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8"/>
  </p:notesMasterIdLst>
  <p:sldIdLst>
    <p:sldId id="341" r:id="rId2"/>
    <p:sldId id="311" r:id="rId3"/>
    <p:sldId id="360" r:id="rId4"/>
    <p:sldId id="302" r:id="rId5"/>
    <p:sldId id="272" r:id="rId6"/>
    <p:sldId id="307" r:id="rId7"/>
    <p:sldId id="327" r:id="rId8"/>
    <p:sldId id="280" r:id="rId9"/>
    <p:sldId id="281" r:id="rId10"/>
    <p:sldId id="357" r:id="rId11"/>
    <p:sldId id="358" r:id="rId12"/>
    <p:sldId id="354" r:id="rId13"/>
    <p:sldId id="290" r:id="rId14"/>
    <p:sldId id="313" r:id="rId15"/>
    <p:sldId id="273" r:id="rId16"/>
    <p:sldId id="29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gum, Anowara" initials="B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0CD78-D3AC-DA43-A895-11513570657C}" v="29" dt="2020-04-14T21:24:06.697"/>
    <p1510:client id="{B3D5D0BE-8ECD-0C44-926D-57ED293A714E}" v="943" dt="2020-04-14T22:20:43.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1"/>
    <p:restoredTop sz="69256"/>
  </p:normalViewPr>
  <p:slideViewPr>
    <p:cSldViewPr snapToGrid="0" snapToObjects="1">
      <p:cViewPr varScale="1">
        <p:scale>
          <a:sx n="86" d="100"/>
          <a:sy n="86" d="100"/>
        </p:scale>
        <p:origin x="174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eacher, Heather" userId="b8e28a73-8cd5-42d5-8815-4b170c5f8fa5" providerId="ADAL" clId="{B3D5D0BE-8ECD-0C44-926D-57ED293A714E}"/>
    <pc:docChg chg="undo custSel mod addSld delSld modSld">
      <pc:chgData name="Bleacher, Heather" userId="b8e28a73-8cd5-42d5-8815-4b170c5f8fa5" providerId="ADAL" clId="{B3D5D0BE-8ECD-0C44-926D-57ED293A714E}" dt="2020-04-14T22:21:11.756" v="1788" actId="27614"/>
      <pc:docMkLst>
        <pc:docMk/>
      </pc:docMkLst>
      <pc:sldChg chg="addSp delSp modSp">
        <pc:chgData name="Bleacher, Heather" userId="b8e28a73-8cd5-42d5-8815-4b170c5f8fa5" providerId="ADAL" clId="{B3D5D0BE-8ECD-0C44-926D-57ED293A714E}" dt="2020-04-14T20:16:01.671" v="1026" actId="14100"/>
        <pc:sldMkLst>
          <pc:docMk/>
          <pc:sldMk cId="3275736792" sldId="272"/>
        </pc:sldMkLst>
        <pc:spChg chg="mod">
          <ac:chgData name="Bleacher, Heather" userId="b8e28a73-8cd5-42d5-8815-4b170c5f8fa5" providerId="ADAL" clId="{B3D5D0BE-8ECD-0C44-926D-57ED293A714E}" dt="2020-04-14T19:49:04.060" v="8" actId="14100"/>
          <ac:spMkLst>
            <pc:docMk/>
            <pc:sldMk cId="3275736792" sldId="272"/>
            <ac:spMk id="24" creationId="{00000000-0000-0000-0000-000000000000}"/>
          </ac:spMkLst>
        </pc:spChg>
        <pc:picChg chg="add mod">
          <ac:chgData name="Bleacher, Heather" userId="b8e28a73-8cd5-42d5-8815-4b170c5f8fa5" providerId="ADAL" clId="{B3D5D0BE-8ECD-0C44-926D-57ED293A714E}" dt="2020-04-14T20:16:01.671" v="1026" actId="14100"/>
          <ac:picMkLst>
            <pc:docMk/>
            <pc:sldMk cId="3275736792" sldId="272"/>
            <ac:picMk id="2" creationId="{EF2AE4FF-7666-714E-817F-2E0AB0C66F56}"/>
          </ac:picMkLst>
        </pc:picChg>
        <pc:picChg chg="del">
          <ac:chgData name="Bleacher, Heather" userId="b8e28a73-8cd5-42d5-8815-4b170c5f8fa5" providerId="ADAL" clId="{B3D5D0BE-8ECD-0C44-926D-57ED293A714E}" dt="2020-04-14T20:15:39.507" v="1022" actId="478"/>
          <ac:picMkLst>
            <pc:docMk/>
            <pc:sldMk cId="3275736792" sldId="272"/>
            <ac:picMk id="3" creationId="{9304CCB8-44FB-1443-AEDD-626CB891853E}"/>
          </ac:picMkLst>
        </pc:picChg>
      </pc:sldChg>
      <pc:sldChg chg="addSp delSp modSp delAnim modAnim">
        <pc:chgData name="Bleacher, Heather" userId="b8e28a73-8cd5-42d5-8815-4b170c5f8fa5" providerId="ADAL" clId="{B3D5D0BE-8ECD-0C44-926D-57ED293A714E}" dt="2020-04-14T20:03:11.433" v="267"/>
        <pc:sldMkLst>
          <pc:docMk/>
          <pc:sldMk cId="3751471000" sldId="280"/>
        </pc:sldMkLst>
        <pc:spChg chg="mod">
          <ac:chgData name="Bleacher, Heather" userId="b8e28a73-8cd5-42d5-8815-4b170c5f8fa5" providerId="ADAL" clId="{B3D5D0BE-8ECD-0C44-926D-57ED293A714E}" dt="2020-04-14T20:02:00.891" v="255"/>
          <ac:spMkLst>
            <pc:docMk/>
            <pc:sldMk cId="3751471000" sldId="280"/>
            <ac:spMk id="27" creationId="{37111963-D48A-C54B-BB3B-F497C36A0524}"/>
          </ac:spMkLst>
        </pc:spChg>
        <pc:spChg chg="del">
          <ac:chgData name="Bleacher, Heather" userId="b8e28a73-8cd5-42d5-8815-4b170c5f8fa5" providerId="ADAL" clId="{B3D5D0BE-8ECD-0C44-926D-57ED293A714E}" dt="2020-04-14T20:02:12.523" v="258" actId="478"/>
          <ac:spMkLst>
            <pc:docMk/>
            <pc:sldMk cId="3751471000" sldId="280"/>
            <ac:spMk id="30" creationId="{FA5F2688-5894-9547-8F47-946F35520418}"/>
          </ac:spMkLst>
        </pc:spChg>
        <pc:spChg chg="add mod">
          <ac:chgData name="Bleacher, Heather" userId="b8e28a73-8cd5-42d5-8815-4b170c5f8fa5" providerId="ADAL" clId="{B3D5D0BE-8ECD-0C44-926D-57ED293A714E}" dt="2020-04-14T20:02:17.558" v="259" actId="1076"/>
          <ac:spMkLst>
            <pc:docMk/>
            <pc:sldMk cId="3751471000" sldId="280"/>
            <ac:spMk id="33" creationId="{07C27296-BF79-DE40-8514-CD5F2F699871}"/>
          </ac:spMkLst>
        </pc:spChg>
        <pc:picChg chg="mod">
          <ac:chgData name="Bleacher, Heather" userId="b8e28a73-8cd5-42d5-8815-4b170c5f8fa5" providerId="ADAL" clId="{B3D5D0BE-8ECD-0C44-926D-57ED293A714E}" dt="2020-04-14T20:01:52.613" v="253" actId="1076"/>
          <ac:picMkLst>
            <pc:docMk/>
            <pc:sldMk cId="3751471000" sldId="280"/>
            <ac:picMk id="4" creationId="{00000000-0000-0000-0000-000000000000}"/>
          </ac:picMkLst>
        </pc:picChg>
      </pc:sldChg>
      <pc:sldChg chg="addSp delSp modSp">
        <pc:chgData name="Bleacher, Heather" userId="b8e28a73-8cd5-42d5-8815-4b170c5f8fa5" providerId="ADAL" clId="{B3D5D0BE-8ECD-0C44-926D-57ED293A714E}" dt="2020-04-14T21:55:11.906" v="1764" actId="1076"/>
        <pc:sldMkLst>
          <pc:docMk/>
          <pc:sldMk cId="693426927" sldId="281"/>
        </pc:sldMkLst>
        <pc:spChg chg="del">
          <ac:chgData name="Bleacher, Heather" userId="b8e28a73-8cd5-42d5-8815-4b170c5f8fa5" providerId="ADAL" clId="{B3D5D0BE-8ECD-0C44-926D-57ED293A714E}" dt="2020-04-14T21:53:17.541" v="1686" actId="478"/>
          <ac:spMkLst>
            <pc:docMk/>
            <pc:sldMk cId="693426927" sldId="281"/>
            <ac:spMk id="19" creationId="{B8DDB190-ECD8-9F48-9752-EBA9E1BCB3E3}"/>
          </ac:spMkLst>
        </pc:spChg>
        <pc:spChg chg="mod">
          <ac:chgData name="Bleacher, Heather" userId="b8e28a73-8cd5-42d5-8815-4b170c5f8fa5" providerId="ADAL" clId="{B3D5D0BE-8ECD-0C44-926D-57ED293A714E}" dt="2020-04-14T21:54:26.591" v="1707" actId="1038"/>
          <ac:spMkLst>
            <pc:docMk/>
            <pc:sldMk cId="693426927" sldId="281"/>
            <ac:spMk id="20" creationId="{83851B8E-F719-9947-9D90-5051BFD98D8C}"/>
          </ac:spMkLst>
        </pc:spChg>
        <pc:spChg chg="mod">
          <ac:chgData name="Bleacher, Heather" userId="b8e28a73-8cd5-42d5-8815-4b170c5f8fa5" providerId="ADAL" clId="{B3D5D0BE-8ECD-0C44-926D-57ED293A714E}" dt="2020-04-14T21:54:31.238" v="1720" actId="1035"/>
          <ac:spMkLst>
            <pc:docMk/>
            <pc:sldMk cId="693426927" sldId="281"/>
            <ac:spMk id="21" creationId="{09C4A183-97BE-2049-8F43-205756DC0D03}"/>
          </ac:spMkLst>
        </pc:spChg>
        <pc:spChg chg="mod">
          <ac:chgData name="Bleacher, Heather" userId="b8e28a73-8cd5-42d5-8815-4b170c5f8fa5" providerId="ADAL" clId="{B3D5D0BE-8ECD-0C44-926D-57ED293A714E}" dt="2020-04-14T21:55:01.392" v="1763" actId="1036"/>
          <ac:spMkLst>
            <pc:docMk/>
            <pc:sldMk cId="693426927" sldId="281"/>
            <ac:spMk id="22" creationId="{B13B0FC5-800A-6144-97BD-898D4D06FBE6}"/>
          </ac:spMkLst>
        </pc:spChg>
        <pc:spChg chg="mod">
          <ac:chgData name="Bleacher, Heather" userId="b8e28a73-8cd5-42d5-8815-4b170c5f8fa5" providerId="ADAL" clId="{B3D5D0BE-8ECD-0C44-926D-57ED293A714E}" dt="2020-04-14T21:54:56.086" v="1761" actId="1035"/>
          <ac:spMkLst>
            <pc:docMk/>
            <pc:sldMk cId="693426927" sldId="281"/>
            <ac:spMk id="23" creationId="{65837BCA-0726-CD49-9398-E4DA4BC9BC6F}"/>
          </ac:spMkLst>
        </pc:spChg>
        <pc:spChg chg="mod">
          <ac:chgData name="Bleacher, Heather" userId="b8e28a73-8cd5-42d5-8815-4b170c5f8fa5" providerId="ADAL" clId="{B3D5D0BE-8ECD-0C44-926D-57ED293A714E}" dt="2020-04-14T21:54:50.001" v="1760" actId="1035"/>
          <ac:spMkLst>
            <pc:docMk/>
            <pc:sldMk cId="693426927" sldId="281"/>
            <ac:spMk id="24" creationId="{0CE9A7BC-8C65-B743-B3F9-9FF7E1D28961}"/>
          </ac:spMkLst>
        </pc:spChg>
        <pc:spChg chg="del">
          <ac:chgData name="Bleacher, Heather" userId="b8e28a73-8cd5-42d5-8815-4b170c5f8fa5" providerId="ADAL" clId="{B3D5D0BE-8ECD-0C44-926D-57ED293A714E}" dt="2020-04-14T21:53:13.998" v="1685" actId="478"/>
          <ac:spMkLst>
            <pc:docMk/>
            <pc:sldMk cId="693426927" sldId="281"/>
            <ac:spMk id="25" creationId="{D760AD2B-696B-5547-80A7-18FEE7BC483C}"/>
          </ac:spMkLst>
        </pc:spChg>
        <pc:grpChg chg="add mod">
          <ac:chgData name="Bleacher, Heather" userId="b8e28a73-8cd5-42d5-8815-4b170c5f8fa5" providerId="ADAL" clId="{B3D5D0BE-8ECD-0C44-926D-57ED293A714E}" dt="2020-04-14T21:55:11.906" v="1764" actId="1076"/>
          <ac:grpSpMkLst>
            <pc:docMk/>
            <pc:sldMk cId="693426927" sldId="281"/>
            <ac:grpSpMk id="3" creationId="{2292AC0A-65F1-2649-9494-6B068676D8DC}"/>
          </ac:grpSpMkLst>
        </pc:grpChg>
        <pc:picChg chg="mod">
          <ac:chgData name="Bleacher, Heather" userId="b8e28a73-8cd5-42d5-8815-4b170c5f8fa5" providerId="ADAL" clId="{B3D5D0BE-8ECD-0C44-926D-57ED293A714E}" dt="2020-04-14T21:53:40.781" v="1690" actId="164"/>
          <ac:picMkLst>
            <pc:docMk/>
            <pc:sldMk cId="693426927" sldId="281"/>
            <ac:picMk id="8" creationId="{02101DBF-36E4-9947-BDD8-2FB9D00055B0}"/>
          </ac:picMkLst>
        </pc:picChg>
        <pc:picChg chg="mod">
          <ac:chgData name="Bleacher, Heather" userId="b8e28a73-8cd5-42d5-8815-4b170c5f8fa5" providerId="ADAL" clId="{B3D5D0BE-8ECD-0C44-926D-57ED293A714E}" dt="2020-04-14T21:53:40.781" v="1690" actId="164"/>
          <ac:picMkLst>
            <pc:docMk/>
            <pc:sldMk cId="693426927" sldId="281"/>
            <ac:picMk id="9" creationId="{2FB0D9A1-292B-8447-BE46-B123EAB0E223}"/>
          </ac:picMkLst>
        </pc:picChg>
        <pc:picChg chg="mod">
          <ac:chgData name="Bleacher, Heather" userId="b8e28a73-8cd5-42d5-8815-4b170c5f8fa5" providerId="ADAL" clId="{B3D5D0BE-8ECD-0C44-926D-57ED293A714E}" dt="2020-04-14T21:53:40.781" v="1690" actId="164"/>
          <ac:picMkLst>
            <pc:docMk/>
            <pc:sldMk cId="693426927" sldId="281"/>
            <ac:picMk id="10" creationId="{A6C97D55-4FFB-AD45-9215-0D6A1E027716}"/>
          </ac:picMkLst>
        </pc:picChg>
        <pc:picChg chg="mod">
          <ac:chgData name="Bleacher, Heather" userId="b8e28a73-8cd5-42d5-8815-4b170c5f8fa5" providerId="ADAL" clId="{B3D5D0BE-8ECD-0C44-926D-57ED293A714E}" dt="2020-04-14T21:53:40.781" v="1690" actId="164"/>
          <ac:picMkLst>
            <pc:docMk/>
            <pc:sldMk cId="693426927" sldId="281"/>
            <ac:picMk id="11" creationId="{A235D771-EE7A-4745-A86F-4CA37939B806}"/>
          </ac:picMkLst>
        </pc:picChg>
        <pc:picChg chg="mod">
          <ac:chgData name="Bleacher, Heather" userId="b8e28a73-8cd5-42d5-8815-4b170c5f8fa5" providerId="ADAL" clId="{B3D5D0BE-8ECD-0C44-926D-57ED293A714E}" dt="2020-04-14T21:53:40.781" v="1690" actId="164"/>
          <ac:picMkLst>
            <pc:docMk/>
            <pc:sldMk cId="693426927" sldId="281"/>
            <ac:picMk id="12" creationId="{A1BA45E7-BB76-7B41-A568-05E00692CC7B}"/>
          </ac:picMkLst>
        </pc:picChg>
        <pc:picChg chg="mod modCrop">
          <ac:chgData name="Bleacher, Heather" userId="b8e28a73-8cd5-42d5-8815-4b170c5f8fa5" providerId="ADAL" clId="{B3D5D0BE-8ECD-0C44-926D-57ED293A714E}" dt="2020-04-14T21:54:18.240" v="1697" actId="1076"/>
          <ac:picMkLst>
            <pc:docMk/>
            <pc:sldMk cId="693426927" sldId="281"/>
            <ac:picMk id="18" creationId="{74EC05E4-75FC-BE4F-A4FC-19576385239B}"/>
          </ac:picMkLst>
        </pc:picChg>
      </pc:sldChg>
      <pc:sldChg chg="modSp modAnim">
        <pc:chgData name="Bleacher, Heather" userId="b8e28a73-8cd5-42d5-8815-4b170c5f8fa5" providerId="ADAL" clId="{B3D5D0BE-8ECD-0C44-926D-57ED293A714E}" dt="2020-04-14T22:18:11.412" v="1776"/>
        <pc:sldMkLst>
          <pc:docMk/>
          <pc:sldMk cId="782244950" sldId="290"/>
        </pc:sldMkLst>
        <pc:spChg chg="mod">
          <ac:chgData name="Bleacher, Heather" userId="b8e28a73-8cd5-42d5-8815-4b170c5f8fa5" providerId="ADAL" clId="{B3D5D0BE-8ECD-0C44-926D-57ED293A714E}" dt="2020-04-14T22:18:11.412" v="1776"/>
          <ac:spMkLst>
            <pc:docMk/>
            <pc:sldMk cId="782244950" sldId="290"/>
            <ac:spMk id="2" creationId="{00000000-0000-0000-0000-000000000000}"/>
          </ac:spMkLst>
        </pc:spChg>
        <pc:spChg chg="mod">
          <ac:chgData name="Bleacher, Heather" userId="b8e28a73-8cd5-42d5-8815-4b170c5f8fa5" providerId="ADAL" clId="{B3D5D0BE-8ECD-0C44-926D-57ED293A714E}" dt="2020-04-14T22:18:11.412" v="1776"/>
          <ac:spMkLst>
            <pc:docMk/>
            <pc:sldMk cId="782244950" sldId="290"/>
            <ac:spMk id="3" creationId="{00000000-0000-0000-0000-000000000000}"/>
          </ac:spMkLst>
        </pc:spChg>
      </pc:sldChg>
      <pc:sldChg chg="modSp">
        <pc:chgData name="Bleacher, Heather" userId="b8e28a73-8cd5-42d5-8815-4b170c5f8fa5" providerId="ADAL" clId="{B3D5D0BE-8ECD-0C44-926D-57ED293A714E}" dt="2020-04-14T20:42:28.380" v="1102" actId="20577"/>
        <pc:sldMkLst>
          <pc:docMk/>
          <pc:sldMk cId="1570357313" sldId="292"/>
        </pc:sldMkLst>
        <pc:spChg chg="mod">
          <ac:chgData name="Bleacher, Heather" userId="b8e28a73-8cd5-42d5-8815-4b170c5f8fa5" providerId="ADAL" clId="{B3D5D0BE-8ECD-0C44-926D-57ED293A714E}" dt="2020-04-14T20:42:28.380" v="1102" actId="20577"/>
          <ac:spMkLst>
            <pc:docMk/>
            <pc:sldMk cId="1570357313" sldId="292"/>
            <ac:spMk id="2" creationId="{30A7B1AC-9710-7748-81C3-F5E8B12D38BD}"/>
          </ac:spMkLst>
        </pc:spChg>
      </pc:sldChg>
      <pc:sldChg chg="delSp modNotesTx">
        <pc:chgData name="Bleacher, Heather" userId="b8e28a73-8cd5-42d5-8815-4b170c5f8fa5" providerId="ADAL" clId="{B3D5D0BE-8ECD-0C44-926D-57ED293A714E}" dt="2020-04-14T21:46:18.875" v="1678" actId="478"/>
        <pc:sldMkLst>
          <pc:docMk/>
          <pc:sldMk cId="1922104610" sldId="302"/>
        </pc:sldMkLst>
        <pc:spChg chg="del">
          <ac:chgData name="Bleacher, Heather" userId="b8e28a73-8cd5-42d5-8815-4b170c5f8fa5" providerId="ADAL" clId="{B3D5D0BE-8ECD-0C44-926D-57ED293A714E}" dt="2020-04-14T21:46:18.875" v="1678" actId="478"/>
          <ac:spMkLst>
            <pc:docMk/>
            <pc:sldMk cId="1922104610" sldId="302"/>
            <ac:spMk id="2" creationId="{570DC7BB-7400-5F4F-BC0A-8BBF41979C8F}"/>
          </ac:spMkLst>
        </pc:spChg>
      </pc:sldChg>
      <pc:sldChg chg="addSp delSp modSp">
        <pc:chgData name="Bleacher, Heather" userId="b8e28a73-8cd5-42d5-8815-4b170c5f8fa5" providerId="ADAL" clId="{B3D5D0BE-8ECD-0C44-926D-57ED293A714E}" dt="2020-04-14T22:18:11.412" v="1776"/>
        <pc:sldMkLst>
          <pc:docMk/>
          <pc:sldMk cId="4100241852" sldId="307"/>
        </pc:sldMkLst>
        <pc:spChg chg="mod">
          <ac:chgData name="Bleacher, Heather" userId="b8e28a73-8cd5-42d5-8815-4b170c5f8fa5" providerId="ADAL" clId="{B3D5D0BE-8ECD-0C44-926D-57ED293A714E}" dt="2020-04-14T22:18:11.412" v="1776"/>
          <ac:spMkLst>
            <pc:docMk/>
            <pc:sldMk cId="4100241852" sldId="307"/>
            <ac:spMk id="2" creationId="{00000000-0000-0000-0000-000000000000}"/>
          </ac:spMkLst>
        </pc:spChg>
        <pc:spChg chg="add del mod">
          <ac:chgData name="Bleacher, Heather" userId="b8e28a73-8cd5-42d5-8815-4b170c5f8fa5" providerId="ADAL" clId="{B3D5D0BE-8ECD-0C44-926D-57ED293A714E}" dt="2020-04-14T19:48:42.749" v="4" actId="478"/>
          <ac:spMkLst>
            <pc:docMk/>
            <pc:sldMk cId="4100241852" sldId="307"/>
            <ac:spMk id="3" creationId="{90FB7060-A6AF-794A-ABA5-8D68E8FD7B36}"/>
          </ac:spMkLst>
        </pc:spChg>
        <pc:spChg chg="mod">
          <ac:chgData name="Bleacher, Heather" userId="b8e28a73-8cd5-42d5-8815-4b170c5f8fa5" providerId="ADAL" clId="{B3D5D0BE-8ECD-0C44-926D-57ED293A714E}" dt="2020-04-14T21:46:50.586" v="1680" actId="13822"/>
          <ac:spMkLst>
            <pc:docMk/>
            <pc:sldMk cId="4100241852" sldId="307"/>
            <ac:spMk id="8" creationId="{00000000-0000-0000-0000-000000000000}"/>
          </ac:spMkLst>
        </pc:spChg>
        <pc:spChg chg="mod">
          <ac:chgData name="Bleacher, Heather" userId="b8e28a73-8cd5-42d5-8815-4b170c5f8fa5" providerId="ADAL" clId="{B3D5D0BE-8ECD-0C44-926D-57ED293A714E}" dt="2020-04-14T21:46:56.800" v="1681" actId="207"/>
          <ac:spMkLst>
            <pc:docMk/>
            <pc:sldMk cId="4100241852" sldId="307"/>
            <ac:spMk id="18" creationId="{00000000-0000-0000-0000-000000000000}"/>
          </ac:spMkLst>
        </pc:spChg>
        <pc:spChg chg="mod">
          <ac:chgData name="Bleacher, Heather" userId="b8e28a73-8cd5-42d5-8815-4b170c5f8fa5" providerId="ADAL" clId="{B3D5D0BE-8ECD-0C44-926D-57ED293A714E}" dt="2020-04-14T21:47:21.632" v="1682" actId="207"/>
          <ac:spMkLst>
            <pc:docMk/>
            <pc:sldMk cId="4100241852" sldId="307"/>
            <ac:spMk id="19" creationId="{00000000-0000-0000-0000-000000000000}"/>
          </ac:spMkLst>
        </pc:spChg>
      </pc:sldChg>
      <pc:sldChg chg="modSp">
        <pc:chgData name="Bleacher, Heather" userId="b8e28a73-8cd5-42d5-8815-4b170c5f8fa5" providerId="ADAL" clId="{B3D5D0BE-8ECD-0C44-926D-57ED293A714E}" dt="2020-04-14T22:18:11.412" v="1776"/>
        <pc:sldMkLst>
          <pc:docMk/>
          <pc:sldMk cId="141300242" sldId="311"/>
        </pc:sldMkLst>
        <pc:spChg chg="mod">
          <ac:chgData name="Bleacher, Heather" userId="b8e28a73-8cd5-42d5-8815-4b170c5f8fa5" providerId="ADAL" clId="{B3D5D0BE-8ECD-0C44-926D-57ED293A714E}" dt="2020-04-14T22:18:11.412" v="1776"/>
          <ac:spMkLst>
            <pc:docMk/>
            <pc:sldMk cId="141300242" sldId="311"/>
            <ac:spMk id="2" creationId="{00000000-0000-0000-0000-000000000000}"/>
          </ac:spMkLst>
        </pc:spChg>
        <pc:spChg chg="mod">
          <ac:chgData name="Bleacher, Heather" userId="b8e28a73-8cd5-42d5-8815-4b170c5f8fa5" providerId="ADAL" clId="{B3D5D0BE-8ECD-0C44-926D-57ED293A714E}" dt="2020-04-14T21:34:28.291" v="1152" actId="20577"/>
          <ac:spMkLst>
            <pc:docMk/>
            <pc:sldMk cId="141300242" sldId="311"/>
            <ac:spMk id="3" creationId="{00000000-0000-0000-0000-000000000000}"/>
          </ac:spMkLst>
        </pc:spChg>
      </pc:sldChg>
      <pc:sldChg chg="addSp delSp modSp mod setBg">
        <pc:chgData name="Bleacher, Heather" userId="b8e28a73-8cd5-42d5-8815-4b170c5f8fa5" providerId="ADAL" clId="{B3D5D0BE-8ECD-0C44-926D-57ED293A714E}" dt="2020-04-14T22:21:11.756" v="1788" actId="27614"/>
        <pc:sldMkLst>
          <pc:docMk/>
          <pc:sldMk cId="1976457768" sldId="313"/>
        </pc:sldMkLst>
        <pc:spChg chg="del mod">
          <ac:chgData name="Bleacher, Heather" userId="b8e28a73-8cd5-42d5-8815-4b170c5f8fa5" providerId="ADAL" clId="{B3D5D0BE-8ECD-0C44-926D-57ED293A714E}" dt="2020-04-14T22:17:23.406" v="1771" actId="478"/>
          <ac:spMkLst>
            <pc:docMk/>
            <pc:sldMk cId="1976457768" sldId="313"/>
            <ac:spMk id="2" creationId="{C9571242-5949-CE44-8FED-A1441C2D2B6E}"/>
          </ac:spMkLst>
        </pc:spChg>
        <pc:spChg chg="del mod">
          <ac:chgData name="Bleacher, Heather" userId="b8e28a73-8cd5-42d5-8815-4b170c5f8fa5" providerId="ADAL" clId="{B3D5D0BE-8ECD-0C44-926D-57ED293A714E}" dt="2020-04-14T22:17:28.131" v="1774" actId="478"/>
          <ac:spMkLst>
            <pc:docMk/>
            <pc:sldMk cId="1976457768" sldId="313"/>
            <ac:spMk id="3" creationId="{EE2C79D3-4921-6640-B626-303E6BA84789}"/>
          </ac:spMkLst>
        </pc:spChg>
        <pc:spChg chg="del">
          <ac:chgData name="Bleacher, Heather" userId="b8e28a73-8cd5-42d5-8815-4b170c5f8fa5" providerId="ADAL" clId="{B3D5D0BE-8ECD-0C44-926D-57ED293A714E}" dt="2020-04-14T22:17:21.410" v="1770" actId="478"/>
          <ac:spMkLst>
            <pc:docMk/>
            <pc:sldMk cId="1976457768" sldId="313"/>
            <ac:spMk id="8" creationId="{DEBE525F-BF75-5A47-8005-43A5BFF018DA}"/>
          </ac:spMkLst>
        </pc:spChg>
        <pc:spChg chg="add del">
          <ac:chgData name="Bleacher, Heather" userId="b8e28a73-8cd5-42d5-8815-4b170c5f8fa5" providerId="ADAL" clId="{B3D5D0BE-8ECD-0C44-926D-57ED293A714E}" dt="2020-04-14T22:21:05.353" v="1787" actId="26606"/>
          <ac:spMkLst>
            <pc:docMk/>
            <pc:sldMk cId="1976457768" sldId="313"/>
            <ac:spMk id="11" creationId="{0F161291-765C-4033-9E84-52C51C6A5A63}"/>
          </ac:spMkLst>
        </pc:spChg>
        <pc:spChg chg="add del">
          <ac:chgData name="Bleacher, Heather" userId="b8e28a73-8cd5-42d5-8815-4b170c5f8fa5" providerId="ADAL" clId="{B3D5D0BE-8ECD-0C44-926D-57ED293A714E}" dt="2020-04-14T22:21:05.353" v="1787" actId="26606"/>
          <ac:spMkLst>
            <pc:docMk/>
            <pc:sldMk cId="1976457768" sldId="313"/>
            <ac:spMk id="13" creationId="{37F69638-8A6F-45AB-B9EC-9D8C8FC37180}"/>
          </ac:spMkLst>
        </pc:spChg>
        <pc:spChg chg="add del">
          <ac:chgData name="Bleacher, Heather" userId="b8e28a73-8cd5-42d5-8815-4b170c5f8fa5" providerId="ADAL" clId="{B3D5D0BE-8ECD-0C44-926D-57ED293A714E}" dt="2020-04-14T22:21:05.344" v="1786" actId="26606"/>
          <ac:spMkLst>
            <pc:docMk/>
            <pc:sldMk cId="1976457768" sldId="313"/>
            <ac:spMk id="18" creationId="{8C266B9D-DC87-430A-8D3A-2E83639A1768}"/>
          </ac:spMkLst>
        </pc:spChg>
        <pc:spChg chg="add del">
          <ac:chgData name="Bleacher, Heather" userId="b8e28a73-8cd5-42d5-8815-4b170c5f8fa5" providerId="ADAL" clId="{B3D5D0BE-8ECD-0C44-926D-57ED293A714E}" dt="2020-04-14T22:21:05.344" v="1786" actId="26606"/>
          <ac:spMkLst>
            <pc:docMk/>
            <pc:sldMk cId="1976457768" sldId="313"/>
            <ac:spMk id="20" creationId="{69282F36-261B-49B3-8CA9-FB857C475A0E}"/>
          </ac:spMkLst>
        </pc:spChg>
        <pc:spChg chg="add del">
          <ac:chgData name="Bleacher, Heather" userId="b8e28a73-8cd5-42d5-8815-4b170c5f8fa5" providerId="ADAL" clId="{B3D5D0BE-8ECD-0C44-926D-57ED293A714E}" dt="2020-04-14T22:21:05.344" v="1786" actId="26606"/>
          <ac:spMkLst>
            <pc:docMk/>
            <pc:sldMk cId="1976457768" sldId="313"/>
            <ac:spMk id="22" creationId="{B87215C3-3B83-4BE7-9213-26E084BD6158}"/>
          </ac:spMkLst>
        </pc:spChg>
        <pc:spChg chg="add del">
          <ac:chgData name="Bleacher, Heather" userId="b8e28a73-8cd5-42d5-8815-4b170c5f8fa5" providerId="ADAL" clId="{B3D5D0BE-8ECD-0C44-926D-57ED293A714E}" dt="2020-04-14T22:21:05.344" v="1786" actId="26606"/>
          <ac:spMkLst>
            <pc:docMk/>
            <pc:sldMk cId="1976457768" sldId="313"/>
            <ac:spMk id="24" creationId="{13A105D4-2907-419E-8223-4C266BA1E5FB}"/>
          </ac:spMkLst>
        </pc:spChg>
        <pc:spChg chg="add del">
          <ac:chgData name="Bleacher, Heather" userId="b8e28a73-8cd5-42d5-8815-4b170c5f8fa5" providerId="ADAL" clId="{B3D5D0BE-8ECD-0C44-926D-57ED293A714E}" dt="2020-04-14T22:21:05.344" v="1786" actId="26606"/>
          <ac:spMkLst>
            <pc:docMk/>
            <pc:sldMk cId="1976457768" sldId="313"/>
            <ac:spMk id="26" creationId="{1EEE7F17-8E08-4C69-8E22-661908E6DF72}"/>
          </ac:spMkLst>
        </pc:spChg>
        <pc:spChg chg="add">
          <ac:chgData name="Bleacher, Heather" userId="b8e28a73-8cd5-42d5-8815-4b170c5f8fa5" providerId="ADAL" clId="{B3D5D0BE-8ECD-0C44-926D-57ED293A714E}" dt="2020-04-14T22:21:05.353" v="1787" actId="26606"/>
          <ac:spMkLst>
            <pc:docMk/>
            <pc:sldMk cId="1976457768" sldId="313"/>
            <ac:spMk id="28" creationId="{0F161291-765C-4033-9E84-52C51C6A5A63}"/>
          </ac:spMkLst>
        </pc:spChg>
        <pc:spChg chg="add">
          <ac:chgData name="Bleacher, Heather" userId="b8e28a73-8cd5-42d5-8815-4b170c5f8fa5" providerId="ADAL" clId="{B3D5D0BE-8ECD-0C44-926D-57ED293A714E}" dt="2020-04-14T22:21:05.353" v="1787" actId="26606"/>
          <ac:spMkLst>
            <pc:docMk/>
            <pc:sldMk cId="1976457768" sldId="313"/>
            <ac:spMk id="29" creationId="{37F69638-8A6F-45AB-B9EC-9D8C8FC37180}"/>
          </ac:spMkLst>
        </pc:spChg>
        <pc:picChg chg="del mod">
          <ac:chgData name="Bleacher, Heather" userId="b8e28a73-8cd5-42d5-8815-4b170c5f8fa5" providerId="ADAL" clId="{B3D5D0BE-8ECD-0C44-926D-57ED293A714E}" dt="2020-04-14T22:17:24.527" v="1773" actId="478"/>
          <ac:picMkLst>
            <pc:docMk/>
            <pc:sldMk cId="1976457768" sldId="313"/>
            <ac:picMk id="4" creationId="{BB8B0094-A22A-054F-A059-17C70B2A4D93}"/>
          </ac:picMkLst>
        </pc:picChg>
        <pc:picChg chg="add del mod modCrop">
          <ac:chgData name="Bleacher, Heather" userId="b8e28a73-8cd5-42d5-8815-4b170c5f8fa5" providerId="ADAL" clId="{B3D5D0BE-8ECD-0C44-926D-57ED293A714E}" dt="2020-04-14T22:20:36.145" v="1783" actId="478"/>
          <ac:picMkLst>
            <pc:docMk/>
            <pc:sldMk cId="1976457768" sldId="313"/>
            <ac:picMk id="6" creationId="{1875086E-D0D4-D946-8E06-EFC5A10F62F3}"/>
          </ac:picMkLst>
        </pc:picChg>
        <pc:picChg chg="add mod">
          <ac:chgData name="Bleacher, Heather" userId="b8e28a73-8cd5-42d5-8815-4b170c5f8fa5" providerId="ADAL" clId="{B3D5D0BE-8ECD-0C44-926D-57ED293A714E}" dt="2020-04-14T22:21:11.756" v="1788" actId="27614"/>
          <ac:picMkLst>
            <pc:docMk/>
            <pc:sldMk cId="1976457768" sldId="313"/>
            <ac:picMk id="9" creationId="{02D6DFCA-5AF0-F648-AD8E-4C14F34F781F}"/>
          </ac:picMkLst>
        </pc:picChg>
      </pc:sldChg>
      <pc:sldChg chg="del">
        <pc:chgData name="Bleacher, Heather" userId="b8e28a73-8cd5-42d5-8815-4b170c5f8fa5" providerId="ADAL" clId="{B3D5D0BE-8ECD-0C44-926D-57ED293A714E}" dt="2020-04-14T19:52:54.730" v="184" actId="2696"/>
        <pc:sldMkLst>
          <pc:docMk/>
          <pc:sldMk cId="321066577" sldId="325"/>
        </pc:sldMkLst>
      </pc:sldChg>
      <pc:sldChg chg="modAnim">
        <pc:chgData name="Bleacher, Heather" userId="b8e28a73-8cd5-42d5-8815-4b170c5f8fa5" providerId="ADAL" clId="{B3D5D0BE-8ECD-0C44-926D-57ED293A714E}" dt="2020-04-14T20:38:30.848" v="1047"/>
        <pc:sldMkLst>
          <pc:docMk/>
          <pc:sldMk cId="2511781072" sldId="327"/>
        </pc:sldMkLst>
      </pc:sldChg>
      <pc:sldChg chg="del">
        <pc:chgData name="Bleacher, Heather" userId="b8e28a73-8cd5-42d5-8815-4b170c5f8fa5" providerId="ADAL" clId="{B3D5D0BE-8ECD-0C44-926D-57ED293A714E}" dt="2020-04-14T20:03:43.436" v="268" actId="2696"/>
        <pc:sldMkLst>
          <pc:docMk/>
          <pc:sldMk cId="1196192295" sldId="347"/>
        </pc:sldMkLst>
      </pc:sldChg>
      <pc:sldChg chg="del">
        <pc:chgData name="Bleacher, Heather" userId="b8e28a73-8cd5-42d5-8815-4b170c5f8fa5" providerId="ADAL" clId="{B3D5D0BE-8ECD-0C44-926D-57ED293A714E}" dt="2020-04-14T19:53:53.072" v="188" actId="2696"/>
        <pc:sldMkLst>
          <pc:docMk/>
          <pc:sldMk cId="474731306" sldId="352"/>
        </pc:sldMkLst>
      </pc:sldChg>
      <pc:sldChg chg="modSp">
        <pc:chgData name="Bleacher, Heather" userId="b8e28a73-8cd5-42d5-8815-4b170c5f8fa5" providerId="ADAL" clId="{B3D5D0BE-8ECD-0C44-926D-57ED293A714E}" dt="2020-04-14T22:18:11.412" v="1776"/>
        <pc:sldMkLst>
          <pc:docMk/>
          <pc:sldMk cId="2885073578" sldId="354"/>
        </pc:sldMkLst>
        <pc:spChg chg="mod">
          <ac:chgData name="Bleacher, Heather" userId="b8e28a73-8cd5-42d5-8815-4b170c5f8fa5" providerId="ADAL" clId="{B3D5D0BE-8ECD-0C44-926D-57ED293A714E}" dt="2020-04-14T22:18:11.412" v="1776"/>
          <ac:spMkLst>
            <pc:docMk/>
            <pc:sldMk cId="2885073578" sldId="354"/>
            <ac:spMk id="2" creationId="{00000000-0000-0000-0000-000000000000}"/>
          </ac:spMkLst>
        </pc:spChg>
        <pc:spChg chg="mod">
          <ac:chgData name="Bleacher, Heather" userId="b8e28a73-8cd5-42d5-8815-4b170c5f8fa5" providerId="ADAL" clId="{B3D5D0BE-8ECD-0C44-926D-57ED293A714E}" dt="2020-04-14T20:55:52.484" v="1108" actId="20577"/>
          <ac:spMkLst>
            <pc:docMk/>
            <pc:sldMk cId="2885073578" sldId="354"/>
            <ac:spMk id="9" creationId="{B9DFB4FF-22E8-AF4C-958B-076A502A8456}"/>
          </ac:spMkLst>
        </pc:spChg>
      </pc:sldChg>
      <pc:sldChg chg="modSp">
        <pc:chgData name="Bleacher, Heather" userId="b8e28a73-8cd5-42d5-8815-4b170c5f8fa5" providerId="ADAL" clId="{B3D5D0BE-8ECD-0C44-926D-57ED293A714E}" dt="2020-04-14T19:58:56.365" v="248" actId="113"/>
        <pc:sldMkLst>
          <pc:docMk/>
          <pc:sldMk cId="1427504008" sldId="357"/>
        </pc:sldMkLst>
        <pc:graphicFrameChg chg="mod">
          <ac:chgData name="Bleacher, Heather" userId="b8e28a73-8cd5-42d5-8815-4b170c5f8fa5" providerId="ADAL" clId="{B3D5D0BE-8ECD-0C44-926D-57ED293A714E}" dt="2020-04-14T19:58:49.861" v="246" actId="113"/>
          <ac:graphicFrameMkLst>
            <pc:docMk/>
            <pc:sldMk cId="1427504008" sldId="357"/>
            <ac:graphicFrameMk id="7" creationId="{00000000-0000-0000-0000-000000000000}"/>
          </ac:graphicFrameMkLst>
        </pc:graphicFrameChg>
        <pc:graphicFrameChg chg="mod">
          <ac:chgData name="Bleacher, Heather" userId="b8e28a73-8cd5-42d5-8815-4b170c5f8fa5" providerId="ADAL" clId="{B3D5D0BE-8ECD-0C44-926D-57ED293A714E}" dt="2020-04-14T19:58:56.365" v="248" actId="113"/>
          <ac:graphicFrameMkLst>
            <pc:docMk/>
            <pc:sldMk cId="1427504008" sldId="357"/>
            <ac:graphicFrameMk id="14" creationId="{00000000-0000-0000-0000-000000000000}"/>
          </ac:graphicFrameMkLst>
        </pc:graphicFrameChg>
      </pc:sldChg>
      <pc:sldChg chg="modSp">
        <pc:chgData name="Bleacher, Heather" userId="b8e28a73-8cd5-42d5-8815-4b170c5f8fa5" providerId="ADAL" clId="{B3D5D0BE-8ECD-0C44-926D-57ED293A714E}" dt="2020-04-14T19:58:35.872" v="244" actId="255"/>
        <pc:sldMkLst>
          <pc:docMk/>
          <pc:sldMk cId="3946381819" sldId="358"/>
        </pc:sldMkLst>
        <pc:graphicFrameChg chg="mod">
          <ac:chgData name="Bleacher, Heather" userId="b8e28a73-8cd5-42d5-8815-4b170c5f8fa5" providerId="ADAL" clId="{B3D5D0BE-8ECD-0C44-926D-57ED293A714E}" dt="2020-04-14T19:58:28.093" v="242" actId="255"/>
          <ac:graphicFrameMkLst>
            <pc:docMk/>
            <pc:sldMk cId="3946381819" sldId="358"/>
            <ac:graphicFrameMk id="9" creationId="{00000000-0000-0000-0000-000000000000}"/>
          </ac:graphicFrameMkLst>
        </pc:graphicFrameChg>
        <pc:graphicFrameChg chg="mod">
          <ac:chgData name="Bleacher, Heather" userId="b8e28a73-8cd5-42d5-8815-4b170c5f8fa5" providerId="ADAL" clId="{B3D5D0BE-8ECD-0C44-926D-57ED293A714E}" dt="2020-04-14T19:58:35.872" v="244" actId="255"/>
          <ac:graphicFrameMkLst>
            <pc:docMk/>
            <pc:sldMk cId="3946381819" sldId="358"/>
            <ac:graphicFrameMk id="18" creationId="{00000000-0000-0000-0000-000000000000}"/>
          </ac:graphicFrameMkLst>
        </pc:graphicFrameChg>
      </pc:sldChg>
      <pc:sldChg chg="del">
        <pc:chgData name="Bleacher, Heather" userId="b8e28a73-8cd5-42d5-8815-4b170c5f8fa5" providerId="ADAL" clId="{B3D5D0BE-8ECD-0C44-926D-57ED293A714E}" dt="2020-04-14T20:13:31.415" v="1019" actId="2696"/>
        <pc:sldMkLst>
          <pc:docMk/>
          <pc:sldMk cId="690412951" sldId="359"/>
        </pc:sldMkLst>
      </pc:sldChg>
      <pc:sldChg chg="modSp add modNotesTx">
        <pc:chgData name="Bleacher, Heather" userId="b8e28a73-8cd5-42d5-8815-4b170c5f8fa5" providerId="ADAL" clId="{B3D5D0BE-8ECD-0C44-926D-57ED293A714E}" dt="2020-04-14T22:18:11.412" v="1776"/>
        <pc:sldMkLst>
          <pc:docMk/>
          <pc:sldMk cId="3192594039" sldId="360"/>
        </pc:sldMkLst>
        <pc:spChg chg="mod">
          <ac:chgData name="Bleacher, Heather" userId="b8e28a73-8cd5-42d5-8815-4b170c5f8fa5" providerId="ADAL" clId="{B3D5D0BE-8ECD-0C44-926D-57ED293A714E}" dt="2020-04-14T22:18:11.412" v="1776"/>
          <ac:spMkLst>
            <pc:docMk/>
            <pc:sldMk cId="3192594039" sldId="360"/>
            <ac:spMk id="2" creationId="{A71644DE-394D-5348-BCB9-D07A770FBA6F}"/>
          </ac:spMkLst>
        </pc:spChg>
        <pc:spChg chg="mod">
          <ac:chgData name="Bleacher, Heather" userId="b8e28a73-8cd5-42d5-8815-4b170c5f8fa5" providerId="ADAL" clId="{B3D5D0BE-8ECD-0C44-926D-57ED293A714E}" dt="2020-04-14T22:18:11.412" v="1776"/>
          <ac:spMkLst>
            <pc:docMk/>
            <pc:sldMk cId="3192594039" sldId="360"/>
            <ac:spMk id="3" creationId="{1DF8DA63-156F-DC4C-A126-FACB5F0DF158}"/>
          </ac:spMkLst>
        </pc:spChg>
        <pc:spChg chg="mod">
          <ac:chgData name="Bleacher, Heather" userId="b8e28a73-8cd5-42d5-8815-4b170c5f8fa5" providerId="ADAL" clId="{B3D5D0BE-8ECD-0C44-926D-57ED293A714E}" dt="2020-04-14T20:13:18.345" v="1018" actId="20577"/>
          <ac:spMkLst>
            <pc:docMk/>
            <pc:sldMk cId="3192594039" sldId="360"/>
            <ac:spMk id="4" creationId="{11533C2A-21CA-3348-A9C5-0C73052D1AAA}"/>
          </ac:spMkLst>
        </pc:spChg>
      </pc:sldChg>
    </pc:docChg>
  </pc:docChgLst>
  <pc:docChgLst>
    <pc:chgData name="Bleacher, Heather" userId="b8e28a73-8cd5-42d5-8815-4b170c5f8fa5" providerId="ADAL" clId="{1E40CD78-D3AC-DA43-A895-11513570657C}"/>
    <pc:docChg chg="undo custSel modSld">
      <pc:chgData name="Bleacher, Heather" userId="b8e28a73-8cd5-42d5-8815-4b170c5f8fa5" providerId="ADAL" clId="{1E40CD78-D3AC-DA43-A895-11513570657C}" dt="2020-04-14T21:24:06.697" v="28" actId="1076"/>
      <pc:docMkLst>
        <pc:docMk/>
      </pc:docMkLst>
      <pc:sldChg chg="modSp modNotesTx">
        <pc:chgData name="Bleacher, Heather" userId="b8e28a73-8cd5-42d5-8815-4b170c5f8fa5" providerId="ADAL" clId="{1E40CD78-D3AC-DA43-A895-11513570657C}" dt="2020-04-14T21:11:14.656" v="26" actId="20577"/>
        <pc:sldMkLst>
          <pc:docMk/>
          <pc:sldMk cId="141300242" sldId="311"/>
        </pc:sldMkLst>
        <pc:spChg chg="mod">
          <ac:chgData name="Bleacher, Heather" userId="b8e28a73-8cd5-42d5-8815-4b170c5f8fa5" providerId="ADAL" clId="{1E40CD78-D3AC-DA43-A895-11513570657C}" dt="2020-04-14T21:09:09.565" v="13" actId="20577"/>
          <ac:spMkLst>
            <pc:docMk/>
            <pc:sldMk cId="141300242" sldId="311"/>
            <ac:spMk id="2" creationId="{00000000-0000-0000-0000-000000000000}"/>
          </ac:spMkLst>
        </pc:spChg>
        <pc:picChg chg="mod">
          <ac:chgData name="Bleacher, Heather" userId="b8e28a73-8cd5-42d5-8815-4b170c5f8fa5" providerId="ADAL" clId="{1E40CD78-D3AC-DA43-A895-11513570657C}" dt="2020-04-14T21:10:50.223" v="15" actId="1076"/>
          <ac:picMkLst>
            <pc:docMk/>
            <pc:sldMk cId="141300242" sldId="311"/>
            <ac:picMk id="4" creationId="{00000000-0000-0000-0000-000000000000}"/>
          </ac:picMkLst>
        </pc:picChg>
      </pc:sldChg>
      <pc:sldChg chg="modSp">
        <pc:chgData name="Bleacher, Heather" userId="b8e28a73-8cd5-42d5-8815-4b170c5f8fa5" providerId="ADAL" clId="{1E40CD78-D3AC-DA43-A895-11513570657C}" dt="2020-04-14T21:24:06.697" v="28" actId="1076"/>
        <pc:sldMkLst>
          <pc:docMk/>
          <pc:sldMk cId="1427504008" sldId="357"/>
        </pc:sldMkLst>
        <pc:graphicFrameChg chg="mod">
          <ac:chgData name="Bleacher, Heather" userId="b8e28a73-8cd5-42d5-8815-4b170c5f8fa5" providerId="ADAL" clId="{1E40CD78-D3AC-DA43-A895-11513570657C}" dt="2020-04-14T21:24:06.697" v="28" actId="1076"/>
          <ac:graphicFrameMkLst>
            <pc:docMk/>
            <pc:sldMk cId="1427504008" sldId="357"/>
            <ac:graphicFrameMk id="14" creationId="{00000000-0000-0000-0000-000000000000}"/>
          </ac:graphicFrameMkLst>
        </pc:graphicFrameChg>
      </pc:sldChg>
    </pc:docChg>
  </pc:docChgLst>
  <pc:docChgLst>
    <pc:chgData name="Bleacher, Heather" userId="b8e28a73-8cd5-42d5-8815-4b170c5f8fa5" providerId="ADAL" clId="{31393340-8A16-A646-BF4B-C140498E5CA0}"/>
    <pc:docChg chg="undo redo custSel addSld delSld modSld sldOrd">
      <pc:chgData name="Bleacher, Heather" userId="b8e28a73-8cd5-42d5-8815-4b170c5f8fa5" providerId="ADAL" clId="{31393340-8A16-A646-BF4B-C140498E5CA0}" dt="2020-04-14T15:11:01.790" v="1989" actId="2696"/>
      <pc:docMkLst>
        <pc:docMk/>
      </pc:docMkLst>
      <pc:sldChg chg="modSp add del">
        <pc:chgData name="Bleacher, Heather" userId="b8e28a73-8cd5-42d5-8815-4b170c5f8fa5" providerId="ADAL" clId="{31393340-8A16-A646-BF4B-C140498E5CA0}" dt="2020-04-14T11:37:53.079" v="733" actId="2696"/>
        <pc:sldMkLst>
          <pc:docMk/>
          <pc:sldMk cId="2147737388" sldId="264"/>
        </pc:sldMkLst>
        <pc:spChg chg="mod">
          <ac:chgData name="Bleacher, Heather" userId="b8e28a73-8cd5-42d5-8815-4b170c5f8fa5" providerId="ADAL" clId="{31393340-8A16-A646-BF4B-C140498E5CA0}" dt="2020-04-14T11:36:40.674" v="694" actId="20577"/>
          <ac:spMkLst>
            <pc:docMk/>
            <pc:sldMk cId="2147737388" sldId="264"/>
            <ac:spMk id="3" creationId="{00000000-0000-0000-0000-000000000000}"/>
          </ac:spMkLst>
        </pc:spChg>
        <pc:spChg chg="mod">
          <ac:chgData name="Bleacher, Heather" userId="b8e28a73-8cd5-42d5-8815-4b170c5f8fa5" providerId="ADAL" clId="{31393340-8A16-A646-BF4B-C140498E5CA0}" dt="2020-04-14T11:37:34.806" v="732" actId="27636"/>
          <ac:spMkLst>
            <pc:docMk/>
            <pc:sldMk cId="2147737388" sldId="264"/>
            <ac:spMk id="7" creationId="{00000000-0000-0000-0000-000000000000}"/>
          </ac:spMkLst>
        </pc:spChg>
      </pc:sldChg>
      <pc:sldChg chg="modSp del">
        <pc:chgData name="Bleacher, Heather" userId="b8e28a73-8cd5-42d5-8815-4b170c5f8fa5" providerId="ADAL" clId="{31393340-8A16-A646-BF4B-C140498E5CA0}" dt="2020-04-13T23:03:45.833" v="137" actId="2696"/>
        <pc:sldMkLst>
          <pc:docMk/>
          <pc:sldMk cId="3975687304" sldId="265"/>
        </pc:sldMkLst>
        <pc:spChg chg="mod">
          <ac:chgData name="Bleacher, Heather" userId="b8e28a73-8cd5-42d5-8815-4b170c5f8fa5" providerId="ADAL" clId="{31393340-8A16-A646-BF4B-C140498E5CA0}" dt="2020-04-13T22:58:58.644" v="133" actId="1076"/>
          <ac:spMkLst>
            <pc:docMk/>
            <pc:sldMk cId="3975687304" sldId="265"/>
            <ac:spMk id="6" creationId="{00000000-0000-0000-0000-000000000000}"/>
          </ac:spMkLst>
        </pc:spChg>
      </pc:sldChg>
      <pc:sldChg chg="modSp del">
        <pc:chgData name="Bleacher, Heather" userId="b8e28a73-8cd5-42d5-8815-4b170c5f8fa5" providerId="ADAL" clId="{31393340-8A16-A646-BF4B-C140498E5CA0}" dt="2020-04-13T23:03:46.407" v="138" actId="2696"/>
        <pc:sldMkLst>
          <pc:docMk/>
          <pc:sldMk cId="2632126582" sldId="266"/>
        </pc:sldMkLst>
        <pc:spChg chg="mod">
          <ac:chgData name="Bleacher, Heather" userId="b8e28a73-8cd5-42d5-8815-4b170c5f8fa5" providerId="ADAL" clId="{31393340-8A16-A646-BF4B-C140498E5CA0}" dt="2020-04-13T22:59:18.991" v="136" actId="1076"/>
          <ac:spMkLst>
            <pc:docMk/>
            <pc:sldMk cId="2632126582" sldId="266"/>
            <ac:spMk id="6" creationId="{00000000-0000-0000-0000-000000000000}"/>
          </ac:spMkLst>
        </pc:spChg>
      </pc:sldChg>
      <pc:sldChg chg="modSp del">
        <pc:chgData name="Bleacher, Heather" userId="b8e28a73-8cd5-42d5-8815-4b170c5f8fa5" providerId="ADAL" clId="{31393340-8A16-A646-BF4B-C140498E5CA0}" dt="2020-04-13T23:05:39.025" v="152" actId="2696"/>
        <pc:sldMkLst>
          <pc:docMk/>
          <pc:sldMk cId="1813452866" sldId="267"/>
        </pc:sldMkLst>
        <pc:spChg chg="mod">
          <ac:chgData name="Bleacher, Heather" userId="b8e28a73-8cd5-42d5-8815-4b170c5f8fa5" providerId="ADAL" clId="{31393340-8A16-A646-BF4B-C140498E5CA0}" dt="2020-04-13T22:56:49.974" v="9" actId="27636"/>
          <ac:spMkLst>
            <pc:docMk/>
            <pc:sldMk cId="1813452866" sldId="267"/>
            <ac:spMk id="6" creationId="{00000000-0000-0000-0000-000000000000}"/>
          </ac:spMkLst>
        </pc:spChg>
      </pc:sldChg>
      <pc:sldChg chg="del">
        <pc:chgData name="Bleacher, Heather" userId="b8e28a73-8cd5-42d5-8815-4b170c5f8fa5" providerId="ADAL" clId="{31393340-8A16-A646-BF4B-C140498E5CA0}" dt="2020-04-13T23:03:59.155" v="139" actId="2696"/>
        <pc:sldMkLst>
          <pc:docMk/>
          <pc:sldMk cId="3995876047" sldId="268"/>
        </pc:sldMkLst>
      </pc:sldChg>
      <pc:sldChg chg="del">
        <pc:chgData name="Bleacher, Heather" userId="b8e28a73-8cd5-42d5-8815-4b170c5f8fa5" providerId="ADAL" clId="{31393340-8A16-A646-BF4B-C140498E5CA0}" dt="2020-04-13T23:04:07.995" v="141" actId="2696"/>
        <pc:sldMkLst>
          <pc:docMk/>
          <pc:sldMk cId="2265524913" sldId="269"/>
        </pc:sldMkLst>
      </pc:sldChg>
      <pc:sldChg chg="del">
        <pc:chgData name="Bleacher, Heather" userId="b8e28a73-8cd5-42d5-8815-4b170c5f8fa5" providerId="ADAL" clId="{31393340-8A16-A646-BF4B-C140498E5CA0}" dt="2020-04-13T23:04:09.304" v="142" actId="2696"/>
        <pc:sldMkLst>
          <pc:docMk/>
          <pc:sldMk cId="1441372228" sldId="270"/>
        </pc:sldMkLst>
      </pc:sldChg>
      <pc:sldChg chg="addSp delSp modSp add">
        <pc:chgData name="Bleacher, Heather" userId="b8e28a73-8cd5-42d5-8815-4b170c5f8fa5" providerId="ADAL" clId="{31393340-8A16-A646-BF4B-C140498E5CA0}" dt="2020-04-14T11:41:48.961" v="1072" actId="1076"/>
        <pc:sldMkLst>
          <pc:docMk/>
          <pc:sldMk cId="3275736792" sldId="272"/>
        </pc:sldMkLst>
        <pc:spChg chg="mod">
          <ac:chgData name="Bleacher, Heather" userId="b8e28a73-8cd5-42d5-8815-4b170c5f8fa5" providerId="ADAL" clId="{31393340-8A16-A646-BF4B-C140498E5CA0}" dt="2020-04-14T11:41:07.762" v="1064" actId="164"/>
          <ac:spMkLst>
            <pc:docMk/>
            <pc:sldMk cId="3275736792" sldId="272"/>
            <ac:spMk id="5" creationId="{8F9DA9DD-B36A-6145-8877-75C5D2684033}"/>
          </ac:spMkLst>
        </pc:spChg>
        <pc:spChg chg="mod">
          <ac:chgData name="Bleacher, Heather" userId="b8e28a73-8cd5-42d5-8815-4b170c5f8fa5" providerId="ADAL" clId="{31393340-8A16-A646-BF4B-C140498E5CA0}" dt="2020-04-14T11:41:07.762" v="1064" actId="164"/>
          <ac:spMkLst>
            <pc:docMk/>
            <pc:sldMk cId="3275736792" sldId="272"/>
            <ac:spMk id="6" creationId="{8C895C3D-2008-FE46-956B-96B72B215BC5}"/>
          </ac:spMkLst>
        </pc:spChg>
        <pc:spChg chg="mod">
          <ac:chgData name="Bleacher, Heather" userId="b8e28a73-8cd5-42d5-8815-4b170c5f8fa5" providerId="ADAL" clId="{31393340-8A16-A646-BF4B-C140498E5CA0}" dt="2020-04-14T11:41:07.762" v="1064" actId="164"/>
          <ac:spMkLst>
            <pc:docMk/>
            <pc:sldMk cId="3275736792" sldId="272"/>
            <ac:spMk id="7" creationId="{57304BEE-C807-E442-8C97-0D3ECD6C6F09}"/>
          </ac:spMkLst>
        </pc:spChg>
        <pc:spChg chg="mod">
          <ac:chgData name="Bleacher, Heather" userId="b8e28a73-8cd5-42d5-8815-4b170c5f8fa5" providerId="ADAL" clId="{31393340-8A16-A646-BF4B-C140498E5CA0}" dt="2020-04-14T11:41:07.762" v="1064" actId="164"/>
          <ac:spMkLst>
            <pc:docMk/>
            <pc:sldMk cId="3275736792" sldId="272"/>
            <ac:spMk id="8" creationId="{18C41939-6101-E849-9C6A-657622960E9F}"/>
          </ac:spMkLst>
        </pc:spChg>
        <pc:spChg chg="mod">
          <ac:chgData name="Bleacher, Heather" userId="b8e28a73-8cd5-42d5-8815-4b170c5f8fa5" providerId="ADAL" clId="{31393340-8A16-A646-BF4B-C140498E5CA0}" dt="2020-04-14T11:41:07.762" v="1064" actId="164"/>
          <ac:spMkLst>
            <pc:docMk/>
            <pc:sldMk cId="3275736792" sldId="272"/>
            <ac:spMk id="10" creationId="{F2674BB0-17F7-4D40-A58A-DA443678A4B0}"/>
          </ac:spMkLst>
        </pc:spChg>
        <pc:spChg chg="mod">
          <ac:chgData name="Bleacher, Heather" userId="b8e28a73-8cd5-42d5-8815-4b170c5f8fa5" providerId="ADAL" clId="{31393340-8A16-A646-BF4B-C140498E5CA0}" dt="2020-04-13T23:18:37.080" v="463" actId="20577"/>
          <ac:spMkLst>
            <pc:docMk/>
            <pc:sldMk cId="3275736792" sldId="272"/>
            <ac:spMk id="13" creationId="{1159BEB0-DBA9-C046-9A6D-E030B814BC69}"/>
          </ac:spMkLst>
        </pc:spChg>
        <pc:spChg chg="mod">
          <ac:chgData name="Bleacher, Heather" userId="b8e28a73-8cd5-42d5-8815-4b170c5f8fa5" providerId="ADAL" clId="{31393340-8A16-A646-BF4B-C140498E5CA0}" dt="2020-04-13T23:18:50.380" v="476" actId="20577"/>
          <ac:spMkLst>
            <pc:docMk/>
            <pc:sldMk cId="3275736792" sldId="272"/>
            <ac:spMk id="14" creationId="{2A0CE276-6061-A344-8BE4-E1C783C8734F}"/>
          </ac:spMkLst>
        </pc:spChg>
        <pc:spChg chg="mod">
          <ac:chgData name="Bleacher, Heather" userId="b8e28a73-8cd5-42d5-8815-4b170c5f8fa5" providerId="ADAL" clId="{31393340-8A16-A646-BF4B-C140498E5CA0}" dt="2020-04-13T23:18:31.252" v="446" actId="20577"/>
          <ac:spMkLst>
            <pc:docMk/>
            <pc:sldMk cId="3275736792" sldId="272"/>
            <ac:spMk id="16" creationId="{FB8CB4F3-66DC-BB47-827F-42723C415430}"/>
          </ac:spMkLst>
        </pc:spChg>
        <pc:spChg chg="mod">
          <ac:chgData name="Bleacher, Heather" userId="b8e28a73-8cd5-42d5-8815-4b170c5f8fa5" providerId="ADAL" clId="{31393340-8A16-A646-BF4B-C140498E5CA0}" dt="2020-04-13T23:18:10.178" v="436" actId="255"/>
          <ac:spMkLst>
            <pc:docMk/>
            <pc:sldMk cId="3275736792" sldId="272"/>
            <ac:spMk id="18" creationId="{D2538DF2-D13E-A842-A371-2FF60B781C88}"/>
          </ac:spMkLst>
        </pc:spChg>
        <pc:spChg chg="mod">
          <ac:chgData name="Bleacher, Heather" userId="b8e28a73-8cd5-42d5-8815-4b170c5f8fa5" providerId="ADAL" clId="{31393340-8A16-A646-BF4B-C140498E5CA0}" dt="2020-04-14T11:41:07.762" v="1064" actId="164"/>
          <ac:spMkLst>
            <pc:docMk/>
            <pc:sldMk cId="3275736792" sldId="272"/>
            <ac:spMk id="23" creationId="{C19A259D-A9CC-D046-9396-37691C9E400E}"/>
          </ac:spMkLst>
        </pc:spChg>
        <pc:spChg chg="mod">
          <ac:chgData name="Bleacher, Heather" userId="b8e28a73-8cd5-42d5-8815-4b170c5f8fa5" providerId="ADAL" clId="{31393340-8A16-A646-BF4B-C140498E5CA0}" dt="2020-04-14T11:40:25.734" v="1061" actId="1076"/>
          <ac:spMkLst>
            <pc:docMk/>
            <pc:sldMk cId="3275736792" sldId="272"/>
            <ac:spMk id="24" creationId="{00000000-0000-0000-0000-000000000000}"/>
          </ac:spMkLst>
        </pc:spChg>
        <pc:grpChg chg="add del mod">
          <ac:chgData name="Bleacher, Heather" userId="b8e28a73-8cd5-42d5-8815-4b170c5f8fa5" providerId="ADAL" clId="{31393340-8A16-A646-BF4B-C140498E5CA0}" dt="2020-04-14T11:41:42.877" v="1071" actId="478"/>
          <ac:grpSpMkLst>
            <pc:docMk/>
            <pc:sldMk cId="3275736792" sldId="272"/>
            <ac:grpSpMk id="2" creationId="{8A5C069C-F3D3-F145-ACB8-EEDD0E8DBAF4}"/>
          </ac:grpSpMkLst>
        </pc:grpChg>
        <pc:grpChg chg="mod">
          <ac:chgData name="Bleacher, Heather" userId="b8e28a73-8cd5-42d5-8815-4b170c5f8fa5" providerId="ADAL" clId="{31393340-8A16-A646-BF4B-C140498E5CA0}" dt="2020-04-14T11:41:07.762" v="1064" actId="164"/>
          <ac:grpSpMkLst>
            <pc:docMk/>
            <pc:sldMk cId="3275736792" sldId="272"/>
            <ac:grpSpMk id="19" creationId="{AFE21B6E-79ED-A442-93B1-919DC54D02F7}"/>
          </ac:grpSpMkLst>
        </pc:grpChg>
        <pc:grpChg chg="mod">
          <ac:chgData name="Bleacher, Heather" userId="b8e28a73-8cd5-42d5-8815-4b170c5f8fa5" providerId="ADAL" clId="{31393340-8A16-A646-BF4B-C140498E5CA0}" dt="2020-04-14T11:41:07.762" v="1064" actId="164"/>
          <ac:grpSpMkLst>
            <pc:docMk/>
            <pc:sldMk cId="3275736792" sldId="272"/>
            <ac:grpSpMk id="20" creationId="{1A69DC8A-AEE9-B44F-A821-41B4D071B627}"/>
          </ac:grpSpMkLst>
        </pc:grpChg>
        <pc:grpChg chg="mod">
          <ac:chgData name="Bleacher, Heather" userId="b8e28a73-8cd5-42d5-8815-4b170c5f8fa5" providerId="ADAL" clId="{31393340-8A16-A646-BF4B-C140498E5CA0}" dt="2020-04-14T11:41:07.762" v="1064" actId="164"/>
          <ac:grpSpMkLst>
            <pc:docMk/>
            <pc:sldMk cId="3275736792" sldId="272"/>
            <ac:grpSpMk id="21" creationId="{145CAFAB-7D92-6C4B-A9B8-A44D7C75339E}"/>
          </ac:grpSpMkLst>
        </pc:grpChg>
        <pc:grpChg chg="mod">
          <ac:chgData name="Bleacher, Heather" userId="b8e28a73-8cd5-42d5-8815-4b170c5f8fa5" providerId="ADAL" clId="{31393340-8A16-A646-BF4B-C140498E5CA0}" dt="2020-04-14T11:41:07.762" v="1064" actId="164"/>
          <ac:grpSpMkLst>
            <pc:docMk/>
            <pc:sldMk cId="3275736792" sldId="272"/>
            <ac:grpSpMk id="22" creationId="{A7427EA4-9758-EA41-9536-394BF1ABDCB3}"/>
          </ac:grpSpMkLst>
        </pc:grpChg>
        <pc:picChg chg="add mod">
          <ac:chgData name="Bleacher, Heather" userId="b8e28a73-8cd5-42d5-8815-4b170c5f8fa5" providerId="ADAL" clId="{31393340-8A16-A646-BF4B-C140498E5CA0}" dt="2020-04-14T11:41:48.961" v="1072" actId="1076"/>
          <ac:picMkLst>
            <pc:docMk/>
            <pc:sldMk cId="3275736792" sldId="272"/>
            <ac:picMk id="3" creationId="{9304CCB8-44FB-1443-AEDD-626CB891853E}"/>
          </ac:picMkLst>
        </pc:picChg>
      </pc:sldChg>
      <pc:sldChg chg="modSp add ord">
        <pc:chgData name="Bleacher, Heather" userId="b8e28a73-8cd5-42d5-8815-4b170c5f8fa5" providerId="ADAL" clId="{31393340-8A16-A646-BF4B-C140498E5CA0}" dt="2020-04-13T23:16:32.921" v="387" actId="27636"/>
        <pc:sldMkLst>
          <pc:docMk/>
          <pc:sldMk cId="3924081728" sldId="273"/>
        </pc:sldMkLst>
        <pc:spChg chg="mod">
          <ac:chgData name="Bleacher, Heather" userId="b8e28a73-8cd5-42d5-8815-4b170c5f8fa5" providerId="ADAL" clId="{31393340-8A16-A646-BF4B-C140498E5CA0}" dt="2020-04-13T23:16:32.921" v="387" actId="27636"/>
          <ac:spMkLst>
            <pc:docMk/>
            <pc:sldMk cId="3924081728" sldId="273"/>
            <ac:spMk id="29" creationId="{00000000-0000-0000-0000-000000000000}"/>
          </ac:spMkLst>
        </pc:spChg>
      </pc:sldChg>
      <pc:sldChg chg="del">
        <pc:chgData name="Bleacher, Heather" userId="b8e28a73-8cd5-42d5-8815-4b170c5f8fa5" providerId="ADAL" clId="{31393340-8A16-A646-BF4B-C140498E5CA0}" dt="2020-04-13T23:05:39.758" v="153" actId="2696"/>
        <pc:sldMkLst>
          <pc:docMk/>
          <pc:sldMk cId="1307698057" sldId="278"/>
        </pc:sldMkLst>
      </pc:sldChg>
      <pc:sldChg chg="del">
        <pc:chgData name="Bleacher, Heather" userId="b8e28a73-8cd5-42d5-8815-4b170c5f8fa5" providerId="ADAL" clId="{31393340-8A16-A646-BF4B-C140498E5CA0}" dt="2020-04-13T23:05:40.508" v="154" actId="2696"/>
        <pc:sldMkLst>
          <pc:docMk/>
          <pc:sldMk cId="2818933042" sldId="279"/>
        </pc:sldMkLst>
      </pc:sldChg>
      <pc:sldChg chg="addSp delSp modSp modAnim modNotesTx">
        <pc:chgData name="Bleacher, Heather" userId="b8e28a73-8cd5-42d5-8815-4b170c5f8fa5" providerId="ADAL" clId="{31393340-8A16-A646-BF4B-C140498E5CA0}" dt="2020-04-14T14:39:20.549" v="1422"/>
        <pc:sldMkLst>
          <pc:docMk/>
          <pc:sldMk cId="3751471000" sldId="280"/>
        </pc:sldMkLst>
        <pc:spChg chg="mod">
          <ac:chgData name="Bleacher, Heather" userId="b8e28a73-8cd5-42d5-8815-4b170c5f8fa5" providerId="ADAL" clId="{31393340-8A16-A646-BF4B-C140498E5CA0}" dt="2020-04-14T11:54:08.577" v="1388" actId="1076"/>
          <ac:spMkLst>
            <pc:docMk/>
            <pc:sldMk cId="3751471000" sldId="280"/>
            <ac:spMk id="2" creationId="{00000000-0000-0000-0000-000000000000}"/>
          </ac:spMkLst>
        </pc:spChg>
        <pc:spChg chg="mod">
          <ac:chgData name="Bleacher, Heather" userId="b8e28a73-8cd5-42d5-8815-4b170c5f8fa5" providerId="ADAL" clId="{31393340-8A16-A646-BF4B-C140498E5CA0}" dt="2020-04-14T11:54:29.683" v="1391" actId="1076"/>
          <ac:spMkLst>
            <pc:docMk/>
            <pc:sldMk cId="3751471000" sldId="280"/>
            <ac:spMk id="3" creationId="{86374EDE-A0AE-5E4B-BC93-8077BBBE1BD5}"/>
          </ac:spMkLst>
        </pc:spChg>
        <pc:spChg chg="del mod">
          <ac:chgData name="Bleacher, Heather" userId="b8e28a73-8cd5-42d5-8815-4b170c5f8fa5" providerId="ADAL" clId="{31393340-8A16-A646-BF4B-C140498E5CA0}" dt="2020-04-14T11:43:02.428" v="1077" actId="478"/>
          <ac:spMkLst>
            <pc:docMk/>
            <pc:sldMk cId="3751471000" sldId="280"/>
            <ac:spMk id="5" creationId="{B60780A8-97DF-A04A-9796-DA2E6AEF14FC}"/>
          </ac:spMkLst>
        </pc:spChg>
        <pc:spChg chg="mod">
          <ac:chgData name="Bleacher, Heather" userId="b8e28a73-8cd5-42d5-8815-4b170c5f8fa5" providerId="ADAL" clId="{31393340-8A16-A646-BF4B-C140498E5CA0}" dt="2020-04-14T11:54:12.355" v="1389" actId="1076"/>
          <ac:spMkLst>
            <pc:docMk/>
            <pc:sldMk cId="3751471000" sldId="280"/>
            <ac:spMk id="6" creationId="{1B80A6A2-A6B0-DE48-85D8-6F16C5A83230}"/>
          </ac:spMkLst>
        </pc:spChg>
        <pc:spChg chg="mod">
          <ac:chgData name="Bleacher, Heather" userId="b8e28a73-8cd5-42d5-8815-4b170c5f8fa5" providerId="ADAL" clId="{31393340-8A16-A646-BF4B-C140498E5CA0}" dt="2020-04-14T11:54:15.710" v="1390" actId="1076"/>
          <ac:spMkLst>
            <pc:docMk/>
            <pc:sldMk cId="3751471000" sldId="280"/>
            <ac:spMk id="7" creationId="{CFD62C5D-0670-EF48-AE3C-4BCCFE29A139}"/>
          </ac:spMkLst>
        </pc:spChg>
        <pc:spChg chg="add mod">
          <ac:chgData name="Bleacher, Heather" userId="b8e28a73-8cd5-42d5-8815-4b170c5f8fa5" providerId="ADAL" clId="{31393340-8A16-A646-BF4B-C140498E5CA0}" dt="2020-04-14T14:36:03.525" v="1397" actId="13822"/>
          <ac:spMkLst>
            <pc:docMk/>
            <pc:sldMk cId="3751471000" sldId="280"/>
            <ac:spMk id="8" creationId="{35E28EE2-63F5-484A-B448-68BEA7D095A5}"/>
          </ac:spMkLst>
        </pc:spChg>
        <pc:spChg chg="add mod">
          <ac:chgData name="Bleacher, Heather" userId="b8e28a73-8cd5-42d5-8815-4b170c5f8fa5" providerId="ADAL" clId="{31393340-8A16-A646-BF4B-C140498E5CA0}" dt="2020-04-14T11:54:35.190" v="1392" actId="1076"/>
          <ac:spMkLst>
            <pc:docMk/>
            <pc:sldMk cId="3751471000" sldId="280"/>
            <ac:spMk id="13" creationId="{3E003266-1F88-704D-9C42-3545A87EC09A}"/>
          </ac:spMkLst>
        </pc:spChg>
        <pc:spChg chg="add">
          <ac:chgData name="Bleacher, Heather" userId="b8e28a73-8cd5-42d5-8815-4b170c5f8fa5" providerId="ADAL" clId="{31393340-8A16-A646-BF4B-C140498E5CA0}" dt="2020-04-14T11:43:03.460" v="1078"/>
          <ac:spMkLst>
            <pc:docMk/>
            <pc:sldMk cId="3751471000" sldId="280"/>
            <ac:spMk id="14" creationId="{09AF9D59-BC32-694C-9483-03DB5D34E06A}"/>
          </ac:spMkLst>
        </pc:spChg>
        <pc:spChg chg="add">
          <ac:chgData name="Bleacher, Heather" userId="b8e28a73-8cd5-42d5-8815-4b170c5f8fa5" providerId="ADAL" clId="{31393340-8A16-A646-BF4B-C140498E5CA0}" dt="2020-04-14T11:43:03.460" v="1078"/>
          <ac:spMkLst>
            <pc:docMk/>
            <pc:sldMk cId="3751471000" sldId="280"/>
            <ac:spMk id="15" creationId="{5DDF56DF-4860-FD48-8980-ACB06E1F6B34}"/>
          </ac:spMkLst>
        </pc:spChg>
        <pc:spChg chg="add">
          <ac:chgData name="Bleacher, Heather" userId="b8e28a73-8cd5-42d5-8815-4b170c5f8fa5" providerId="ADAL" clId="{31393340-8A16-A646-BF4B-C140498E5CA0}" dt="2020-04-14T11:43:03.460" v="1078"/>
          <ac:spMkLst>
            <pc:docMk/>
            <pc:sldMk cId="3751471000" sldId="280"/>
            <ac:spMk id="16" creationId="{4DE93B1D-18DD-6D49-A45E-264115EAF21A}"/>
          </ac:spMkLst>
        </pc:spChg>
        <pc:spChg chg="add">
          <ac:chgData name="Bleacher, Heather" userId="b8e28a73-8cd5-42d5-8815-4b170c5f8fa5" providerId="ADAL" clId="{31393340-8A16-A646-BF4B-C140498E5CA0}" dt="2020-04-14T11:43:03.460" v="1078"/>
          <ac:spMkLst>
            <pc:docMk/>
            <pc:sldMk cId="3751471000" sldId="280"/>
            <ac:spMk id="17" creationId="{B9137E33-F96A-684C-B7A9-B140D27D3322}"/>
          </ac:spMkLst>
        </pc:spChg>
        <pc:spChg chg="add">
          <ac:chgData name="Bleacher, Heather" userId="b8e28a73-8cd5-42d5-8815-4b170c5f8fa5" providerId="ADAL" clId="{31393340-8A16-A646-BF4B-C140498E5CA0}" dt="2020-04-14T11:43:03.460" v="1078"/>
          <ac:spMkLst>
            <pc:docMk/>
            <pc:sldMk cId="3751471000" sldId="280"/>
            <ac:spMk id="18" creationId="{8B320083-6E35-BE4C-9F72-2AB9902DDADE}"/>
          </ac:spMkLst>
        </pc:spChg>
        <pc:spChg chg="add">
          <ac:chgData name="Bleacher, Heather" userId="b8e28a73-8cd5-42d5-8815-4b170c5f8fa5" providerId="ADAL" clId="{31393340-8A16-A646-BF4B-C140498E5CA0}" dt="2020-04-14T11:43:03.460" v="1078"/>
          <ac:spMkLst>
            <pc:docMk/>
            <pc:sldMk cId="3751471000" sldId="280"/>
            <ac:spMk id="19" creationId="{C9DDA716-02FB-9E47-947F-12543500EA2E}"/>
          </ac:spMkLst>
        </pc:spChg>
        <pc:spChg chg="add">
          <ac:chgData name="Bleacher, Heather" userId="b8e28a73-8cd5-42d5-8815-4b170c5f8fa5" providerId="ADAL" clId="{31393340-8A16-A646-BF4B-C140498E5CA0}" dt="2020-04-14T11:43:03.460" v="1078"/>
          <ac:spMkLst>
            <pc:docMk/>
            <pc:sldMk cId="3751471000" sldId="280"/>
            <ac:spMk id="20" creationId="{6E765A6A-CEC5-B44B-95FC-710066F7FF76}"/>
          </ac:spMkLst>
        </pc:spChg>
        <pc:spChg chg="add mod">
          <ac:chgData name="Bleacher, Heather" userId="b8e28a73-8cd5-42d5-8815-4b170c5f8fa5" providerId="ADAL" clId="{31393340-8A16-A646-BF4B-C140498E5CA0}" dt="2020-04-14T14:36:16.881" v="1399" actId="1076"/>
          <ac:spMkLst>
            <pc:docMk/>
            <pc:sldMk cId="3751471000" sldId="280"/>
            <ac:spMk id="26" creationId="{1FBF9E26-482C-3442-8775-F1623852D4B4}"/>
          </ac:spMkLst>
        </pc:spChg>
        <pc:spChg chg="add mod">
          <ac:chgData name="Bleacher, Heather" userId="b8e28a73-8cd5-42d5-8815-4b170c5f8fa5" providerId="ADAL" clId="{31393340-8A16-A646-BF4B-C140498E5CA0}" dt="2020-04-14T14:37:14.045" v="1407" actId="13822"/>
          <ac:spMkLst>
            <pc:docMk/>
            <pc:sldMk cId="3751471000" sldId="280"/>
            <ac:spMk id="27" creationId="{37111963-D48A-C54B-BB3B-F497C36A0524}"/>
          </ac:spMkLst>
        </pc:spChg>
        <pc:spChg chg="add mod">
          <ac:chgData name="Bleacher, Heather" userId="b8e28a73-8cd5-42d5-8815-4b170c5f8fa5" providerId="ADAL" clId="{31393340-8A16-A646-BF4B-C140498E5CA0}" dt="2020-04-14T14:36:37.957" v="1404" actId="1076"/>
          <ac:spMkLst>
            <pc:docMk/>
            <pc:sldMk cId="3751471000" sldId="280"/>
            <ac:spMk id="28" creationId="{99BCAF50-F8D6-C247-8F37-10099DF4868D}"/>
          </ac:spMkLst>
        </pc:spChg>
        <pc:spChg chg="add mod">
          <ac:chgData name="Bleacher, Heather" userId="b8e28a73-8cd5-42d5-8815-4b170c5f8fa5" providerId="ADAL" clId="{31393340-8A16-A646-BF4B-C140498E5CA0}" dt="2020-04-14T14:37:22.269" v="1409" actId="1076"/>
          <ac:spMkLst>
            <pc:docMk/>
            <pc:sldMk cId="3751471000" sldId="280"/>
            <ac:spMk id="29" creationId="{F80D3D79-55DE-794D-9721-EF9892530313}"/>
          </ac:spMkLst>
        </pc:spChg>
        <pc:spChg chg="add mod">
          <ac:chgData name="Bleacher, Heather" userId="b8e28a73-8cd5-42d5-8815-4b170c5f8fa5" providerId="ADAL" clId="{31393340-8A16-A646-BF4B-C140498E5CA0}" dt="2020-04-14T14:37:29.670" v="1411" actId="1076"/>
          <ac:spMkLst>
            <pc:docMk/>
            <pc:sldMk cId="3751471000" sldId="280"/>
            <ac:spMk id="30" creationId="{FA5F2688-5894-9547-8F47-946F35520418}"/>
          </ac:spMkLst>
        </pc:spChg>
        <pc:spChg chg="add mod">
          <ac:chgData name="Bleacher, Heather" userId="b8e28a73-8cd5-42d5-8815-4b170c5f8fa5" providerId="ADAL" clId="{31393340-8A16-A646-BF4B-C140498E5CA0}" dt="2020-04-14T14:37:40.238" v="1413" actId="1076"/>
          <ac:spMkLst>
            <pc:docMk/>
            <pc:sldMk cId="3751471000" sldId="280"/>
            <ac:spMk id="31" creationId="{FDC8E4B4-1951-D042-B8F6-DAEC9583CA4D}"/>
          </ac:spMkLst>
        </pc:spChg>
        <pc:spChg chg="add mod">
          <ac:chgData name="Bleacher, Heather" userId="b8e28a73-8cd5-42d5-8815-4b170c5f8fa5" providerId="ADAL" clId="{31393340-8A16-A646-BF4B-C140498E5CA0}" dt="2020-04-14T14:37:50.104" v="1415" actId="1076"/>
          <ac:spMkLst>
            <pc:docMk/>
            <pc:sldMk cId="3751471000" sldId="280"/>
            <ac:spMk id="32" creationId="{A1887F42-1BC5-204D-BD22-85BE5B89D9D4}"/>
          </ac:spMkLst>
        </pc:spChg>
        <pc:grpChg chg="add">
          <ac:chgData name="Bleacher, Heather" userId="b8e28a73-8cd5-42d5-8815-4b170c5f8fa5" providerId="ADAL" clId="{31393340-8A16-A646-BF4B-C140498E5CA0}" dt="2020-04-14T11:43:03.460" v="1078"/>
          <ac:grpSpMkLst>
            <pc:docMk/>
            <pc:sldMk cId="3751471000" sldId="280"/>
            <ac:grpSpMk id="21" creationId="{2C3A57E6-F5A2-ED45-8603-2DAF12C565C8}"/>
          </ac:grpSpMkLst>
        </pc:grpChg>
        <pc:picChg chg="del">
          <ac:chgData name="Bleacher, Heather" userId="b8e28a73-8cd5-42d5-8815-4b170c5f8fa5" providerId="ADAL" clId="{31393340-8A16-A646-BF4B-C140498E5CA0}" dt="2020-04-14T11:42:58.266" v="1075" actId="478"/>
          <ac:picMkLst>
            <pc:docMk/>
            <pc:sldMk cId="3751471000" sldId="280"/>
            <ac:picMk id="10" creationId="{00000000-0000-0000-0000-000000000000}"/>
          </ac:picMkLst>
        </pc:picChg>
        <pc:picChg chg="del">
          <ac:chgData name="Bleacher, Heather" userId="b8e28a73-8cd5-42d5-8815-4b170c5f8fa5" providerId="ADAL" clId="{31393340-8A16-A646-BF4B-C140498E5CA0}" dt="2020-04-14T11:42:58.266" v="1075" actId="478"/>
          <ac:picMkLst>
            <pc:docMk/>
            <pc:sldMk cId="3751471000" sldId="280"/>
            <ac:picMk id="11" creationId="{00000000-0000-0000-0000-000000000000}"/>
          </ac:picMkLst>
        </pc:picChg>
        <pc:picChg chg="add">
          <ac:chgData name="Bleacher, Heather" userId="b8e28a73-8cd5-42d5-8815-4b170c5f8fa5" providerId="ADAL" clId="{31393340-8A16-A646-BF4B-C140498E5CA0}" dt="2020-04-14T11:43:03.460" v="1078"/>
          <ac:picMkLst>
            <pc:docMk/>
            <pc:sldMk cId="3751471000" sldId="280"/>
            <ac:picMk id="12" creationId="{6632DBAE-C5E9-C844-BC3D-8CAE63C84BF6}"/>
          </ac:picMkLst>
        </pc:picChg>
      </pc:sldChg>
      <pc:sldChg chg="modSp">
        <pc:chgData name="Bleacher, Heather" userId="b8e28a73-8cd5-42d5-8815-4b170c5f8fa5" providerId="ADAL" clId="{31393340-8A16-A646-BF4B-C140498E5CA0}" dt="2020-04-13T23:11:57.348" v="180" actId="122"/>
        <pc:sldMkLst>
          <pc:docMk/>
          <pc:sldMk cId="693426927" sldId="281"/>
        </pc:sldMkLst>
        <pc:spChg chg="mod">
          <ac:chgData name="Bleacher, Heather" userId="b8e28a73-8cd5-42d5-8815-4b170c5f8fa5" providerId="ADAL" clId="{31393340-8A16-A646-BF4B-C140498E5CA0}" dt="2020-04-13T23:11:57.348" v="180" actId="122"/>
          <ac:spMkLst>
            <pc:docMk/>
            <pc:sldMk cId="693426927" sldId="281"/>
            <ac:spMk id="2" creationId="{00000000-0000-0000-0000-000000000000}"/>
          </ac:spMkLst>
        </pc:spChg>
      </pc:sldChg>
      <pc:sldChg chg="del">
        <pc:chgData name="Bleacher, Heather" userId="b8e28a73-8cd5-42d5-8815-4b170c5f8fa5" providerId="ADAL" clId="{31393340-8A16-A646-BF4B-C140498E5CA0}" dt="2020-04-13T23:06:05.412" v="155" actId="2696"/>
        <pc:sldMkLst>
          <pc:docMk/>
          <pc:sldMk cId="1339222672" sldId="282"/>
        </pc:sldMkLst>
      </pc:sldChg>
      <pc:sldChg chg="modSp del">
        <pc:chgData name="Bleacher, Heather" userId="b8e28a73-8cd5-42d5-8815-4b170c5f8fa5" providerId="ADAL" clId="{31393340-8A16-A646-BF4B-C140498E5CA0}" dt="2020-04-13T23:06:07.113" v="156" actId="2696"/>
        <pc:sldMkLst>
          <pc:docMk/>
          <pc:sldMk cId="33564653" sldId="283"/>
        </pc:sldMkLst>
        <pc:spChg chg="mod">
          <ac:chgData name="Bleacher, Heather" userId="b8e28a73-8cd5-42d5-8815-4b170c5f8fa5" providerId="ADAL" clId="{31393340-8A16-A646-BF4B-C140498E5CA0}" dt="2020-04-13T22:56:50.100" v="13" actId="27636"/>
          <ac:spMkLst>
            <pc:docMk/>
            <pc:sldMk cId="33564653" sldId="283"/>
            <ac:spMk id="2" creationId="{00000000-0000-0000-0000-000000000000}"/>
          </ac:spMkLst>
        </pc:spChg>
      </pc:sldChg>
      <pc:sldChg chg="modSp">
        <pc:chgData name="Bleacher, Heather" userId="b8e28a73-8cd5-42d5-8815-4b170c5f8fa5" providerId="ADAL" clId="{31393340-8A16-A646-BF4B-C140498E5CA0}" dt="2020-04-13T23:17:10.494" v="389" actId="207"/>
        <pc:sldMkLst>
          <pc:docMk/>
          <pc:sldMk cId="782244950" sldId="290"/>
        </pc:sldMkLst>
        <pc:spChg chg="mod">
          <ac:chgData name="Bleacher, Heather" userId="b8e28a73-8cd5-42d5-8815-4b170c5f8fa5" providerId="ADAL" clId="{31393340-8A16-A646-BF4B-C140498E5CA0}" dt="2020-04-13T23:17:10.494" v="389" actId="207"/>
          <ac:spMkLst>
            <pc:docMk/>
            <pc:sldMk cId="782244950" sldId="290"/>
            <ac:spMk id="2" creationId="{00000000-0000-0000-0000-000000000000}"/>
          </ac:spMkLst>
        </pc:spChg>
        <pc:spChg chg="mod">
          <ac:chgData name="Bleacher, Heather" userId="b8e28a73-8cd5-42d5-8815-4b170c5f8fa5" providerId="ADAL" clId="{31393340-8A16-A646-BF4B-C140498E5CA0}" dt="2020-04-13T22:56:50.916" v="25" actId="27636"/>
          <ac:spMkLst>
            <pc:docMk/>
            <pc:sldMk cId="782244950" sldId="290"/>
            <ac:spMk id="3" creationId="{00000000-0000-0000-0000-000000000000}"/>
          </ac:spMkLst>
        </pc:spChg>
      </pc:sldChg>
      <pc:sldChg chg="del">
        <pc:chgData name="Bleacher, Heather" userId="b8e28a73-8cd5-42d5-8815-4b170c5f8fa5" providerId="ADAL" clId="{31393340-8A16-A646-BF4B-C140498E5CA0}" dt="2020-04-13T23:16:42.211" v="388" actId="2696"/>
        <pc:sldMkLst>
          <pc:docMk/>
          <pc:sldMk cId="1735205408" sldId="291"/>
        </pc:sldMkLst>
      </pc:sldChg>
      <pc:sldChg chg="modSp">
        <pc:chgData name="Bleacher, Heather" userId="b8e28a73-8cd5-42d5-8815-4b170c5f8fa5" providerId="ADAL" clId="{31393340-8A16-A646-BF4B-C140498E5CA0}" dt="2020-04-13T23:08:29.440" v="166" actId="1076"/>
        <pc:sldMkLst>
          <pc:docMk/>
          <pc:sldMk cId="1570357313" sldId="292"/>
        </pc:sldMkLst>
        <pc:spChg chg="mod">
          <ac:chgData name="Bleacher, Heather" userId="b8e28a73-8cd5-42d5-8815-4b170c5f8fa5" providerId="ADAL" clId="{31393340-8A16-A646-BF4B-C140498E5CA0}" dt="2020-04-13T23:08:24.047" v="165" actId="207"/>
          <ac:spMkLst>
            <pc:docMk/>
            <pc:sldMk cId="1570357313" sldId="292"/>
            <ac:spMk id="2" creationId="{30A7B1AC-9710-7748-81C3-F5E8B12D38BD}"/>
          </ac:spMkLst>
        </pc:spChg>
        <pc:spChg chg="mod">
          <ac:chgData name="Bleacher, Heather" userId="b8e28a73-8cd5-42d5-8815-4b170c5f8fa5" providerId="ADAL" clId="{31393340-8A16-A646-BF4B-C140498E5CA0}" dt="2020-04-13T23:08:29.440" v="166" actId="1076"/>
          <ac:spMkLst>
            <pc:docMk/>
            <pc:sldMk cId="1570357313" sldId="292"/>
            <ac:spMk id="6" creationId="{00000000-0000-0000-0000-000000000000}"/>
          </ac:spMkLst>
        </pc:spChg>
      </pc:sldChg>
      <pc:sldChg chg="del">
        <pc:chgData name="Bleacher, Heather" userId="b8e28a73-8cd5-42d5-8815-4b170c5f8fa5" providerId="ADAL" clId="{31393340-8A16-A646-BF4B-C140498E5CA0}" dt="2020-04-13T23:08:47.208" v="169" actId="2696"/>
        <pc:sldMkLst>
          <pc:docMk/>
          <pc:sldMk cId="1384188817" sldId="293"/>
        </pc:sldMkLst>
      </pc:sldChg>
      <pc:sldChg chg="del">
        <pc:chgData name="Bleacher, Heather" userId="b8e28a73-8cd5-42d5-8815-4b170c5f8fa5" providerId="ADAL" clId="{31393340-8A16-A646-BF4B-C140498E5CA0}" dt="2020-04-13T22:58:06.063" v="127" actId="2696"/>
        <pc:sldMkLst>
          <pc:docMk/>
          <pc:sldMk cId="23639304" sldId="294"/>
        </pc:sldMkLst>
      </pc:sldChg>
      <pc:sldChg chg="del">
        <pc:chgData name="Bleacher, Heather" userId="b8e28a73-8cd5-42d5-8815-4b170c5f8fa5" providerId="ADAL" clId="{31393340-8A16-A646-BF4B-C140498E5CA0}" dt="2020-04-13T23:04:12.335" v="144" actId="2696"/>
        <pc:sldMkLst>
          <pc:docMk/>
          <pc:sldMk cId="2987009237" sldId="295"/>
        </pc:sldMkLst>
      </pc:sldChg>
      <pc:sldChg chg="del">
        <pc:chgData name="Bleacher, Heather" userId="b8e28a73-8cd5-42d5-8815-4b170c5f8fa5" providerId="ADAL" clId="{31393340-8A16-A646-BF4B-C140498E5CA0}" dt="2020-04-13T23:04:13.041" v="145" actId="2696"/>
        <pc:sldMkLst>
          <pc:docMk/>
          <pc:sldMk cId="1441914513" sldId="296"/>
        </pc:sldMkLst>
      </pc:sldChg>
      <pc:sldChg chg="modSp del">
        <pc:chgData name="Bleacher, Heather" userId="b8e28a73-8cd5-42d5-8815-4b170c5f8fa5" providerId="ADAL" clId="{31393340-8A16-A646-BF4B-C140498E5CA0}" dt="2020-04-13T23:08:50.758" v="170" actId="2696"/>
        <pc:sldMkLst>
          <pc:docMk/>
          <pc:sldMk cId="1762666322" sldId="297"/>
        </pc:sldMkLst>
        <pc:spChg chg="mod">
          <ac:chgData name="Bleacher, Heather" userId="b8e28a73-8cd5-42d5-8815-4b170c5f8fa5" providerId="ADAL" clId="{31393340-8A16-A646-BF4B-C140498E5CA0}" dt="2020-04-13T22:56:51.004" v="28" actId="27636"/>
          <ac:spMkLst>
            <pc:docMk/>
            <pc:sldMk cId="1762666322" sldId="297"/>
            <ac:spMk id="3" creationId="{BCAF01A1-CE59-974A-987B-1D7BA75FEB94}"/>
          </ac:spMkLst>
        </pc:spChg>
      </pc:sldChg>
      <pc:sldChg chg="del">
        <pc:chgData name="Bleacher, Heather" userId="b8e28a73-8cd5-42d5-8815-4b170c5f8fa5" providerId="ADAL" clId="{31393340-8A16-A646-BF4B-C140498E5CA0}" dt="2020-04-13T23:04:14.090" v="146" actId="2696"/>
        <pc:sldMkLst>
          <pc:docMk/>
          <pc:sldMk cId="1426688725" sldId="298"/>
        </pc:sldMkLst>
      </pc:sldChg>
      <pc:sldChg chg="del">
        <pc:chgData name="Bleacher, Heather" userId="b8e28a73-8cd5-42d5-8815-4b170c5f8fa5" providerId="ADAL" clId="{31393340-8A16-A646-BF4B-C140498E5CA0}" dt="2020-04-13T23:04:10.892" v="143" actId="2696"/>
        <pc:sldMkLst>
          <pc:docMk/>
          <pc:sldMk cId="1797564926" sldId="299"/>
        </pc:sldMkLst>
      </pc:sldChg>
      <pc:sldChg chg="del">
        <pc:chgData name="Bleacher, Heather" userId="b8e28a73-8cd5-42d5-8815-4b170c5f8fa5" providerId="ADAL" clId="{31393340-8A16-A646-BF4B-C140498E5CA0}" dt="2020-04-13T23:04:18.100" v="147" actId="2696"/>
        <pc:sldMkLst>
          <pc:docMk/>
          <pc:sldMk cId="2205882012" sldId="300"/>
        </pc:sldMkLst>
      </pc:sldChg>
      <pc:sldChg chg="del">
        <pc:chgData name="Bleacher, Heather" userId="b8e28a73-8cd5-42d5-8815-4b170c5f8fa5" providerId="ADAL" clId="{31393340-8A16-A646-BF4B-C140498E5CA0}" dt="2020-04-13T23:04:19.129" v="148" actId="2696"/>
        <pc:sldMkLst>
          <pc:docMk/>
          <pc:sldMk cId="4138456225" sldId="301"/>
        </pc:sldMkLst>
      </pc:sldChg>
      <pc:sldChg chg="modSp modNotesTx">
        <pc:chgData name="Bleacher, Heather" userId="b8e28a73-8cd5-42d5-8815-4b170c5f8fa5" providerId="ADAL" clId="{31393340-8A16-A646-BF4B-C140498E5CA0}" dt="2020-04-14T11:52:52.979" v="1385" actId="20577"/>
        <pc:sldMkLst>
          <pc:docMk/>
          <pc:sldMk cId="1922104610" sldId="302"/>
        </pc:sldMkLst>
        <pc:spChg chg="mod">
          <ac:chgData name="Bleacher, Heather" userId="b8e28a73-8cd5-42d5-8815-4b170c5f8fa5" providerId="ADAL" clId="{31393340-8A16-A646-BF4B-C140498E5CA0}" dt="2020-04-14T11:39:53.321" v="1043" actId="1035"/>
          <ac:spMkLst>
            <pc:docMk/>
            <pc:sldMk cId="1922104610" sldId="302"/>
            <ac:spMk id="29" creationId="{FAC07BC0-6A47-CD4C-A8D3-4B39D4A20225}"/>
          </ac:spMkLst>
        </pc:spChg>
        <pc:spChg chg="mod">
          <ac:chgData name="Bleacher, Heather" userId="b8e28a73-8cd5-42d5-8815-4b170c5f8fa5" providerId="ADAL" clId="{31393340-8A16-A646-BF4B-C140498E5CA0}" dt="2020-04-14T11:40:14.581" v="1060" actId="20577"/>
          <ac:spMkLst>
            <pc:docMk/>
            <pc:sldMk cId="1922104610" sldId="302"/>
            <ac:spMk id="41" creationId="{B5E2304A-4CA2-7A47-A146-D305C4F7829B}"/>
          </ac:spMkLst>
        </pc:spChg>
      </pc:sldChg>
      <pc:sldChg chg="modSp del ord">
        <pc:chgData name="Bleacher, Heather" userId="b8e28a73-8cd5-42d5-8815-4b170c5f8fa5" providerId="ADAL" clId="{31393340-8A16-A646-BF4B-C140498E5CA0}" dt="2020-04-14T11:25:11.386" v="478" actId="2696"/>
        <pc:sldMkLst>
          <pc:docMk/>
          <pc:sldMk cId="84144370" sldId="305"/>
        </pc:sldMkLst>
        <pc:spChg chg="mod">
          <ac:chgData name="Bleacher, Heather" userId="b8e28a73-8cd5-42d5-8815-4b170c5f8fa5" providerId="ADAL" clId="{31393340-8A16-A646-BF4B-C140498E5CA0}" dt="2020-04-13T23:13:18.459" v="279" actId="20577"/>
          <ac:spMkLst>
            <pc:docMk/>
            <pc:sldMk cId="84144370" sldId="305"/>
            <ac:spMk id="2" creationId="{00000000-0000-0000-0000-000000000000}"/>
          </ac:spMkLst>
        </pc:spChg>
      </pc:sldChg>
      <pc:sldChg chg="modSp">
        <pc:chgData name="Bleacher, Heather" userId="b8e28a73-8cd5-42d5-8815-4b170c5f8fa5" providerId="ADAL" clId="{31393340-8A16-A646-BF4B-C140498E5CA0}" dt="2020-04-14T11:42:04.905" v="1073" actId="207"/>
        <pc:sldMkLst>
          <pc:docMk/>
          <pc:sldMk cId="4100241852" sldId="307"/>
        </pc:sldMkLst>
        <pc:spChg chg="mod">
          <ac:chgData name="Bleacher, Heather" userId="b8e28a73-8cd5-42d5-8815-4b170c5f8fa5" providerId="ADAL" clId="{31393340-8A16-A646-BF4B-C140498E5CA0}" dt="2020-04-14T11:42:04.905" v="1073" actId="207"/>
          <ac:spMkLst>
            <pc:docMk/>
            <pc:sldMk cId="4100241852" sldId="307"/>
            <ac:spMk id="2" creationId="{00000000-0000-0000-0000-000000000000}"/>
          </ac:spMkLst>
        </pc:spChg>
      </pc:sldChg>
      <pc:sldChg chg="del">
        <pc:chgData name="Bleacher, Heather" userId="b8e28a73-8cd5-42d5-8815-4b170c5f8fa5" providerId="ADAL" clId="{31393340-8A16-A646-BF4B-C140498E5CA0}" dt="2020-04-13T22:58:01.011" v="125" actId="2696"/>
        <pc:sldMkLst>
          <pc:docMk/>
          <pc:sldMk cId="1161302480" sldId="309"/>
        </pc:sldMkLst>
      </pc:sldChg>
      <pc:sldChg chg="del">
        <pc:chgData name="Bleacher, Heather" userId="b8e28a73-8cd5-42d5-8815-4b170c5f8fa5" providerId="ADAL" clId="{31393340-8A16-A646-BF4B-C140498E5CA0}" dt="2020-04-13T22:58:03.823" v="126" actId="2696"/>
        <pc:sldMkLst>
          <pc:docMk/>
          <pc:sldMk cId="4197699697" sldId="310"/>
        </pc:sldMkLst>
      </pc:sldChg>
      <pc:sldChg chg="modSp">
        <pc:chgData name="Bleacher, Heather" userId="b8e28a73-8cd5-42d5-8815-4b170c5f8fa5" providerId="ADAL" clId="{31393340-8A16-A646-BF4B-C140498E5CA0}" dt="2020-04-14T11:34:39.283" v="683" actId="20577"/>
        <pc:sldMkLst>
          <pc:docMk/>
          <pc:sldMk cId="141300242" sldId="311"/>
        </pc:sldMkLst>
        <pc:spChg chg="mod">
          <ac:chgData name="Bleacher, Heather" userId="b8e28a73-8cd5-42d5-8815-4b170c5f8fa5" providerId="ADAL" clId="{31393340-8A16-A646-BF4B-C140498E5CA0}" dt="2020-04-14T11:34:39.283" v="683" actId="20577"/>
          <ac:spMkLst>
            <pc:docMk/>
            <pc:sldMk cId="141300242" sldId="311"/>
            <ac:spMk id="3" creationId="{00000000-0000-0000-0000-000000000000}"/>
          </ac:spMkLst>
        </pc:spChg>
        <pc:picChg chg="mod">
          <ac:chgData name="Bleacher, Heather" userId="b8e28a73-8cd5-42d5-8815-4b170c5f8fa5" providerId="ADAL" clId="{31393340-8A16-A646-BF4B-C140498E5CA0}" dt="2020-04-14T11:34:19.213" v="646" actId="1076"/>
          <ac:picMkLst>
            <pc:docMk/>
            <pc:sldMk cId="141300242" sldId="311"/>
            <ac:picMk id="4" creationId="{00000000-0000-0000-0000-000000000000}"/>
          </ac:picMkLst>
        </pc:picChg>
      </pc:sldChg>
      <pc:sldChg chg="modSp">
        <pc:chgData name="Bleacher, Heather" userId="b8e28a73-8cd5-42d5-8815-4b170c5f8fa5" providerId="ADAL" clId="{31393340-8A16-A646-BF4B-C140498E5CA0}" dt="2020-04-14T14:41:52.573" v="1430" actId="27636"/>
        <pc:sldMkLst>
          <pc:docMk/>
          <pc:sldMk cId="1976457768" sldId="313"/>
        </pc:sldMkLst>
        <pc:spChg chg="mod">
          <ac:chgData name="Bleacher, Heather" userId="b8e28a73-8cd5-42d5-8815-4b170c5f8fa5" providerId="ADAL" clId="{31393340-8A16-A646-BF4B-C140498E5CA0}" dt="2020-04-13T23:14:29.753" v="323" actId="1076"/>
          <ac:spMkLst>
            <pc:docMk/>
            <pc:sldMk cId="1976457768" sldId="313"/>
            <ac:spMk id="2" creationId="{C9571242-5949-CE44-8FED-A1441C2D2B6E}"/>
          </ac:spMkLst>
        </pc:spChg>
        <pc:spChg chg="mod">
          <ac:chgData name="Bleacher, Heather" userId="b8e28a73-8cd5-42d5-8815-4b170c5f8fa5" providerId="ADAL" clId="{31393340-8A16-A646-BF4B-C140498E5CA0}" dt="2020-04-14T14:41:52.573" v="1430" actId="27636"/>
          <ac:spMkLst>
            <pc:docMk/>
            <pc:sldMk cId="1976457768" sldId="313"/>
            <ac:spMk id="3" creationId="{EE2C79D3-4921-6640-B626-303E6BA84789}"/>
          </ac:spMkLst>
        </pc:spChg>
        <pc:spChg chg="mod">
          <ac:chgData name="Bleacher, Heather" userId="b8e28a73-8cd5-42d5-8815-4b170c5f8fa5" providerId="ADAL" clId="{31393340-8A16-A646-BF4B-C140498E5CA0}" dt="2020-04-13T23:15:23.564" v="338" actId="13822"/>
          <ac:spMkLst>
            <pc:docMk/>
            <pc:sldMk cId="1976457768" sldId="313"/>
            <ac:spMk id="8" creationId="{DEBE525F-BF75-5A47-8005-43A5BFF018DA}"/>
          </ac:spMkLst>
        </pc:spChg>
      </pc:sldChg>
      <pc:sldChg chg="del">
        <pc:chgData name="Bleacher, Heather" userId="b8e28a73-8cd5-42d5-8815-4b170c5f8fa5" providerId="ADAL" clId="{31393340-8A16-A646-BF4B-C140498E5CA0}" dt="2020-04-13T22:58:07.429" v="128" actId="2696"/>
        <pc:sldMkLst>
          <pc:docMk/>
          <pc:sldMk cId="2929796691" sldId="314"/>
        </pc:sldMkLst>
      </pc:sldChg>
      <pc:sldChg chg="del">
        <pc:chgData name="Bleacher, Heather" userId="b8e28a73-8cd5-42d5-8815-4b170c5f8fa5" providerId="ADAL" clId="{31393340-8A16-A646-BF4B-C140498E5CA0}" dt="2020-04-13T22:59:10.947" v="134" actId="2696"/>
        <pc:sldMkLst>
          <pc:docMk/>
          <pc:sldMk cId="3720035382" sldId="315"/>
        </pc:sldMkLst>
      </pc:sldChg>
      <pc:sldChg chg="del">
        <pc:chgData name="Bleacher, Heather" userId="b8e28a73-8cd5-42d5-8815-4b170c5f8fa5" providerId="ADAL" clId="{31393340-8A16-A646-BF4B-C140498E5CA0}" dt="2020-04-13T22:59:13.602" v="135" actId="2696"/>
        <pc:sldMkLst>
          <pc:docMk/>
          <pc:sldMk cId="1000699629" sldId="316"/>
        </pc:sldMkLst>
      </pc:sldChg>
      <pc:sldChg chg="modSp del">
        <pc:chgData name="Bleacher, Heather" userId="b8e28a73-8cd5-42d5-8815-4b170c5f8fa5" providerId="ADAL" clId="{31393340-8A16-A646-BF4B-C140498E5CA0}" dt="2020-04-13T23:04:00.375" v="140" actId="2696"/>
        <pc:sldMkLst>
          <pc:docMk/>
          <pc:sldMk cId="567872224" sldId="317"/>
        </pc:sldMkLst>
        <pc:spChg chg="mod">
          <ac:chgData name="Bleacher, Heather" userId="b8e28a73-8cd5-42d5-8815-4b170c5f8fa5" providerId="ADAL" clId="{31393340-8A16-A646-BF4B-C140498E5CA0}" dt="2020-04-13T22:56:49.835" v="4" actId="27636"/>
          <ac:spMkLst>
            <pc:docMk/>
            <pc:sldMk cId="567872224" sldId="317"/>
            <ac:spMk id="2" creationId="{00000000-0000-0000-0000-000000000000}"/>
          </ac:spMkLst>
        </pc:spChg>
      </pc:sldChg>
      <pc:sldChg chg="del">
        <pc:chgData name="Bleacher, Heather" userId="b8e28a73-8cd5-42d5-8815-4b170c5f8fa5" providerId="ADAL" clId="{31393340-8A16-A646-BF4B-C140498E5CA0}" dt="2020-04-13T23:04:46.558" v="150" actId="2696"/>
        <pc:sldMkLst>
          <pc:docMk/>
          <pc:sldMk cId="3594575479" sldId="319"/>
        </pc:sldMkLst>
      </pc:sldChg>
      <pc:sldChg chg="modSp del">
        <pc:chgData name="Bleacher, Heather" userId="b8e28a73-8cd5-42d5-8815-4b170c5f8fa5" providerId="ADAL" clId="{31393340-8A16-A646-BF4B-C140498E5CA0}" dt="2020-04-14T11:24:57.994" v="477" actId="2696"/>
        <pc:sldMkLst>
          <pc:docMk/>
          <pc:sldMk cId="3083854484" sldId="324"/>
        </pc:sldMkLst>
        <pc:spChg chg="mod">
          <ac:chgData name="Bleacher, Heather" userId="b8e28a73-8cd5-42d5-8815-4b170c5f8fa5" providerId="ADAL" clId="{31393340-8A16-A646-BF4B-C140498E5CA0}" dt="2020-04-13T22:56:49.871" v="5" actId="27636"/>
          <ac:spMkLst>
            <pc:docMk/>
            <pc:sldMk cId="3083854484" sldId="324"/>
            <ac:spMk id="2" creationId="{00000000-0000-0000-0000-000000000000}"/>
          </ac:spMkLst>
        </pc:spChg>
      </pc:sldChg>
      <pc:sldChg chg="modSp ord">
        <pc:chgData name="Bleacher, Heather" userId="b8e28a73-8cd5-42d5-8815-4b170c5f8fa5" providerId="ADAL" clId="{31393340-8A16-A646-BF4B-C140498E5CA0}" dt="2020-04-14T11:30:00.945" v="496"/>
        <pc:sldMkLst>
          <pc:docMk/>
          <pc:sldMk cId="321066577" sldId="325"/>
        </pc:sldMkLst>
        <pc:spChg chg="mod">
          <ac:chgData name="Bleacher, Heather" userId="b8e28a73-8cd5-42d5-8815-4b170c5f8fa5" providerId="ADAL" clId="{31393340-8A16-A646-BF4B-C140498E5CA0}" dt="2020-04-13T22:56:49.903" v="7" actId="27636"/>
          <ac:spMkLst>
            <pc:docMk/>
            <pc:sldMk cId="321066577" sldId="325"/>
            <ac:spMk id="2" creationId="{00000000-0000-0000-0000-000000000000}"/>
          </ac:spMkLst>
        </pc:spChg>
        <pc:spChg chg="mod">
          <ac:chgData name="Bleacher, Heather" userId="b8e28a73-8cd5-42d5-8815-4b170c5f8fa5" providerId="ADAL" clId="{31393340-8A16-A646-BF4B-C140498E5CA0}" dt="2020-04-13T22:56:49.900" v="6" actId="27636"/>
          <ac:spMkLst>
            <pc:docMk/>
            <pc:sldMk cId="321066577" sldId="325"/>
            <ac:spMk id="3" creationId="{00000000-0000-0000-0000-000000000000}"/>
          </ac:spMkLst>
        </pc:spChg>
      </pc:sldChg>
      <pc:sldChg chg="modSp del">
        <pc:chgData name="Bleacher, Heather" userId="b8e28a73-8cd5-42d5-8815-4b170c5f8fa5" providerId="ADAL" clId="{31393340-8A16-A646-BF4B-C140498E5CA0}" dt="2020-04-13T23:05:38.285" v="151" actId="2696"/>
        <pc:sldMkLst>
          <pc:docMk/>
          <pc:sldMk cId="412606981" sldId="326"/>
        </pc:sldMkLst>
        <pc:spChg chg="mod">
          <ac:chgData name="Bleacher, Heather" userId="b8e28a73-8cd5-42d5-8815-4b170c5f8fa5" providerId="ADAL" clId="{31393340-8A16-A646-BF4B-C140498E5CA0}" dt="2020-04-13T22:56:49.932" v="8" actId="27636"/>
          <ac:spMkLst>
            <pc:docMk/>
            <pc:sldMk cId="412606981" sldId="326"/>
            <ac:spMk id="3" creationId="{00000000-0000-0000-0000-000000000000}"/>
          </ac:spMkLst>
        </pc:spChg>
      </pc:sldChg>
      <pc:sldChg chg="modSp del">
        <pc:chgData name="Bleacher, Heather" userId="b8e28a73-8cd5-42d5-8815-4b170c5f8fa5" providerId="ADAL" clId="{31393340-8A16-A646-BF4B-C140498E5CA0}" dt="2020-04-13T23:08:55.472" v="173" actId="2696"/>
        <pc:sldMkLst>
          <pc:docMk/>
          <pc:sldMk cId="1390638656" sldId="332"/>
        </pc:sldMkLst>
        <pc:spChg chg="mod">
          <ac:chgData name="Bleacher, Heather" userId="b8e28a73-8cd5-42d5-8815-4b170c5f8fa5" providerId="ADAL" clId="{31393340-8A16-A646-BF4B-C140498E5CA0}" dt="2020-04-13T22:56:51.031" v="29" actId="27636"/>
          <ac:spMkLst>
            <pc:docMk/>
            <pc:sldMk cId="1390638656" sldId="332"/>
            <ac:spMk id="2" creationId="{00000000-0000-0000-0000-000000000000}"/>
          </ac:spMkLst>
        </pc:spChg>
      </pc:sldChg>
      <pc:sldChg chg="modSp del">
        <pc:chgData name="Bleacher, Heather" userId="b8e28a73-8cd5-42d5-8815-4b170c5f8fa5" providerId="ADAL" clId="{31393340-8A16-A646-BF4B-C140498E5CA0}" dt="2020-04-13T23:08:57.990" v="174" actId="2696"/>
        <pc:sldMkLst>
          <pc:docMk/>
          <pc:sldMk cId="877085165" sldId="333"/>
        </pc:sldMkLst>
        <pc:spChg chg="mod">
          <ac:chgData name="Bleacher, Heather" userId="b8e28a73-8cd5-42d5-8815-4b170c5f8fa5" providerId="ADAL" clId="{31393340-8A16-A646-BF4B-C140498E5CA0}" dt="2020-04-13T22:56:51.053" v="30" actId="27636"/>
          <ac:spMkLst>
            <pc:docMk/>
            <pc:sldMk cId="877085165" sldId="333"/>
            <ac:spMk id="2" creationId="{00000000-0000-0000-0000-000000000000}"/>
          </ac:spMkLst>
        </pc:spChg>
      </pc:sldChg>
      <pc:sldChg chg="addSp delSp modSp del ord">
        <pc:chgData name="Bleacher, Heather" userId="b8e28a73-8cd5-42d5-8815-4b170c5f8fa5" providerId="ADAL" clId="{31393340-8A16-A646-BF4B-C140498E5CA0}" dt="2020-04-13T23:17:27.625" v="392" actId="2696"/>
        <pc:sldMkLst>
          <pc:docMk/>
          <pc:sldMk cId="1299825150" sldId="338"/>
        </pc:sldMkLst>
        <pc:spChg chg="del mod">
          <ac:chgData name="Bleacher, Heather" userId="b8e28a73-8cd5-42d5-8815-4b170c5f8fa5" providerId="ADAL" clId="{31393340-8A16-A646-BF4B-C140498E5CA0}" dt="2020-04-13T23:17:26.190" v="391" actId="478"/>
          <ac:spMkLst>
            <pc:docMk/>
            <pc:sldMk cId="1299825150" sldId="338"/>
            <ac:spMk id="2" creationId="{B5248279-10AD-6340-982B-391AB57C4E14}"/>
          </ac:spMkLst>
        </pc:spChg>
        <pc:spChg chg="add mod">
          <ac:chgData name="Bleacher, Heather" userId="b8e28a73-8cd5-42d5-8815-4b170c5f8fa5" providerId="ADAL" clId="{31393340-8A16-A646-BF4B-C140498E5CA0}" dt="2020-04-13T23:17:26.190" v="391" actId="478"/>
          <ac:spMkLst>
            <pc:docMk/>
            <pc:sldMk cId="1299825150" sldId="338"/>
            <ac:spMk id="4" creationId="{6BEA1770-FCCD-984E-83A5-2BB6F55CFD9F}"/>
          </ac:spMkLst>
        </pc:spChg>
      </pc:sldChg>
      <pc:sldChg chg="del">
        <pc:chgData name="Bleacher, Heather" userId="b8e28a73-8cd5-42d5-8815-4b170c5f8fa5" providerId="ADAL" clId="{31393340-8A16-A646-BF4B-C140498E5CA0}" dt="2020-04-13T23:08:51.883" v="171" actId="2696"/>
        <pc:sldMkLst>
          <pc:docMk/>
          <pc:sldMk cId="2968793242" sldId="339"/>
        </pc:sldMkLst>
      </pc:sldChg>
      <pc:sldChg chg="modSp">
        <pc:chgData name="Bleacher, Heather" userId="b8e28a73-8cd5-42d5-8815-4b170c5f8fa5" providerId="ADAL" clId="{31393340-8A16-A646-BF4B-C140498E5CA0}" dt="2020-04-13T22:57:58.531" v="124" actId="20577"/>
        <pc:sldMkLst>
          <pc:docMk/>
          <pc:sldMk cId="1585897103" sldId="341"/>
        </pc:sldMkLst>
        <pc:spChg chg="mod">
          <ac:chgData name="Bleacher, Heather" userId="b8e28a73-8cd5-42d5-8815-4b170c5f8fa5" providerId="ADAL" clId="{31393340-8A16-A646-BF4B-C140498E5CA0}" dt="2020-04-13T22:57:58.531" v="124" actId="20577"/>
          <ac:spMkLst>
            <pc:docMk/>
            <pc:sldMk cId="1585897103" sldId="341"/>
            <ac:spMk id="4" creationId="{9E44CF34-7157-A244-9E14-AD73E61426B5}"/>
          </ac:spMkLst>
        </pc:spChg>
        <pc:spChg chg="mod">
          <ac:chgData name="Bleacher, Heather" userId="b8e28a73-8cd5-42d5-8815-4b170c5f8fa5" providerId="ADAL" clId="{31393340-8A16-A646-BF4B-C140498E5CA0}" dt="2020-04-13T22:57:41.137" v="80" actId="20577"/>
          <ac:spMkLst>
            <pc:docMk/>
            <pc:sldMk cId="1585897103" sldId="341"/>
            <ac:spMk id="5" creationId="{94B57048-7E51-144B-ACA9-91DCE72E6D14}"/>
          </ac:spMkLst>
        </pc:spChg>
      </pc:sldChg>
      <pc:sldChg chg="modSp del">
        <pc:chgData name="Bleacher, Heather" userId="b8e28a73-8cd5-42d5-8815-4b170c5f8fa5" providerId="ADAL" clId="{31393340-8A16-A646-BF4B-C140498E5CA0}" dt="2020-04-14T11:37:54.707" v="734" actId="2696"/>
        <pc:sldMkLst>
          <pc:docMk/>
          <pc:sldMk cId="3149358898" sldId="342"/>
        </pc:sldMkLst>
        <pc:spChg chg="mod">
          <ac:chgData name="Bleacher, Heather" userId="b8e28a73-8cd5-42d5-8815-4b170c5f8fa5" providerId="ADAL" clId="{31393340-8A16-A646-BF4B-C140498E5CA0}" dt="2020-04-13T22:56:49.811" v="3" actId="27636"/>
          <ac:spMkLst>
            <pc:docMk/>
            <pc:sldMk cId="3149358898" sldId="342"/>
            <ac:spMk id="19" creationId="{9747846D-FA06-4686-A47D-5A668FD95FE0}"/>
          </ac:spMkLst>
        </pc:spChg>
        <pc:spChg chg="mod">
          <ac:chgData name="Bleacher, Heather" userId="b8e28a73-8cd5-42d5-8815-4b170c5f8fa5" providerId="ADAL" clId="{31393340-8A16-A646-BF4B-C140498E5CA0}" dt="2020-04-14T11:35:24.826" v="684" actId="1076"/>
          <ac:spMkLst>
            <pc:docMk/>
            <pc:sldMk cId="3149358898" sldId="342"/>
            <ac:spMk id="27" creationId="{84F2613F-DCC0-4A1F-9B48-C279DDE0C201}"/>
          </ac:spMkLst>
        </pc:spChg>
      </pc:sldChg>
      <pc:sldChg chg="del">
        <pc:chgData name="Bleacher, Heather" userId="b8e28a73-8cd5-42d5-8815-4b170c5f8fa5" providerId="ADAL" clId="{31393340-8A16-A646-BF4B-C140498E5CA0}" dt="2020-04-13T23:08:53.629" v="172" actId="2696"/>
        <pc:sldMkLst>
          <pc:docMk/>
          <pc:sldMk cId="1918442282" sldId="343"/>
        </pc:sldMkLst>
      </pc:sldChg>
      <pc:sldChg chg="delSp modSp del">
        <pc:chgData name="Bleacher, Heather" userId="b8e28a73-8cd5-42d5-8815-4b170c5f8fa5" providerId="ADAL" clId="{31393340-8A16-A646-BF4B-C140498E5CA0}" dt="2020-04-14T11:43:49.096" v="1158" actId="2696"/>
        <pc:sldMkLst>
          <pc:docMk/>
          <pc:sldMk cId="3905183673" sldId="344"/>
        </pc:sldMkLst>
        <pc:spChg chg="mod">
          <ac:chgData name="Bleacher, Heather" userId="b8e28a73-8cd5-42d5-8815-4b170c5f8fa5" providerId="ADAL" clId="{31393340-8A16-A646-BF4B-C140498E5CA0}" dt="2020-04-13T22:56:50.048" v="11" actId="27636"/>
          <ac:spMkLst>
            <pc:docMk/>
            <pc:sldMk cId="3905183673" sldId="344"/>
            <ac:spMk id="2" creationId="{00000000-0000-0000-0000-000000000000}"/>
          </ac:spMkLst>
        </pc:spChg>
        <pc:spChg chg="del">
          <ac:chgData name="Bleacher, Heather" userId="b8e28a73-8cd5-42d5-8815-4b170c5f8fa5" providerId="ADAL" clId="{31393340-8A16-A646-BF4B-C140498E5CA0}" dt="2020-04-14T11:42:50.483" v="1074"/>
          <ac:spMkLst>
            <pc:docMk/>
            <pc:sldMk cId="3905183673" sldId="344"/>
            <ac:spMk id="3" creationId="{86374EDE-A0AE-5E4B-BC93-8077BBBE1BD5}"/>
          </ac:spMkLst>
        </pc:spChg>
        <pc:spChg chg="del">
          <ac:chgData name="Bleacher, Heather" userId="b8e28a73-8cd5-42d5-8815-4b170c5f8fa5" providerId="ADAL" clId="{31393340-8A16-A646-BF4B-C140498E5CA0}" dt="2020-04-14T11:42:50.483" v="1074"/>
          <ac:spMkLst>
            <pc:docMk/>
            <pc:sldMk cId="3905183673" sldId="344"/>
            <ac:spMk id="17" creationId="{4849E858-4B4D-C34D-B559-E28EC5FE1B5E}"/>
          </ac:spMkLst>
        </pc:spChg>
        <pc:spChg chg="del">
          <ac:chgData name="Bleacher, Heather" userId="b8e28a73-8cd5-42d5-8815-4b170c5f8fa5" providerId="ADAL" clId="{31393340-8A16-A646-BF4B-C140498E5CA0}" dt="2020-04-14T11:42:50.483" v="1074"/>
          <ac:spMkLst>
            <pc:docMk/>
            <pc:sldMk cId="3905183673" sldId="344"/>
            <ac:spMk id="18" creationId="{E205E652-E312-A643-8BA0-FF776B6A6C43}"/>
          </ac:spMkLst>
        </pc:spChg>
        <pc:spChg chg="del">
          <ac:chgData name="Bleacher, Heather" userId="b8e28a73-8cd5-42d5-8815-4b170c5f8fa5" providerId="ADAL" clId="{31393340-8A16-A646-BF4B-C140498E5CA0}" dt="2020-04-14T11:42:50.483" v="1074"/>
          <ac:spMkLst>
            <pc:docMk/>
            <pc:sldMk cId="3905183673" sldId="344"/>
            <ac:spMk id="19" creationId="{0BD78292-31AB-0948-8C98-0AAD77FCA012}"/>
          </ac:spMkLst>
        </pc:spChg>
        <pc:spChg chg="del">
          <ac:chgData name="Bleacher, Heather" userId="b8e28a73-8cd5-42d5-8815-4b170c5f8fa5" providerId="ADAL" clId="{31393340-8A16-A646-BF4B-C140498E5CA0}" dt="2020-04-14T11:42:50.483" v="1074"/>
          <ac:spMkLst>
            <pc:docMk/>
            <pc:sldMk cId="3905183673" sldId="344"/>
            <ac:spMk id="20" creationId="{135A9653-35B6-804C-BA3A-86793EC9C5C4}"/>
          </ac:spMkLst>
        </pc:spChg>
        <pc:spChg chg="del">
          <ac:chgData name="Bleacher, Heather" userId="b8e28a73-8cd5-42d5-8815-4b170c5f8fa5" providerId="ADAL" clId="{31393340-8A16-A646-BF4B-C140498E5CA0}" dt="2020-04-14T11:42:50.483" v="1074"/>
          <ac:spMkLst>
            <pc:docMk/>
            <pc:sldMk cId="3905183673" sldId="344"/>
            <ac:spMk id="23" creationId="{670C4685-A9D9-B749-A785-336CACF6CDB0}"/>
          </ac:spMkLst>
        </pc:spChg>
        <pc:spChg chg="del">
          <ac:chgData name="Bleacher, Heather" userId="b8e28a73-8cd5-42d5-8815-4b170c5f8fa5" providerId="ADAL" clId="{31393340-8A16-A646-BF4B-C140498E5CA0}" dt="2020-04-14T11:42:50.483" v="1074"/>
          <ac:spMkLst>
            <pc:docMk/>
            <pc:sldMk cId="3905183673" sldId="344"/>
            <ac:spMk id="24" creationId="{A7C3865F-4CBE-684E-9011-3A0CB1235D69}"/>
          </ac:spMkLst>
        </pc:spChg>
        <pc:spChg chg="del">
          <ac:chgData name="Bleacher, Heather" userId="b8e28a73-8cd5-42d5-8815-4b170c5f8fa5" providerId="ADAL" clId="{31393340-8A16-A646-BF4B-C140498E5CA0}" dt="2020-04-14T11:42:50.483" v="1074"/>
          <ac:spMkLst>
            <pc:docMk/>
            <pc:sldMk cId="3905183673" sldId="344"/>
            <ac:spMk id="25" creationId="{44F0E6F3-748F-6144-875A-F946B9CF73CF}"/>
          </ac:spMkLst>
        </pc:spChg>
        <pc:grpChg chg="del">
          <ac:chgData name="Bleacher, Heather" userId="b8e28a73-8cd5-42d5-8815-4b170c5f8fa5" providerId="ADAL" clId="{31393340-8A16-A646-BF4B-C140498E5CA0}" dt="2020-04-14T11:42:50.483" v="1074"/>
          <ac:grpSpMkLst>
            <pc:docMk/>
            <pc:sldMk cId="3905183673" sldId="344"/>
            <ac:grpSpMk id="33" creationId="{00000000-0000-0000-0000-000000000000}"/>
          </ac:grpSpMkLst>
        </pc:grpChg>
        <pc:picChg chg="del">
          <ac:chgData name="Bleacher, Heather" userId="b8e28a73-8cd5-42d5-8815-4b170c5f8fa5" providerId="ADAL" clId="{31393340-8A16-A646-BF4B-C140498E5CA0}" dt="2020-04-14T11:42:50.483" v="1074"/>
          <ac:picMkLst>
            <pc:docMk/>
            <pc:sldMk cId="3905183673" sldId="344"/>
            <ac:picMk id="4" creationId="{00000000-0000-0000-0000-000000000000}"/>
          </ac:picMkLst>
        </pc:picChg>
      </pc:sldChg>
      <pc:sldChg chg="del ord">
        <pc:chgData name="Bleacher, Heather" userId="b8e28a73-8cd5-42d5-8815-4b170c5f8fa5" providerId="ADAL" clId="{31393340-8A16-A646-BF4B-C140498E5CA0}" dt="2020-04-14T11:25:12.179" v="479" actId="2696"/>
        <pc:sldMkLst>
          <pc:docMk/>
          <pc:sldMk cId="210093728" sldId="345"/>
        </pc:sldMkLst>
      </pc:sldChg>
      <pc:sldChg chg="del">
        <pc:chgData name="Bleacher, Heather" userId="b8e28a73-8cd5-42d5-8815-4b170c5f8fa5" providerId="ADAL" clId="{31393340-8A16-A646-BF4B-C140498E5CA0}" dt="2020-04-13T23:06:18.548" v="157" actId="2696"/>
        <pc:sldMkLst>
          <pc:docMk/>
          <pc:sldMk cId="3281321842" sldId="346"/>
        </pc:sldMkLst>
      </pc:sldChg>
      <pc:sldChg chg="modSp">
        <pc:chgData name="Bleacher, Heather" userId="b8e28a73-8cd5-42d5-8815-4b170c5f8fa5" providerId="ADAL" clId="{31393340-8A16-A646-BF4B-C140498E5CA0}" dt="2020-04-14T11:29:05.745" v="495" actId="122"/>
        <pc:sldMkLst>
          <pc:docMk/>
          <pc:sldMk cId="1196192295" sldId="347"/>
        </pc:sldMkLst>
        <pc:spChg chg="mod">
          <ac:chgData name="Bleacher, Heather" userId="b8e28a73-8cd5-42d5-8815-4b170c5f8fa5" providerId="ADAL" clId="{31393340-8A16-A646-BF4B-C140498E5CA0}" dt="2020-04-14T11:29:05.745" v="495" actId="122"/>
          <ac:spMkLst>
            <pc:docMk/>
            <pc:sldMk cId="1196192295" sldId="347"/>
            <ac:spMk id="2" creationId="{00000000-0000-0000-0000-000000000000}"/>
          </ac:spMkLst>
        </pc:spChg>
        <pc:graphicFrameChg chg="modGraphic">
          <ac:chgData name="Bleacher, Heather" userId="b8e28a73-8cd5-42d5-8815-4b170c5f8fa5" providerId="ADAL" clId="{31393340-8A16-A646-BF4B-C140498E5CA0}" dt="2020-04-14T11:27:03.697" v="480" actId="20577"/>
          <ac:graphicFrameMkLst>
            <pc:docMk/>
            <pc:sldMk cId="1196192295" sldId="347"/>
            <ac:graphicFrameMk id="4" creationId="{76BF322B-453D-2E42-9027-3B66F45AB909}"/>
          </ac:graphicFrameMkLst>
        </pc:graphicFrameChg>
      </pc:sldChg>
      <pc:sldChg chg="modSp del">
        <pc:chgData name="Bleacher, Heather" userId="b8e28a73-8cd5-42d5-8815-4b170c5f8fa5" providerId="ADAL" clId="{31393340-8A16-A646-BF4B-C140498E5CA0}" dt="2020-04-14T15:00:31.351" v="1822" actId="2696"/>
        <pc:sldMkLst>
          <pc:docMk/>
          <pc:sldMk cId="1976410096" sldId="348"/>
        </pc:sldMkLst>
        <pc:spChg chg="mod">
          <ac:chgData name="Bleacher, Heather" userId="b8e28a73-8cd5-42d5-8815-4b170c5f8fa5" providerId="ADAL" clId="{31393340-8A16-A646-BF4B-C140498E5CA0}" dt="2020-04-14T11:27:52.845" v="488" actId="122"/>
          <ac:spMkLst>
            <pc:docMk/>
            <pc:sldMk cId="1976410096" sldId="348"/>
            <ac:spMk id="2" creationId="{00000000-0000-0000-0000-000000000000}"/>
          </ac:spMkLst>
        </pc:spChg>
      </pc:sldChg>
      <pc:sldChg chg="modSp del">
        <pc:chgData name="Bleacher, Heather" userId="b8e28a73-8cd5-42d5-8815-4b170c5f8fa5" providerId="ADAL" clId="{31393340-8A16-A646-BF4B-C140498E5CA0}" dt="2020-04-13T23:07:28.399" v="160" actId="2696"/>
        <pc:sldMkLst>
          <pc:docMk/>
          <pc:sldMk cId="2674657916" sldId="351"/>
        </pc:sldMkLst>
        <pc:spChg chg="mod">
          <ac:chgData name="Bleacher, Heather" userId="b8e28a73-8cd5-42d5-8815-4b170c5f8fa5" providerId="ADAL" clId="{31393340-8A16-A646-BF4B-C140498E5CA0}" dt="2020-04-13T22:56:50.730" v="20" actId="27636"/>
          <ac:spMkLst>
            <pc:docMk/>
            <pc:sldMk cId="2674657916" sldId="351"/>
            <ac:spMk id="2" creationId="{00000000-0000-0000-0000-000000000000}"/>
          </ac:spMkLst>
        </pc:spChg>
      </pc:sldChg>
      <pc:sldChg chg="modSp">
        <pc:chgData name="Bleacher, Heather" userId="b8e28a73-8cd5-42d5-8815-4b170c5f8fa5" providerId="ADAL" clId="{31393340-8A16-A646-BF4B-C140498E5CA0}" dt="2020-04-13T22:56:50.789" v="21" actId="27636"/>
        <pc:sldMkLst>
          <pc:docMk/>
          <pc:sldMk cId="474731306" sldId="352"/>
        </pc:sldMkLst>
        <pc:spChg chg="mod">
          <ac:chgData name="Bleacher, Heather" userId="b8e28a73-8cd5-42d5-8815-4b170c5f8fa5" providerId="ADAL" clId="{31393340-8A16-A646-BF4B-C140498E5CA0}" dt="2020-04-13T22:56:50.789" v="21" actId="27636"/>
          <ac:spMkLst>
            <pc:docMk/>
            <pc:sldMk cId="474731306" sldId="352"/>
            <ac:spMk id="2" creationId="{00000000-0000-0000-0000-000000000000}"/>
          </ac:spMkLst>
        </pc:spChg>
      </pc:sldChg>
      <pc:sldChg chg="modSp del">
        <pc:chgData name="Bleacher, Heather" userId="b8e28a73-8cd5-42d5-8815-4b170c5f8fa5" providerId="ADAL" clId="{31393340-8A16-A646-BF4B-C140498E5CA0}" dt="2020-04-14T15:11:01.790" v="1989" actId="2696"/>
        <pc:sldMkLst>
          <pc:docMk/>
          <pc:sldMk cId="274643043" sldId="353"/>
        </pc:sldMkLst>
        <pc:spChg chg="mod">
          <ac:chgData name="Bleacher, Heather" userId="b8e28a73-8cd5-42d5-8815-4b170c5f8fa5" providerId="ADAL" clId="{31393340-8A16-A646-BF4B-C140498E5CA0}" dt="2020-04-13T22:56:50.843" v="22" actId="27636"/>
          <ac:spMkLst>
            <pc:docMk/>
            <pc:sldMk cId="274643043" sldId="353"/>
            <ac:spMk id="2" creationId="{00000000-0000-0000-0000-000000000000}"/>
          </ac:spMkLst>
        </pc:spChg>
      </pc:sldChg>
      <pc:sldChg chg="addSp delSp modSp">
        <pc:chgData name="Bleacher, Heather" userId="b8e28a73-8cd5-42d5-8815-4b170c5f8fa5" providerId="ADAL" clId="{31393340-8A16-A646-BF4B-C140498E5CA0}" dt="2020-04-14T15:10:42.352" v="1988" actId="20577"/>
        <pc:sldMkLst>
          <pc:docMk/>
          <pc:sldMk cId="2885073578" sldId="354"/>
        </pc:sldMkLst>
        <pc:spChg chg="mod">
          <ac:chgData name="Bleacher, Heather" userId="b8e28a73-8cd5-42d5-8815-4b170c5f8fa5" providerId="ADAL" clId="{31393340-8A16-A646-BF4B-C140498E5CA0}" dt="2020-04-14T15:09:33.694" v="1946" actId="20577"/>
          <ac:spMkLst>
            <pc:docMk/>
            <pc:sldMk cId="2885073578" sldId="354"/>
            <ac:spMk id="2" creationId="{00000000-0000-0000-0000-000000000000}"/>
          </ac:spMkLst>
        </pc:spChg>
        <pc:spChg chg="del mod">
          <ac:chgData name="Bleacher, Heather" userId="b8e28a73-8cd5-42d5-8815-4b170c5f8fa5" providerId="ADAL" clId="{31393340-8A16-A646-BF4B-C140498E5CA0}" dt="2020-04-14T15:09:43.591" v="1947" actId="478"/>
          <ac:spMkLst>
            <pc:docMk/>
            <pc:sldMk cId="2885073578" sldId="354"/>
            <ac:spMk id="3" creationId="{00000000-0000-0000-0000-000000000000}"/>
          </ac:spMkLst>
        </pc:spChg>
        <pc:spChg chg="del mod">
          <ac:chgData name="Bleacher, Heather" userId="b8e28a73-8cd5-42d5-8815-4b170c5f8fa5" providerId="ADAL" clId="{31393340-8A16-A646-BF4B-C140498E5CA0}" dt="2020-04-14T15:07:39.998" v="1901" actId="478"/>
          <ac:spMkLst>
            <pc:docMk/>
            <pc:sldMk cId="2885073578" sldId="354"/>
            <ac:spMk id="5" creationId="{8F7C3780-EFD9-BA4D-B8F0-3E2B9DF7D8C1}"/>
          </ac:spMkLst>
        </pc:spChg>
        <pc:spChg chg="del">
          <ac:chgData name="Bleacher, Heather" userId="b8e28a73-8cd5-42d5-8815-4b170c5f8fa5" providerId="ADAL" clId="{31393340-8A16-A646-BF4B-C140498E5CA0}" dt="2020-04-14T15:07:43.932" v="1903" actId="478"/>
          <ac:spMkLst>
            <pc:docMk/>
            <pc:sldMk cId="2885073578" sldId="354"/>
            <ac:spMk id="6" creationId="{00000000-0000-0000-0000-000000000000}"/>
          </ac:spMkLst>
        </pc:spChg>
        <pc:spChg chg="del">
          <ac:chgData name="Bleacher, Heather" userId="b8e28a73-8cd5-42d5-8815-4b170c5f8fa5" providerId="ADAL" clId="{31393340-8A16-A646-BF4B-C140498E5CA0}" dt="2020-04-14T15:07:37.628" v="1899" actId="478"/>
          <ac:spMkLst>
            <pc:docMk/>
            <pc:sldMk cId="2885073578" sldId="354"/>
            <ac:spMk id="7" creationId="{00000000-0000-0000-0000-000000000000}"/>
          </ac:spMkLst>
        </pc:spChg>
        <pc:spChg chg="mod">
          <ac:chgData name="Bleacher, Heather" userId="b8e28a73-8cd5-42d5-8815-4b170c5f8fa5" providerId="ADAL" clId="{31393340-8A16-A646-BF4B-C140498E5CA0}" dt="2020-04-14T15:10:10.582" v="1983" actId="164"/>
          <ac:spMkLst>
            <pc:docMk/>
            <pc:sldMk cId="2885073578" sldId="354"/>
            <ac:spMk id="8" creationId="{92664657-F989-F142-A6AC-9A7629B88068}"/>
          </ac:spMkLst>
        </pc:spChg>
        <pc:spChg chg="mod">
          <ac:chgData name="Bleacher, Heather" userId="b8e28a73-8cd5-42d5-8815-4b170c5f8fa5" providerId="ADAL" clId="{31393340-8A16-A646-BF4B-C140498E5CA0}" dt="2020-04-14T15:10:42.352" v="1988" actId="20577"/>
          <ac:spMkLst>
            <pc:docMk/>
            <pc:sldMk cId="2885073578" sldId="354"/>
            <ac:spMk id="9" creationId="{B9DFB4FF-22E8-AF4C-958B-076A502A8456}"/>
          </ac:spMkLst>
        </pc:spChg>
        <pc:spChg chg="add mod">
          <ac:chgData name="Bleacher, Heather" userId="b8e28a73-8cd5-42d5-8815-4b170c5f8fa5" providerId="ADAL" clId="{31393340-8A16-A646-BF4B-C140498E5CA0}" dt="2020-04-14T15:10:16.744" v="1984" actId="164"/>
          <ac:spMkLst>
            <pc:docMk/>
            <pc:sldMk cId="2885073578" sldId="354"/>
            <ac:spMk id="10" creationId="{759F90B7-7DBD-6245-8EEA-C6FFBBDE01ED}"/>
          </ac:spMkLst>
        </pc:spChg>
        <pc:spChg chg="del">
          <ac:chgData name="Bleacher, Heather" userId="b8e28a73-8cd5-42d5-8815-4b170c5f8fa5" providerId="ADAL" clId="{31393340-8A16-A646-BF4B-C140498E5CA0}" dt="2020-04-14T15:07:42.576" v="1902" actId="478"/>
          <ac:spMkLst>
            <pc:docMk/>
            <pc:sldMk cId="2885073578" sldId="354"/>
            <ac:spMk id="11" creationId="{6C64B882-4308-CD47-9C23-64F529AD4B05}"/>
          </ac:spMkLst>
        </pc:spChg>
        <pc:spChg chg="add mod">
          <ac:chgData name="Bleacher, Heather" userId="b8e28a73-8cd5-42d5-8815-4b170c5f8fa5" providerId="ADAL" clId="{31393340-8A16-A646-BF4B-C140498E5CA0}" dt="2020-04-14T15:10:16.744" v="1984" actId="164"/>
          <ac:spMkLst>
            <pc:docMk/>
            <pc:sldMk cId="2885073578" sldId="354"/>
            <ac:spMk id="12" creationId="{B610EE76-66E0-514C-9795-7C722F81AE63}"/>
          </ac:spMkLst>
        </pc:spChg>
        <pc:spChg chg="add del mod">
          <ac:chgData name="Bleacher, Heather" userId="b8e28a73-8cd5-42d5-8815-4b170c5f8fa5" providerId="ADAL" clId="{31393340-8A16-A646-BF4B-C140498E5CA0}" dt="2020-04-14T15:09:46.231" v="1948" actId="478"/>
          <ac:spMkLst>
            <pc:docMk/>
            <pc:sldMk cId="2885073578" sldId="354"/>
            <ac:spMk id="13" creationId="{989675F7-9C73-434C-9637-C1D50122F818}"/>
          </ac:spMkLst>
        </pc:spChg>
        <pc:grpChg chg="add mod">
          <ac:chgData name="Bleacher, Heather" userId="b8e28a73-8cd5-42d5-8815-4b170c5f8fa5" providerId="ADAL" clId="{31393340-8A16-A646-BF4B-C140498E5CA0}" dt="2020-04-14T15:10:28.083" v="1986" actId="1076"/>
          <ac:grpSpMkLst>
            <pc:docMk/>
            <pc:sldMk cId="2885073578" sldId="354"/>
            <ac:grpSpMk id="14" creationId="{D521AB5E-80A2-E944-8287-B35E3A8E3854}"/>
          </ac:grpSpMkLst>
        </pc:grpChg>
        <pc:grpChg chg="add mod">
          <ac:chgData name="Bleacher, Heather" userId="b8e28a73-8cd5-42d5-8815-4b170c5f8fa5" providerId="ADAL" clId="{31393340-8A16-A646-BF4B-C140498E5CA0}" dt="2020-04-14T15:10:32.681" v="1987" actId="1076"/>
          <ac:grpSpMkLst>
            <pc:docMk/>
            <pc:sldMk cId="2885073578" sldId="354"/>
            <ac:grpSpMk id="15" creationId="{F75C84F6-FD7C-E24F-B0ED-80B4CA4D40C9}"/>
          </ac:grpSpMkLst>
        </pc:grpChg>
      </pc:sldChg>
      <pc:sldChg chg="modSp del">
        <pc:chgData name="Bleacher, Heather" userId="b8e28a73-8cd5-42d5-8815-4b170c5f8fa5" providerId="ADAL" clId="{31393340-8A16-A646-BF4B-C140498E5CA0}" dt="2020-04-13T23:07:11.801" v="158" actId="2696"/>
        <pc:sldMkLst>
          <pc:docMk/>
          <pc:sldMk cId="13713538" sldId="356"/>
        </pc:sldMkLst>
        <pc:spChg chg="mod">
          <ac:chgData name="Bleacher, Heather" userId="b8e28a73-8cd5-42d5-8815-4b170c5f8fa5" providerId="ADAL" clId="{31393340-8A16-A646-BF4B-C140498E5CA0}" dt="2020-04-13T22:56:50.199" v="16" actId="27636"/>
          <ac:spMkLst>
            <pc:docMk/>
            <pc:sldMk cId="13713538" sldId="356"/>
            <ac:spMk id="2" creationId="{132F000E-A858-4326-9297-C007EF3BFC26}"/>
          </ac:spMkLst>
        </pc:spChg>
      </pc:sldChg>
      <pc:sldChg chg="addSp delSp modSp">
        <pc:chgData name="Bleacher, Heather" userId="b8e28a73-8cd5-42d5-8815-4b170c5f8fa5" providerId="ADAL" clId="{31393340-8A16-A646-BF4B-C140498E5CA0}" dt="2020-04-14T14:59:55.545" v="1821" actId="242"/>
        <pc:sldMkLst>
          <pc:docMk/>
          <pc:sldMk cId="1427504008" sldId="357"/>
        </pc:sldMkLst>
        <pc:spChg chg="del mod">
          <ac:chgData name="Bleacher, Heather" userId="b8e28a73-8cd5-42d5-8815-4b170c5f8fa5" providerId="ADAL" clId="{31393340-8A16-A646-BF4B-C140498E5CA0}" dt="2020-04-14T14:46:10.568" v="1546" actId="478"/>
          <ac:spMkLst>
            <pc:docMk/>
            <pc:sldMk cId="1427504008" sldId="357"/>
            <ac:spMk id="2" creationId="{132F000E-A858-4326-9297-C007EF3BFC26}"/>
          </ac:spMkLst>
        </pc:spChg>
        <pc:spChg chg="add del mod">
          <ac:chgData name="Bleacher, Heather" userId="b8e28a73-8cd5-42d5-8815-4b170c5f8fa5" providerId="ADAL" clId="{31393340-8A16-A646-BF4B-C140498E5CA0}" dt="2020-04-14T14:46:16.483" v="1547"/>
          <ac:spMkLst>
            <pc:docMk/>
            <pc:sldMk cId="1427504008" sldId="357"/>
            <ac:spMk id="4" creationId="{8722B5BA-65C6-5340-8CA5-6776E73C06AD}"/>
          </ac:spMkLst>
        </pc:spChg>
        <pc:spChg chg="add mod">
          <ac:chgData name="Bleacher, Heather" userId="b8e28a73-8cd5-42d5-8815-4b170c5f8fa5" providerId="ADAL" clId="{31393340-8A16-A646-BF4B-C140498E5CA0}" dt="2020-04-14T14:59:55.545" v="1821" actId="242"/>
          <ac:spMkLst>
            <pc:docMk/>
            <pc:sldMk cId="1427504008" sldId="357"/>
            <ac:spMk id="5" creationId="{8CF92A12-9A9D-FB47-AF2E-2B386DB5C1D2}"/>
          </ac:spMkLst>
        </pc:spChg>
        <pc:spChg chg="add del mod">
          <ac:chgData name="Bleacher, Heather" userId="b8e28a73-8cd5-42d5-8815-4b170c5f8fa5" providerId="ADAL" clId="{31393340-8A16-A646-BF4B-C140498E5CA0}" dt="2020-04-14T14:46:36.587" v="1551" actId="478"/>
          <ac:spMkLst>
            <pc:docMk/>
            <pc:sldMk cId="1427504008" sldId="357"/>
            <ac:spMk id="6" creationId="{A73DB8C8-60FC-E543-A325-EF645851C0F2}"/>
          </ac:spMkLst>
        </pc:spChg>
        <pc:spChg chg="add mod">
          <ac:chgData name="Bleacher, Heather" userId="b8e28a73-8cd5-42d5-8815-4b170c5f8fa5" providerId="ADAL" clId="{31393340-8A16-A646-BF4B-C140498E5CA0}" dt="2020-04-14T14:50:51.159" v="1679" actId="20577"/>
          <ac:spMkLst>
            <pc:docMk/>
            <pc:sldMk cId="1427504008" sldId="357"/>
            <ac:spMk id="8" creationId="{25A1D33B-6D59-F745-83F6-E0C63A76B822}"/>
          </ac:spMkLst>
        </pc:spChg>
        <pc:spChg chg="del mod">
          <ac:chgData name="Bleacher, Heather" userId="b8e28a73-8cd5-42d5-8815-4b170c5f8fa5" providerId="ADAL" clId="{31393340-8A16-A646-BF4B-C140498E5CA0}" dt="2020-04-14T14:47:02.937" v="1559"/>
          <ac:spMkLst>
            <pc:docMk/>
            <pc:sldMk cId="1427504008" sldId="357"/>
            <ac:spMk id="11" creationId="{00000000-0000-0000-0000-000000000000}"/>
          </ac:spMkLst>
        </pc:spChg>
        <pc:spChg chg="mod">
          <ac:chgData name="Bleacher, Heather" userId="b8e28a73-8cd5-42d5-8815-4b170c5f8fa5" providerId="ADAL" clId="{31393340-8A16-A646-BF4B-C140498E5CA0}" dt="2020-04-14T14:49:05.840" v="1582" actId="1035"/>
          <ac:spMkLst>
            <pc:docMk/>
            <pc:sldMk cId="1427504008" sldId="357"/>
            <ac:spMk id="12" creationId="{00000000-0000-0000-0000-000000000000}"/>
          </ac:spMkLst>
        </pc:spChg>
        <pc:spChg chg="mod">
          <ac:chgData name="Bleacher, Heather" userId="b8e28a73-8cd5-42d5-8815-4b170c5f8fa5" providerId="ADAL" clId="{31393340-8A16-A646-BF4B-C140498E5CA0}" dt="2020-04-14T14:49:05.840" v="1582" actId="1035"/>
          <ac:spMkLst>
            <pc:docMk/>
            <pc:sldMk cId="1427504008" sldId="357"/>
            <ac:spMk id="13" creationId="{00000000-0000-0000-0000-000000000000}"/>
          </ac:spMkLst>
        </pc:spChg>
        <pc:graphicFrameChg chg="mod">
          <ac:chgData name="Bleacher, Heather" userId="b8e28a73-8cd5-42d5-8815-4b170c5f8fa5" providerId="ADAL" clId="{31393340-8A16-A646-BF4B-C140498E5CA0}" dt="2020-04-14T14:51:37.252" v="1682"/>
          <ac:graphicFrameMkLst>
            <pc:docMk/>
            <pc:sldMk cId="1427504008" sldId="357"/>
            <ac:graphicFrameMk id="7" creationId="{00000000-0000-0000-0000-000000000000}"/>
          </ac:graphicFrameMkLst>
        </pc:graphicFrameChg>
        <pc:graphicFrameChg chg="mod">
          <ac:chgData name="Bleacher, Heather" userId="b8e28a73-8cd5-42d5-8815-4b170c5f8fa5" providerId="ADAL" clId="{31393340-8A16-A646-BF4B-C140498E5CA0}" dt="2020-04-14T14:51:58.736" v="1686"/>
          <ac:graphicFrameMkLst>
            <pc:docMk/>
            <pc:sldMk cId="1427504008" sldId="357"/>
            <ac:graphicFrameMk id="14" creationId="{00000000-0000-0000-0000-000000000000}"/>
          </ac:graphicFrameMkLst>
        </pc:graphicFrameChg>
        <pc:cxnChg chg="mod">
          <ac:chgData name="Bleacher, Heather" userId="b8e28a73-8cd5-42d5-8815-4b170c5f8fa5" providerId="ADAL" clId="{31393340-8A16-A646-BF4B-C140498E5CA0}" dt="2020-04-14T14:49:05.840" v="1582" actId="1035"/>
          <ac:cxnSpMkLst>
            <pc:docMk/>
            <pc:sldMk cId="1427504008" sldId="357"/>
            <ac:cxnSpMk id="15" creationId="{00000000-0000-0000-0000-000000000000}"/>
          </ac:cxnSpMkLst>
        </pc:cxnChg>
      </pc:sldChg>
      <pc:sldChg chg="addSp delSp modSp modNotesTx">
        <pc:chgData name="Bleacher, Heather" userId="b8e28a73-8cd5-42d5-8815-4b170c5f8fa5" providerId="ADAL" clId="{31393340-8A16-A646-BF4B-C140498E5CA0}" dt="2020-04-14T15:04:30.053" v="1874" actId="20577"/>
        <pc:sldMkLst>
          <pc:docMk/>
          <pc:sldMk cId="3946381819" sldId="358"/>
        </pc:sldMkLst>
        <pc:spChg chg="del mod">
          <ac:chgData name="Bleacher, Heather" userId="b8e28a73-8cd5-42d5-8815-4b170c5f8fa5" providerId="ADAL" clId="{31393340-8A16-A646-BF4B-C140498E5CA0}" dt="2020-04-14T14:58:09.063" v="1797" actId="478"/>
          <ac:spMkLst>
            <pc:docMk/>
            <pc:sldMk cId="3946381819" sldId="358"/>
            <ac:spMk id="2" creationId="{132F000E-A858-4326-9297-C007EF3BFC26}"/>
          </ac:spMkLst>
        </pc:spChg>
        <pc:spChg chg="add del mod">
          <ac:chgData name="Bleacher, Heather" userId="b8e28a73-8cd5-42d5-8815-4b170c5f8fa5" providerId="ADAL" clId="{31393340-8A16-A646-BF4B-C140498E5CA0}" dt="2020-04-14T14:58:36.141" v="1807" actId="478"/>
          <ac:spMkLst>
            <pc:docMk/>
            <pc:sldMk cId="3946381819" sldId="358"/>
            <ac:spMk id="3" creationId="{926B6D76-9B67-FD42-8917-E5E0825258D9}"/>
          </ac:spMkLst>
        </pc:spChg>
        <pc:spChg chg="add del mod">
          <ac:chgData name="Bleacher, Heather" userId="b8e28a73-8cd5-42d5-8815-4b170c5f8fa5" providerId="ADAL" clId="{31393340-8A16-A646-BF4B-C140498E5CA0}" dt="2020-04-14T14:58:11.044" v="1798" actId="478"/>
          <ac:spMkLst>
            <pc:docMk/>
            <pc:sldMk cId="3946381819" sldId="358"/>
            <ac:spMk id="5" creationId="{94600CD1-1F40-D14A-8E50-44410AB1B06B}"/>
          </ac:spMkLst>
        </pc:spChg>
        <pc:spChg chg="mod">
          <ac:chgData name="Bleacher, Heather" userId="b8e28a73-8cd5-42d5-8815-4b170c5f8fa5" providerId="ADAL" clId="{31393340-8A16-A646-BF4B-C140498E5CA0}" dt="2020-04-14T14:58:28.850" v="1806" actId="313"/>
          <ac:spMkLst>
            <pc:docMk/>
            <pc:sldMk cId="3946381819" sldId="358"/>
            <ac:spMk id="11" creationId="{00000000-0000-0000-0000-000000000000}"/>
          </ac:spMkLst>
        </pc:spChg>
        <pc:spChg chg="del">
          <ac:chgData name="Bleacher, Heather" userId="b8e28a73-8cd5-42d5-8815-4b170c5f8fa5" providerId="ADAL" clId="{31393340-8A16-A646-BF4B-C140498E5CA0}" dt="2020-04-14T14:58:50.625" v="1810" actId="478"/>
          <ac:spMkLst>
            <pc:docMk/>
            <pc:sldMk cId="3946381819" sldId="358"/>
            <ac:spMk id="12" creationId="{00000000-0000-0000-0000-000000000000}"/>
          </ac:spMkLst>
        </pc:spChg>
        <pc:spChg chg="mod">
          <ac:chgData name="Bleacher, Heather" userId="b8e28a73-8cd5-42d5-8815-4b170c5f8fa5" providerId="ADAL" clId="{31393340-8A16-A646-BF4B-C140498E5CA0}" dt="2020-04-14T14:59:39.505" v="1820" actId="1076"/>
          <ac:spMkLst>
            <pc:docMk/>
            <pc:sldMk cId="3946381819" sldId="358"/>
            <ac:spMk id="13" creationId="{00000000-0000-0000-0000-000000000000}"/>
          </ac:spMkLst>
        </pc:spChg>
        <pc:spChg chg="add mod">
          <ac:chgData name="Bleacher, Heather" userId="b8e28a73-8cd5-42d5-8815-4b170c5f8fa5" providerId="ADAL" clId="{31393340-8A16-A646-BF4B-C140498E5CA0}" dt="2020-04-14T15:04:30.053" v="1874" actId="20577"/>
          <ac:spMkLst>
            <pc:docMk/>
            <pc:sldMk cId="3946381819" sldId="358"/>
            <ac:spMk id="14" creationId="{B82DBFD2-AD83-2C41-8BE2-1112B9A335AD}"/>
          </ac:spMkLst>
        </pc:spChg>
        <pc:spChg chg="mod">
          <ac:chgData name="Bleacher, Heather" userId="b8e28a73-8cd5-42d5-8815-4b170c5f8fa5" providerId="ADAL" clId="{31393340-8A16-A646-BF4B-C140498E5CA0}" dt="2020-04-14T14:59:35.213" v="1819" actId="1076"/>
          <ac:spMkLst>
            <pc:docMk/>
            <pc:sldMk cId="3946381819" sldId="358"/>
            <ac:spMk id="16" creationId="{00000000-0000-0000-0000-000000000000}"/>
          </ac:spMkLst>
        </pc:spChg>
        <pc:graphicFrameChg chg="mod">
          <ac:chgData name="Bleacher, Heather" userId="b8e28a73-8cd5-42d5-8815-4b170c5f8fa5" providerId="ADAL" clId="{31393340-8A16-A646-BF4B-C140498E5CA0}" dt="2020-04-14T14:59:04.964" v="1813" actId="1076"/>
          <ac:graphicFrameMkLst>
            <pc:docMk/>
            <pc:sldMk cId="3946381819" sldId="358"/>
            <ac:graphicFrameMk id="9" creationId="{00000000-0000-0000-0000-000000000000}"/>
          </ac:graphicFrameMkLst>
        </pc:graphicFrameChg>
        <pc:graphicFrameChg chg="mod">
          <ac:chgData name="Bleacher, Heather" userId="b8e28a73-8cd5-42d5-8815-4b170c5f8fa5" providerId="ADAL" clId="{31393340-8A16-A646-BF4B-C140498E5CA0}" dt="2020-04-14T14:59:22.130" v="1816" actId="1076"/>
          <ac:graphicFrameMkLst>
            <pc:docMk/>
            <pc:sldMk cId="3946381819" sldId="358"/>
            <ac:graphicFrameMk id="18" creationId="{00000000-0000-0000-0000-000000000000}"/>
          </ac:graphicFrameMkLst>
        </pc:graphicFrameChg>
      </pc:sldChg>
      <pc:sldChg chg="modSp add">
        <pc:chgData name="Bleacher, Heather" userId="b8e28a73-8cd5-42d5-8815-4b170c5f8fa5" providerId="ADAL" clId="{31393340-8A16-A646-BF4B-C140498E5CA0}" dt="2020-04-14T14:44:43.895" v="1544" actId="20577"/>
        <pc:sldMkLst>
          <pc:docMk/>
          <pc:sldMk cId="690412951" sldId="359"/>
        </pc:sldMkLst>
        <pc:spChg chg="mod">
          <ac:chgData name="Bleacher, Heather" userId="b8e28a73-8cd5-42d5-8815-4b170c5f8fa5" providerId="ADAL" clId="{31393340-8A16-A646-BF4B-C140498E5CA0}" dt="2020-04-14T14:42:34.817" v="1455" actId="20577"/>
          <ac:spMkLst>
            <pc:docMk/>
            <pc:sldMk cId="690412951" sldId="359"/>
            <ac:spMk id="2" creationId="{7C43AF82-4E9B-4D43-9A48-380BB5EDAAB0}"/>
          </ac:spMkLst>
        </pc:spChg>
        <pc:spChg chg="mod">
          <ac:chgData name="Bleacher, Heather" userId="b8e28a73-8cd5-42d5-8815-4b170c5f8fa5" providerId="ADAL" clId="{31393340-8A16-A646-BF4B-C140498E5CA0}" dt="2020-04-14T14:44:43.895" v="1544" actId="20577"/>
          <ac:spMkLst>
            <pc:docMk/>
            <pc:sldMk cId="690412951" sldId="359"/>
            <ac:spMk id="3" creationId="{C4ED5D0C-CC90-6042-8256-27BD7E9EFA71}"/>
          </ac:spMkLst>
        </pc:spChg>
      </pc:sldChg>
      <pc:sldChg chg="modSp del">
        <pc:chgData name="Bleacher, Heather" userId="b8e28a73-8cd5-42d5-8815-4b170c5f8fa5" providerId="ADAL" clId="{31393340-8A16-A646-BF4B-C140498E5CA0}" dt="2020-04-13T23:07:19.110" v="159" actId="2696"/>
        <pc:sldMkLst>
          <pc:docMk/>
          <pc:sldMk cId="2839574796" sldId="359"/>
        </pc:sldMkLst>
        <pc:spChg chg="mod">
          <ac:chgData name="Bleacher, Heather" userId="b8e28a73-8cd5-42d5-8815-4b170c5f8fa5" providerId="ADAL" clId="{31393340-8A16-A646-BF4B-C140498E5CA0}" dt="2020-04-13T22:56:50.684" v="19" actId="27636"/>
          <ac:spMkLst>
            <pc:docMk/>
            <pc:sldMk cId="2839574796" sldId="359"/>
            <ac:spMk id="2" creationId="{00000000-0000-0000-0000-000000000000}"/>
          </ac:spMkLst>
        </pc:spChg>
      </pc:sldChg>
      <pc:sldChg chg="modSp add del ord">
        <pc:chgData name="Bleacher, Heather" userId="b8e28a73-8cd5-42d5-8815-4b170c5f8fa5" providerId="ADAL" clId="{31393340-8A16-A646-BF4B-C140498E5CA0}" dt="2020-04-14T14:41:01.687" v="1423" actId="2696"/>
        <pc:sldMkLst>
          <pc:docMk/>
          <pc:sldMk cId="592897600" sldId="360"/>
        </pc:sldMkLst>
        <pc:spChg chg="mod">
          <ac:chgData name="Bleacher, Heather" userId="b8e28a73-8cd5-42d5-8815-4b170c5f8fa5" providerId="ADAL" clId="{31393340-8A16-A646-BF4B-C140498E5CA0}" dt="2020-04-13T23:15:44.513" v="379" actId="20577"/>
          <ac:spMkLst>
            <pc:docMk/>
            <pc:sldMk cId="592897600" sldId="360"/>
            <ac:spMk id="2" creationId="{00000000-0000-0000-0000-000000000000}"/>
          </ac:spMkLst>
        </pc:spChg>
      </pc:sldChg>
      <pc:sldChg chg="add del">
        <pc:chgData name="Bleacher, Heather" userId="b8e28a73-8cd5-42d5-8815-4b170c5f8fa5" providerId="ADAL" clId="{31393340-8A16-A646-BF4B-C140498E5CA0}" dt="2020-04-14T11:40:54.471" v="1063" actId="2696"/>
        <pc:sldMkLst>
          <pc:docMk/>
          <pc:sldMk cId="1653708269" sldId="361"/>
        </pc:sldMkLst>
      </pc:sldChg>
      <pc:sldMasterChg chg="delSldLayout">
        <pc:chgData name="Bleacher, Heather" userId="b8e28a73-8cd5-42d5-8815-4b170c5f8fa5" providerId="ADAL" clId="{31393340-8A16-A646-BF4B-C140498E5CA0}" dt="2020-04-14T11:37:54.716" v="735" actId="2696"/>
        <pc:sldMasterMkLst>
          <pc:docMk/>
          <pc:sldMasterMk cId="1967523162" sldId="2147483663"/>
        </pc:sldMasterMkLst>
        <pc:sldLayoutChg chg="del">
          <pc:chgData name="Bleacher, Heather" userId="b8e28a73-8cd5-42d5-8815-4b170c5f8fa5" providerId="ADAL" clId="{31393340-8A16-A646-BF4B-C140498E5CA0}" dt="2020-04-14T11:37:54.716" v="735" actId="2696"/>
          <pc:sldLayoutMkLst>
            <pc:docMk/>
            <pc:sldMasterMk cId="1967523162" sldId="2147483663"/>
            <pc:sldLayoutMk cId="1450893260" sldId="2147483676"/>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Mid-term</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Diagree</c:v>
                </c:pt>
                <c:pt idx="1">
                  <c:v>Agree</c:v>
                </c:pt>
              </c:strCache>
            </c:strRef>
          </c:cat>
          <c:val>
            <c:numRef>
              <c:f>Sheet1!$B$2:$B$3</c:f>
              <c:numCache>
                <c:formatCode>0%</c:formatCode>
                <c:ptCount val="2"/>
                <c:pt idx="0">
                  <c:v>0.82</c:v>
                </c:pt>
                <c:pt idx="1">
                  <c:v>0.14000000000000001</c:v>
                </c:pt>
              </c:numCache>
            </c:numRef>
          </c:val>
          <c:extLst>
            <c:ext xmlns:c16="http://schemas.microsoft.com/office/drawing/2014/chart" uri="{C3380CC4-5D6E-409C-BE32-E72D297353CC}">
              <c16:uniqueId val="{00000000-1242-465B-8962-A524FA1782A3}"/>
            </c:ext>
          </c:extLst>
        </c:ser>
        <c:ser>
          <c:idx val="1"/>
          <c:order val="1"/>
          <c:tx>
            <c:strRef>
              <c:f>Sheet1!$C$1</c:f>
              <c:strCache>
                <c:ptCount val="1"/>
                <c:pt idx="0">
                  <c:v>Final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Diagree</c:v>
                </c:pt>
                <c:pt idx="1">
                  <c:v>Agree</c:v>
                </c:pt>
              </c:strCache>
            </c:strRef>
          </c:cat>
          <c:val>
            <c:numRef>
              <c:f>Sheet1!$C$2:$C$3</c:f>
              <c:numCache>
                <c:formatCode>0%</c:formatCode>
                <c:ptCount val="2"/>
                <c:pt idx="0">
                  <c:v>0.85</c:v>
                </c:pt>
                <c:pt idx="1">
                  <c:v>0.15</c:v>
                </c:pt>
              </c:numCache>
            </c:numRef>
          </c:val>
          <c:extLst>
            <c:ext xmlns:c16="http://schemas.microsoft.com/office/drawing/2014/chart" uri="{C3380CC4-5D6E-409C-BE32-E72D297353CC}">
              <c16:uniqueId val="{00000001-1242-465B-8962-A524FA1782A3}"/>
            </c:ext>
          </c:extLst>
        </c:ser>
        <c:dLbls>
          <c:showLegendKey val="0"/>
          <c:showVal val="1"/>
          <c:showCatName val="0"/>
          <c:showSerName val="0"/>
          <c:showPercent val="0"/>
          <c:showBubbleSize val="0"/>
        </c:dLbls>
        <c:gapWidth val="150"/>
        <c:axId val="348151056"/>
        <c:axId val="348148976"/>
      </c:barChart>
      <c:catAx>
        <c:axId val="3481510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8148976"/>
        <c:crosses val="autoZero"/>
        <c:auto val="1"/>
        <c:lblAlgn val="ctr"/>
        <c:lblOffset val="100"/>
        <c:noMultiLvlLbl val="0"/>
      </c:catAx>
      <c:valAx>
        <c:axId val="348148976"/>
        <c:scaling>
          <c:orientation val="minMax"/>
          <c:max val="1"/>
        </c:scaling>
        <c:delete val="0"/>
        <c:axPos val="l"/>
        <c:majorGridlines>
          <c:spPr>
            <a:ln w="0"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8151056"/>
        <c:crosses val="autoZero"/>
        <c:crossBetween val="between"/>
        <c:majorUnit val="0.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0148992737248E-2"/>
          <c:y val="4.9213933355808988E-2"/>
          <c:w val="0.92619702014525507"/>
          <c:h val="0.67263469275815391"/>
        </c:manualLayout>
      </c:layout>
      <c:barChart>
        <c:barDir val="col"/>
        <c:grouping val="clustered"/>
        <c:varyColors val="0"/>
        <c:ser>
          <c:idx val="0"/>
          <c:order val="0"/>
          <c:tx>
            <c:strRef>
              <c:f>Sheet1!$B$1</c:f>
              <c:strCache>
                <c:ptCount val="1"/>
                <c:pt idx="0">
                  <c:v>Mid-term</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Disagree</c:v>
                </c:pt>
                <c:pt idx="1">
                  <c:v>Agree</c:v>
                </c:pt>
              </c:strCache>
            </c:strRef>
          </c:cat>
          <c:val>
            <c:numRef>
              <c:f>Sheet1!$B$2:$B$3</c:f>
              <c:numCache>
                <c:formatCode>0%</c:formatCode>
                <c:ptCount val="2"/>
                <c:pt idx="0">
                  <c:v>0.65</c:v>
                </c:pt>
                <c:pt idx="1">
                  <c:v>0.3</c:v>
                </c:pt>
              </c:numCache>
            </c:numRef>
          </c:val>
          <c:extLst>
            <c:ext xmlns:c16="http://schemas.microsoft.com/office/drawing/2014/chart" uri="{C3380CC4-5D6E-409C-BE32-E72D297353CC}">
              <c16:uniqueId val="{00000000-1CB1-4E81-8402-9D76B2C5DD45}"/>
            </c:ext>
          </c:extLst>
        </c:ser>
        <c:ser>
          <c:idx val="1"/>
          <c:order val="1"/>
          <c:tx>
            <c:strRef>
              <c:f>Sheet1!$C$1</c:f>
              <c:strCache>
                <c:ptCount val="1"/>
                <c:pt idx="0">
                  <c:v>Final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Disagree</c:v>
                </c:pt>
                <c:pt idx="1">
                  <c:v>Agree</c:v>
                </c:pt>
              </c:strCache>
            </c:strRef>
          </c:cat>
          <c:val>
            <c:numRef>
              <c:f>Sheet1!$C$2:$C$3</c:f>
              <c:numCache>
                <c:formatCode>0%</c:formatCode>
                <c:ptCount val="2"/>
                <c:pt idx="0">
                  <c:v>0.75</c:v>
                </c:pt>
                <c:pt idx="1">
                  <c:v>0.25</c:v>
                </c:pt>
              </c:numCache>
            </c:numRef>
          </c:val>
          <c:extLst>
            <c:ext xmlns:c16="http://schemas.microsoft.com/office/drawing/2014/chart" uri="{C3380CC4-5D6E-409C-BE32-E72D297353CC}">
              <c16:uniqueId val="{00000001-1CB1-4E81-8402-9D76B2C5DD45}"/>
            </c:ext>
          </c:extLst>
        </c:ser>
        <c:dLbls>
          <c:dLblPos val="outEnd"/>
          <c:showLegendKey val="0"/>
          <c:showVal val="1"/>
          <c:showCatName val="0"/>
          <c:showSerName val="0"/>
          <c:showPercent val="0"/>
          <c:showBubbleSize val="0"/>
        </c:dLbls>
        <c:gapWidth val="150"/>
        <c:axId val="469490144"/>
        <c:axId val="287750288"/>
      </c:barChart>
      <c:catAx>
        <c:axId val="4694901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87750288"/>
        <c:crosses val="autoZero"/>
        <c:auto val="1"/>
        <c:lblAlgn val="ctr"/>
        <c:lblOffset val="100"/>
        <c:noMultiLvlLbl val="0"/>
      </c:catAx>
      <c:valAx>
        <c:axId val="2877502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9490144"/>
        <c:crosses val="autoZero"/>
        <c:crossBetween val="between"/>
        <c:majorUnit val="0.2"/>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930967605785162E-2"/>
          <c:y val="5.0918163631531323E-2"/>
          <c:w val="0.90042607953743636"/>
          <c:h val="0.66036743027498557"/>
        </c:manualLayout>
      </c:layout>
      <c:barChart>
        <c:barDir val="col"/>
        <c:grouping val="clustered"/>
        <c:varyColors val="0"/>
        <c:ser>
          <c:idx val="0"/>
          <c:order val="0"/>
          <c:tx>
            <c:strRef>
              <c:f>Sheet1!$B$1</c:f>
              <c:strCache>
                <c:ptCount val="1"/>
                <c:pt idx="0">
                  <c:v>Mid-term</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Disagree</c:v>
                </c:pt>
                <c:pt idx="1">
                  <c:v>Agree</c:v>
                </c:pt>
              </c:strCache>
            </c:strRef>
          </c:cat>
          <c:val>
            <c:numRef>
              <c:f>Sheet1!$B$2:$B$3</c:f>
              <c:numCache>
                <c:formatCode>0%</c:formatCode>
                <c:ptCount val="2"/>
                <c:pt idx="0">
                  <c:v>0.05</c:v>
                </c:pt>
                <c:pt idx="1">
                  <c:v>0.95</c:v>
                </c:pt>
              </c:numCache>
            </c:numRef>
          </c:val>
          <c:extLst>
            <c:ext xmlns:c16="http://schemas.microsoft.com/office/drawing/2014/chart" uri="{C3380CC4-5D6E-409C-BE32-E72D297353CC}">
              <c16:uniqueId val="{00000000-FD74-403C-B1E4-8E1435A3FC81}"/>
            </c:ext>
          </c:extLst>
        </c:ser>
        <c:ser>
          <c:idx val="1"/>
          <c:order val="1"/>
          <c:tx>
            <c:strRef>
              <c:f>Sheet1!$C$1</c:f>
              <c:strCache>
                <c:ptCount val="1"/>
                <c:pt idx="0">
                  <c:v>Final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Disagree</c:v>
                </c:pt>
                <c:pt idx="1">
                  <c:v>Agree</c:v>
                </c:pt>
              </c:strCache>
            </c:strRef>
          </c:cat>
          <c:val>
            <c:numRef>
              <c:f>Sheet1!$C$2:$C$3</c:f>
              <c:numCache>
                <c:formatCode>0%</c:formatCode>
                <c:ptCount val="2"/>
                <c:pt idx="0">
                  <c:v>0.05</c:v>
                </c:pt>
                <c:pt idx="1">
                  <c:v>0.91</c:v>
                </c:pt>
              </c:numCache>
            </c:numRef>
          </c:val>
          <c:extLst>
            <c:ext xmlns:c16="http://schemas.microsoft.com/office/drawing/2014/chart" uri="{C3380CC4-5D6E-409C-BE32-E72D297353CC}">
              <c16:uniqueId val="{00000001-FD74-403C-B1E4-8E1435A3FC81}"/>
            </c:ext>
          </c:extLst>
        </c:ser>
        <c:dLbls>
          <c:dLblPos val="outEnd"/>
          <c:showLegendKey val="0"/>
          <c:showVal val="1"/>
          <c:showCatName val="0"/>
          <c:showSerName val="0"/>
          <c:showPercent val="0"/>
          <c:showBubbleSize val="0"/>
        </c:dLbls>
        <c:gapWidth val="219"/>
        <c:overlap val="-27"/>
        <c:axId val="359971664"/>
        <c:axId val="473897712"/>
      </c:barChart>
      <c:catAx>
        <c:axId val="359971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897712"/>
        <c:crosses val="autoZero"/>
        <c:auto val="1"/>
        <c:lblAlgn val="ctr"/>
        <c:lblOffset val="100"/>
        <c:noMultiLvlLbl val="0"/>
      </c:catAx>
      <c:valAx>
        <c:axId val="473897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99716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Mid-term</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Disagree</c:v>
                </c:pt>
                <c:pt idx="1">
                  <c:v>Agree</c:v>
                </c:pt>
              </c:strCache>
            </c:strRef>
          </c:cat>
          <c:val>
            <c:numRef>
              <c:f>Sheet1!$B$2:$B$3</c:f>
              <c:numCache>
                <c:formatCode>0%</c:formatCode>
                <c:ptCount val="2"/>
                <c:pt idx="0">
                  <c:v>0</c:v>
                </c:pt>
                <c:pt idx="1">
                  <c:v>0.91</c:v>
                </c:pt>
              </c:numCache>
            </c:numRef>
          </c:val>
          <c:extLst>
            <c:ext xmlns:c16="http://schemas.microsoft.com/office/drawing/2014/chart" uri="{C3380CC4-5D6E-409C-BE32-E72D297353CC}">
              <c16:uniqueId val="{00000000-0E30-48ED-99A4-9E960EC5B536}"/>
            </c:ext>
          </c:extLst>
        </c:ser>
        <c:ser>
          <c:idx val="1"/>
          <c:order val="1"/>
          <c:tx>
            <c:strRef>
              <c:f>Sheet1!$C$1</c:f>
              <c:strCache>
                <c:ptCount val="1"/>
                <c:pt idx="0">
                  <c:v>Final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Disagree</c:v>
                </c:pt>
                <c:pt idx="1">
                  <c:v>Agree</c:v>
                </c:pt>
              </c:strCache>
            </c:strRef>
          </c:cat>
          <c:val>
            <c:numRef>
              <c:f>Sheet1!$C$2:$C$3</c:f>
              <c:numCache>
                <c:formatCode>0%</c:formatCode>
                <c:ptCount val="2"/>
                <c:pt idx="0">
                  <c:v>0.04</c:v>
                </c:pt>
                <c:pt idx="1">
                  <c:v>0.96</c:v>
                </c:pt>
              </c:numCache>
            </c:numRef>
          </c:val>
          <c:extLst>
            <c:ext xmlns:c16="http://schemas.microsoft.com/office/drawing/2014/chart" uri="{C3380CC4-5D6E-409C-BE32-E72D297353CC}">
              <c16:uniqueId val="{00000001-0E30-48ED-99A4-9E960EC5B536}"/>
            </c:ext>
          </c:extLst>
        </c:ser>
        <c:dLbls>
          <c:showLegendKey val="0"/>
          <c:showVal val="0"/>
          <c:showCatName val="0"/>
          <c:showSerName val="0"/>
          <c:showPercent val="0"/>
          <c:showBubbleSize val="0"/>
        </c:dLbls>
        <c:gapWidth val="219"/>
        <c:overlap val="-27"/>
        <c:axId val="359972080"/>
        <c:axId val="434036960"/>
      </c:barChart>
      <c:catAx>
        <c:axId val="359972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4036960"/>
        <c:crosses val="autoZero"/>
        <c:auto val="1"/>
        <c:lblAlgn val="ctr"/>
        <c:lblOffset val="100"/>
        <c:noMultiLvlLbl val="0"/>
      </c:catAx>
      <c:valAx>
        <c:axId val="43403696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9972080"/>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84C021-3E1C-4BFB-9C01-6277BBF797F8}" type="datetimeFigureOut">
              <a:rPr lang="en-US" smtClean="0"/>
              <a:t>4/14/20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27CEC-A562-4DF4-9AF1-3D3A47CCDE20}" type="slidenum">
              <a:rPr lang="en-US" smtClean="0"/>
              <a:t>‹#›</a:t>
            </a:fld>
            <a:endParaRPr lang="en-US"/>
          </a:p>
        </p:txBody>
      </p:sp>
    </p:spTree>
    <p:extLst>
      <p:ext uri="{BB962C8B-B14F-4D97-AF65-F5344CB8AC3E}">
        <p14:creationId xmlns:p14="http://schemas.microsoft.com/office/powerpoint/2010/main" val="320692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omesticabuse.stanford.edu/screening/how.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27CEC-A562-4DF4-9AF1-3D3A47CCDE20}" type="slidenum">
              <a:rPr lang="en-US" smtClean="0"/>
              <a:t>2</a:t>
            </a:fld>
            <a:endParaRPr lang="en-US"/>
          </a:p>
        </p:txBody>
      </p:sp>
    </p:spTree>
    <p:extLst>
      <p:ext uri="{BB962C8B-B14F-4D97-AF65-F5344CB8AC3E}">
        <p14:creationId xmlns:p14="http://schemas.microsoft.com/office/powerpoint/2010/main" val="2676880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also felt that we should continue performing the social needs screening.</a:t>
            </a:r>
          </a:p>
          <a:p>
            <a:r>
              <a:rPr lang="en-US" dirty="0"/>
              <a:t>Responses do not add up to 100% because we had a “don’t know/not enough experience” option.</a:t>
            </a:r>
          </a:p>
        </p:txBody>
      </p:sp>
      <p:sp>
        <p:nvSpPr>
          <p:cNvPr id="4" name="Slide Number Placeholder 3"/>
          <p:cNvSpPr>
            <a:spLocks noGrp="1"/>
          </p:cNvSpPr>
          <p:nvPr>
            <p:ph type="sldNum" sz="quarter" idx="5"/>
          </p:nvPr>
        </p:nvSpPr>
        <p:spPr/>
        <p:txBody>
          <a:bodyPr/>
          <a:lstStyle/>
          <a:p>
            <a:fld id="{CAF27CEC-A562-4DF4-9AF1-3D3A47CCDE20}" type="slidenum">
              <a:rPr lang="en-US" smtClean="0"/>
              <a:t>11</a:t>
            </a:fld>
            <a:endParaRPr lang="en-US"/>
          </a:p>
        </p:txBody>
      </p:sp>
    </p:spTree>
    <p:extLst>
      <p:ext uri="{BB962C8B-B14F-4D97-AF65-F5344CB8AC3E}">
        <p14:creationId xmlns:p14="http://schemas.microsoft.com/office/powerpoint/2010/main" val="1220408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asked how we could make the screening better, participants discussed some questions that needed rephrasing, and they they thought it might be better if the screening happened in the exam room, instead of the waiting room.  </a:t>
            </a:r>
          </a:p>
          <a:p>
            <a:r>
              <a:rPr lang="en-US"/>
              <a:t>Providers felt that more staff ownership of the process would allow more patients to be screened.  </a:t>
            </a:r>
          </a:p>
          <a:p>
            <a:r>
              <a:rPr lang="en-US"/>
              <a:t>Staff an providers both commented on the need for better communication of results.</a:t>
            </a:r>
          </a:p>
        </p:txBody>
      </p:sp>
      <p:sp>
        <p:nvSpPr>
          <p:cNvPr id="4" name="Slide Number Placeholder 3"/>
          <p:cNvSpPr>
            <a:spLocks noGrp="1"/>
          </p:cNvSpPr>
          <p:nvPr>
            <p:ph type="sldNum" sz="quarter" idx="10"/>
          </p:nvPr>
        </p:nvSpPr>
        <p:spPr/>
        <p:txBody>
          <a:bodyPr/>
          <a:lstStyle/>
          <a:p>
            <a:fld id="{CAF27CEC-A562-4DF4-9AF1-3D3A47CCDE20}" type="slidenum">
              <a:rPr lang="en-US" smtClean="0"/>
              <a:t>12</a:t>
            </a:fld>
            <a:endParaRPr lang="en-US"/>
          </a:p>
        </p:txBody>
      </p:sp>
    </p:spTree>
    <p:extLst>
      <p:ext uri="{BB962C8B-B14F-4D97-AF65-F5344CB8AC3E}">
        <p14:creationId xmlns:p14="http://schemas.microsoft.com/office/powerpoint/2010/main" val="650983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F27CEC-A562-4DF4-9AF1-3D3A47CCDE20}" type="slidenum">
              <a:rPr lang="en-US" smtClean="0"/>
              <a:t>14</a:t>
            </a:fld>
            <a:endParaRPr lang="en-US"/>
          </a:p>
        </p:txBody>
      </p:sp>
    </p:spTree>
    <p:extLst>
      <p:ext uri="{BB962C8B-B14F-4D97-AF65-F5344CB8AC3E}">
        <p14:creationId xmlns:p14="http://schemas.microsoft.com/office/powerpoint/2010/main" val="891998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Had a small grant from the CEPS program here at CU so we were able to pay for a research assistance and some statistical support</a:t>
            </a:r>
          </a:p>
        </p:txBody>
      </p:sp>
      <p:sp>
        <p:nvSpPr>
          <p:cNvPr id="4" name="Slide Number Placeholder 3"/>
          <p:cNvSpPr>
            <a:spLocks noGrp="1"/>
          </p:cNvSpPr>
          <p:nvPr>
            <p:ph type="sldNum" sz="quarter" idx="5"/>
          </p:nvPr>
        </p:nvSpPr>
        <p:spPr/>
        <p:txBody>
          <a:bodyPr/>
          <a:lstStyle/>
          <a:p>
            <a:fld id="{CAF27CEC-A562-4DF4-9AF1-3D3A47CCDE20}" type="slidenum">
              <a:rPr lang="en-US" smtClean="0"/>
              <a:t>3</a:t>
            </a:fld>
            <a:endParaRPr lang="en-US"/>
          </a:p>
        </p:txBody>
      </p:sp>
    </p:spTree>
    <p:extLst>
      <p:ext uri="{BB962C8B-B14F-4D97-AF65-F5344CB8AC3E}">
        <p14:creationId xmlns:p14="http://schemas.microsoft.com/office/powerpoint/2010/main" val="11143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selected these items based on importance to clinical care, ability to intervene, and brevity of the question.  We wanted to keep the questionnaire on a single page.  The screener overall was modeled after the one being used by Children’s Hospital and individual items had all been previously published except for the housing question, which we created ourselves.</a:t>
            </a:r>
          </a:p>
          <a:p>
            <a:endParaRPr lang="en-US" dirty="0"/>
          </a:p>
          <a:p>
            <a:r>
              <a:rPr lang="en-US" dirty="0"/>
              <a:t>Prior to developing this screener, we had performed a needs assessment using two different approaches – CSPH students, waiting room survey</a:t>
            </a:r>
          </a:p>
          <a:p>
            <a:endParaRPr lang="en-US" dirty="0"/>
          </a:p>
          <a:p>
            <a:r>
              <a:rPr lang="en-US" dirty="0"/>
              <a:t>It is important to note that we were developing this screening tool at the same time that UCH was looking into adding social needs modules into epic.  We were in the right place at the right time and were able to have this screening tool built into a flowsheet for recording data and creating reports.</a:t>
            </a:r>
          </a:p>
          <a:p>
            <a:endParaRPr lang="en-US" dirty="0"/>
          </a:p>
          <a:p>
            <a:pPr rtl="0" fontAlgn="base"/>
            <a:r>
              <a:rPr lang="en-US" dirty="0"/>
              <a:t>Question 1 </a:t>
            </a:r>
          </a:p>
          <a:p>
            <a:pPr rtl="0" fontAlgn="base"/>
            <a:r>
              <a:rPr lang="en-US" dirty="0"/>
              <a:t>Manchanda R. Upstream Risks Screening Tool and Guide V2.5. Los Angeles, CA: </a:t>
            </a:r>
            <a:r>
              <a:rPr lang="en-US" dirty="0" err="1"/>
              <a:t>HealthBegins</a:t>
            </a:r>
            <a:r>
              <a:rPr lang="en-US" dirty="0"/>
              <a:t>; 2015. </a:t>
            </a:r>
          </a:p>
          <a:p>
            <a:pPr rtl="0" fontAlgn="base"/>
            <a:r>
              <a:rPr lang="en-US" dirty="0"/>
              <a:t>￼ </a:t>
            </a:r>
          </a:p>
          <a:p>
            <a:pPr rtl="0" fontAlgn="base"/>
            <a:r>
              <a:rPr lang="en-US" dirty="0"/>
              <a:t>Questions 2 and 3  </a:t>
            </a:r>
          </a:p>
          <a:p>
            <a:pPr rtl="0" fontAlgn="base"/>
            <a:r>
              <a:rPr lang="en-US" dirty="0"/>
              <a:t>de Jong </a:t>
            </a:r>
            <a:r>
              <a:rPr lang="en-US" dirty="0" err="1"/>
              <a:t>Gierveld</a:t>
            </a:r>
            <a:r>
              <a:rPr lang="en-US" dirty="0"/>
              <a:t> J, Tilburg T. A six-item scale for overall, emotional and social loneliness: confirmative tests on new survey data. </a:t>
            </a:r>
            <a:r>
              <a:rPr lang="en-US" i="1" dirty="0"/>
              <a:t>Research on Aging. </a:t>
            </a:r>
            <a:r>
              <a:rPr lang="en-US" dirty="0"/>
              <a:t>2006;28(5):582–598. </a:t>
            </a:r>
          </a:p>
          <a:p>
            <a:pPr rtl="0" fontAlgn="base"/>
            <a:r>
              <a:rPr lang="en-US" dirty="0"/>
              <a:t>￼ </a:t>
            </a:r>
          </a:p>
          <a:p>
            <a:pPr rtl="0" fontAlgn="base"/>
            <a:r>
              <a:rPr lang="en-US" dirty="0"/>
              <a:t>Questions 5 and 6 </a:t>
            </a:r>
          </a:p>
          <a:p>
            <a:pPr rtl="0" fontAlgn="base"/>
            <a:r>
              <a:rPr lang="en-US" dirty="0"/>
              <a:t>Hager ER, </a:t>
            </a:r>
            <a:r>
              <a:rPr lang="en-US" dirty="0" err="1"/>
              <a:t>Quigg</a:t>
            </a:r>
            <a:r>
              <a:rPr lang="en-US" dirty="0"/>
              <a:t> AM, Black MM, et al. Development and validity of a 2-item screen to identify families at risk for food insecurity. </a:t>
            </a:r>
            <a:r>
              <a:rPr lang="en-US" i="1" dirty="0"/>
              <a:t>Pediatrics. </a:t>
            </a:r>
            <a:r>
              <a:rPr lang="en-US" dirty="0"/>
              <a:t>2010;126(1):e26-32. </a:t>
            </a:r>
          </a:p>
          <a:p>
            <a:pPr rtl="0" fontAlgn="base"/>
            <a:r>
              <a:rPr lang="en-US" dirty="0"/>
              <a:t>￼ </a:t>
            </a:r>
          </a:p>
          <a:p>
            <a:pPr rtl="0" fontAlgn="base"/>
            <a:r>
              <a:rPr lang="en-US" dirty="0"/>
              <a:t>Question 6 </a:t>
            </a:r>
          </a:p>
          <a:p>
            <a:pPr rtl="0" fontAlgn="base"/>
            <a:r>
              <a:rPr lang="en-US" dirty="0" err="1"/>
              <a:t>Brcic</a:t>
            </a:r>
            <a:r>
              <a:rPr lang="en-US" dirty="0"/>
              <a:t> V, </a:t>
            </a:r>
            <a:r>
              <a:rPr lang="en-US" dirty="0" err="1"/>
              <a:t>Eberdt</a:t>
            </a:r>
            <a:r>
              <a:rPr lang="en-US" dirty="0"/>
              <a:t> C, </a:t>
            </a:r>
            <a:r>
              <a:rPr lang="en-US" dirty="0" err="1"/>
              <a:t>Kaczorowski</a:t>
            </a:r>
            <a:r>
              <a:rPr lang="en-US" dirty="0"/>
              <a:t> J. Development of a tool to identify poverty in a family practice setting: a pilot study. </a:t>
            </a:r>
            <a:r>
              <a:rPr lang="en-US" i="1" dirty="0"/>
              <a:t>International Journal of Family Medicine. </a:t>
            </a:r>
            <a:r>
              <a:rPr lang="en-US" dirty="0"/>
              <a:t>2011. </a:t>
            </a:r>
          </a:p>
          <a:p>
            <a:pPr rtl="0" fontAlgn="base"/>
            <a:r>
              <a:rPr lang="en-US" dirty="0"/>
              <a:t>￼ </a:t>
            </a:r>
          </a:p>
          <a:p>
            <a:pPr rtl="0" fontAlgn="base"/>
            <a:r>
              <a:rPr lang="en-US" dirty="0"/>
              <a:t>Question 7 </a:t>
            </a:r>
          </a:p>
          <a:p>
            <a:pPr rtl="0" fontAlgn="base"/>
            <a:r>
              <a:rPr lang="en-US" dirty="0"/>
              <a:t>Created de novo </a:t>
            </a:r>
          </a:p>
          <a:p>
            <a:pPr rtl="0" fontAlgn="base"/>
            <a:r>
              <a:rPr lang="en-US" dirty="0"/>
              <a:t>￼ </a:t>
            </a:r>
          </a:p>
          <a:p>
            <a:pPr rtl="0" fontAlgn="base"/>
            <a:r>
              <a:rPr lang="en-US" dirty="0"/>
              <a:t>Question 8 </a:t>
            </a:r>
          </a:p>
          <a:p>
            <a:pPr rtl="0" fontAlgn="base"/>
            <a:r>
              <a:rPr lang="en-US" dirty="0"/>
              <a:t>Stanford School of Medicine. How to Ask. </a:t>
            </a:r>
            <a:r>
              <a:rPr lang="en-US" i="1" dirty="0"/>
              <a:t>Stanford Medicine: Domestic Abuse</a:t>
            </a:r>
            <a:r>
              <a:rPr lang="en-US" dirty="0"/>
              <a:t> 2017; </a:t>
            </a:r>
            <a:r>
              <a:rPr lang="en-US" u="sng" dirty="0">
                <a:hlinkClick r:id="rId3"/>
              </a:rPr>
              <a:t>http://domesticabuse.stanford.edu/screening/how.html</a:t>
            </a:r>
            <a:r>
              <a:rPr lang="en-US" dirty="0"/>
              <a:t>. Accessed Jan 28, 2017. </a:t>
            </a:r>
          </a:p>
          <a:p>
            <a:pPr rtl="0" fontAlgn="base"/>
            <a:r>
              <a:rPr lang="en-US" dirty="0"/>
              <a:t>￼ </a:t>
            </a:r>
          </a:p>
          <a:p>
            <a:pPr rtl="0" fontAlgn="base"/>
            <a:r>
              <a:rPr lang="en-US" dirty="0"/>
              <a:t>Question 9 </a:t>
            </a:r>
          </a:p>
          <a:p>
            <a:pPr rtl="0" fontAlgn="base"/>
            <a:r>
              <a:rPr lang="en-US" dirty="0"/>
              <a:t>Chew LD, Griffin JM, Partin MR, et al. Validation of screening questions for limited health literacy in a large VA outpatient population. </a:t>
            </a:r>
            <a:r>
              <a:rPr lang="en-US" i="1" dirty="0"/>
              <a:t>J Gen Intern Med. </a:t>
            </a:r>
            <a:r>
              <a:rPr lang="en-US" dirty="0"/>
              <a:t>2008;23(5):561-566. </a:t>
            </a:r>
          </a:p>
          <a:p>
            <a:pPr rtl="0" fontAlgn="base"/>
            <a:r>
              <a:rPr lang="en-US" dirty="0"/>
              <a:t>￼ </a:t>
            </a:r>
          </a:p>
          <a:p>
            <a:pPr rtl="0" fontAlgn="base"/>
            <a:r>
              <a:rPr lang="en-US" dirty="0"/>
              <a:t>Question 10 </a:t>
            </a:r>
          </a:p>
          <a:p>
            <a:pPr rtl="0" fontAlgn="base"/>
            <a:r>
              <a:rPr lang="en-US" dirty="0"/>
              <a:t>Wasson JH, Benjamin R, Johnson D, Moore LG, Mackenzie T. Patients use the internet to enter the medical home. </a:t>
            </a:r>
            <a:r>
              <a:rPr lang="en-US" i="1" dirty="0"/>
              <a:t>The Journal of ambulatory care management. </a:t>
            </a:r>
            <a:r>
              <a:rPr lang="en-US" dirty="0"/>
              <a:t>2011;34(1):38-46. </a:t>
            </a:r>
          </a:p>
          <a:p>
            <a:pPr rtl="0" fontAlgn="base"/>
            <a:r>
              <a:rPr lang="en-US" dirty="0"/>
              <a:t>Wasson JH, Johnson DJ, Mackenzie T. The impact of primary care patients' pain and emotional problems on their confidence with self-management. </a:t>
            </a:r>
            <a:r>
              <a:rPr lang="en-US" i="1" dirty="0"/>
              <a:t>The Journal of ambulatory care management. </a:t>
            </a:r>
            <a:r>
              <a:rPr lang="en-US" dirty="0"/>
              <a:t>2008;31(2):120-127. </a:t>
            </a:r>
          </a:p>
          <a:p>
            <a:endParaRPr lang="en-US" dirty="0"/>
          </a:p>
          <a:p>
            <a:endParaRPr lang="en-US" dirty="0"/>
          </a:p>
        </p:txBody>
      </p:sp>
      <p:sp>
        <p:nvSpPr>
          <p:cNvPr id="4" name="Slide Number Placeholder 3"/>
          <p:cNvSpPr>
            <a:spLocks noGrp="1"/>
          </p:cNvSpPr>
          <p:nvPr>
            <p:ph type="sldNum" sz="quarter" idx="10"/>
          </p:nvPr>
        </p:nvSpPr>
        <p:spPr/>
        <p:txBody>
          <a:bodyPr/>
          <a:lstStyle/>
          <a:p>
            <a:fld id="{72A27BA1-412C-7A4F-A862-00A3F308D4E0}" type="slidenum">
              <a:rPr lang="en-US" smtClean="0"/>
              <a:t>4</a:t>
            </a:fld>
            <a:endParaRPr lang="en-US"/>
          </a:p>
        </p:txBody>
      </p:sp>
    </p:spTree>
    <p:extLst>
      <p:ext uri="{BB962C8B-B14F-4D97-AF65-F5344CB8AC3E}">
        <p14:creationId xmlns:p14="http://schemas.microsoft.com/office/powerpoint/2010/main" val="807982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27CEC-A562-4DF4-9AF1-3D3A47CCDE20}" type="slidenum">
              <a:rPr lang="en-US" smtClean="0"/>
              <a:t>5</a:t>
            </a:fld>
            <a:endParaRPr lang="en-US"/>
          </a:p>
        </p:txBody>
      </p:sp>
    </p:spTree>
    <p:extLst>
      <p:ext uri="{BB962C8B-B14F-4D97-AF65-F5344CB8AC3E}">
        <p14:creationId xmlns:p14="http://schemas.microsoft.com/office/powerpoint/2010/main" val="1321483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Early on, we learned that the nearby children’s hospital had a partnership with Hunger Free Colorado, an organization that operates a “Hunger Hotline” which includes a database of every food resource in the state.  We were able to arrange an electronic referral system so they could then reach out to our patients, inform them of nearby food resources, and initiate enrollment in SNAP (food stamps) if the patient was eligible.  They also sent us </a:t>
            </a:r>
            <a:r>
              <a:rPr lang="en-US" err="1"/>
              <a:t>monthy</a:t>
            </a:r>
            <a:r>
              <a:rPr lang="en-US"/>
              <a:t> reports detailing the outcomes of all of the referrals we made to them each month.</a:t>
            </a:r>
          </a:p>
          <a:p>
            <a:endParaRPr lang="en-US"/>
          </a:p>
          <a:p>
            <a:r>
              <a:rPr lang="en-US"/>
              <a:t>We also developed a relationship with a local emergency resource center that resulted in a streamlined intake process for our patients seeking their services, as well as extended hours for our patients to access their services</a:t>
            </a:r>
          </a:p>
          <a:p>
            <a:endParaRPr lang="en-US"/>
          </a:p>
          <a:p>
            <a:r>
              <a:rPr lang="en-US"/>
              <a:t>We recently started communications with the Colorado Regional health connectors.  RHCs are a statewide network of regionally based lay workers whose job it is to make connections between community organizations, clinical services, and public health entities.</a:t>
            </a:r>
          </a:p>
        </p:txBody>
      </p:sp>
      <p:sp>
        <p:nvSpPr>
          <p:cNvPr id="4" name="Slide Number Placeholder 3"/>
          <p:cNvSpPr>
            <a:spLocks noGrp="1"/>
          </p:cNvSpPr>
          <p:nvPr>
            <p:ph type="sldNum" sz="quarter" idx="5"/>
          </p:nvPr>
        </p:nvSpPr>
        <p:spPr/>
        <p:txBody>
          <a:bodyPr/>
          <a:lstStyle/>
          <a:p>
            <a:fld id="{CAF27CEC-A562-4DF4-9AF1-3D3A47CCDE20}" type="slidenum">
              <a:rPr lang="en-US" smtClean="0"/>
              <a:t>6</a:t>
            </a:fld>
            <a:endParaRPr lang="en-US"/>
          </a:p>
        </p:txBody>
      </p:sp>
    </p:spTree>
    <p:extLst>
      <p:ext uri="{BB962C8B-B14F-4D97-AF65-F5344CB8AC3E}">
        <p14:creationId xmlns:p14="http://schemas.microsoft.com/office/powerpoint/2010/main" val="4143838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Throughout the process, the steering committee met on a monthly basis to review data,</a:t>
            </a:r>
            <a:r>
              <a:rPr lang="en-US" baseline="0"/>
              <a:t> gather feedback, and make modifications as needed.  Additional ad hoc meetings of clinic leadership were also convened if higher-level decisions were needed or if larger barriers were encountered.</a:t>
            </a:r>
          </a:p>
        </p:txBody>
      </p:sp>
      <p:sp>
        <p:nvSpPr>
          <p:cNvPr id="4" name="Slide Number Placeholder 3"/>
          <p:cNvSpPr>
            <a:spLocks noGrp="1"/>
          </p:cNvSpPr>
          <p:nvPr>
            <p:ph type="sldNum" sz="quarter" idx="10"/>
          </p:nvPr>
        </p:nvSpPr>
        <p:spPr/>
        <p:txBody>
          <a:bodyPr/>
          <a:lstStyle/>
          <a:p>
            <a:fld id="{CAF27CEC-A562-4DF4-9AF1-3D3A47CCDE20}" type="slidenum">
              <a:rPr lang="en-US" smtClean="0"/>
              <a:t>7</a:t>
            </a:fld>
            <a:endParaRPr lang="en-US"/>
          </a:p>
        </p:txBody>
      </p:sp>
    </p:spTree>
    <p:extLst>
      <p:ext uri="{BB962C8B-B14F-4D97-AF65-F5344CB8AC3E}">
        <p14:creationId xmlns:p14="http://schemas.microsoft.com/office/powerpoint/2010/main" val="168760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screening process under-sampled patients with public insurance and African Americans. There were no differences by age or ethnicity</a:t>
            </a:r>
          </a:p>
        </p:txBody>
      </p:sp>
      <p:sp>
        <p:nvSpPr>
          <p:cNvPr id="4" name="Slide Number Placeholder 3"/>
          <p:cNvSpPr>
            <a:spLocks noGrp="1"/>
          </p:cNvSpPr>
          <p:nvPr>
            <p:ph type="sldNum" sz="quarter" idx="5"/>
          </p:nvPr>
        </p:nvSpPr>
        <p:spPr/>
        <p:txBody>
          <a:bodyPr/>
          <a:lstStyle/>
          <a:p>
            <a:fld id="{CAF27CEC-A562-4DF4-9AF1-3D3A47CCDE20}" type="slidenum">
              <a:rPr lang="en-US" smtClean="0"/>
              <a:t>8</a:t>
            </a:fld>
            <a:endParaRPr lang="en-US"/>
          </a:p>
        </p:txBody>
      </p:sp>
    </p:spTree>
    <p:extLst>
      <p:ext uri="{BB962C8B-B14F-4D97-AF65-F5344CB8AC3E}">
        <p14:creationId xmlns:p14="http://schemas.microsoft.com/office/powerpoint/2010/main" val="3831485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Rates at which help was requested:</a:t>
            </a:r>
          </a:p>
          <a:p>
            <a:r>
              <a:rPr lang="en-US" dirty="0"/>
              <a:t>Among patients with </a:t>
            </a:r>
            <a:r>
              <a:rPr lang="en-US" u="sng" dirty="0"/>
              <a:t>&gt;</a:t>
            </a:r>
            <a:r>
              <a:rPr lang="en-US" u="none" dirty="0"/>
              <a:t>1 need – 24%</a:t>
            </a:r>
          </a:p>
          <a:p>
            <a:r>
              <a:rPr lang="en-US" u="none" dirty="0"/>
              <a:t>Transportation – 22%</a:t>
            </a:r>
          </a:p>
          <a:p>
            <a:r>
              <a:rPr lang="en-US" u="none" dirty="0"/>
              <a:t>Social Isolation – 21%</a:t>
            </a:r>
          </a:p>
          <a:p>
            <a:r>
              <a:rPr lang="en-US" u="none" dirty="0"/>
              <a:t>Food insecurity – 38%</a:t>
            </a:r>
          </a:p>
          <a:p>
            <a:r>
              <a:rPr lang="en-US" u="none" dirty="0"/>
              <a:t>Financial Strain – 32%</a:t>
            </a:r>
          </a:p>
          <a:p>
            <a:r>
              <a:rPr lang="en-US" u="none" dirty="0"/>
              <a:t>Housing problems – 22%</a:t>
            </a:r>
            <a:endParaRPr lang="en-US" dirty="0"/>
          </a:p>
        </p:txBody>
      </p:sp>
      <p:sp>
        <p:nvSpPr>
          <p:cNvPr id="4" name="Slide Number Placeholder 3"/>
          <p:cNvSpPr>
            <a:spLocks noGrp="1"/>
          </p:cNvSpPr>
          <p:nvPr>
            <p:ph type="sldNum" sz="quarter" idx="5"/>
          </p:nvPr>
        </p:nvSpPr>
        <p:spPr/>
        <p:txBody>
          <a:bodyPr/>
          <a:lstStyle/>
          <a:p>
            <a:fld id="{CAF27CEC-A562-4DF4-9AF1-3D3A47CCDE20}" type="slidenum">
              <a:rPr lang="en-US" smtClean="0"/>
              <a:t>9</a:t>
            </a:fld>
            <a:endParaRPr lang="en-US"/>
          </a:p>
        </p:txBody>
      </p:sp>
    </p:spTree>
    <p:extLst>
      <p:ext uri="{BB962C8B-B14F-4D97-AF65-F5344CB8AC3E}">
        <p14:creationId xmlns:p14="http://schemas.microsoft.com/office/powerpoint/2010/main" val="3985386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were also pleased to find that most staff and providers did not find the screening to be an extra burden.</a:t>
            </a:r>
          </a:p>
        </p:txBody>
      </p:sp>
      <p:sp>
        <p:nvSpPr>
          <p:cNvPr id="4" name="Slide Number Placeholder 3"/>
          <p:cNvSpPr>
            <a:spLocks noGrp="1"/>
          </p:cNvSpPr>
          <p:nvPr>
            <p:ph type="sldNum" sz="quarter" idx="5"/>
          </p:nvPr>
        </p:nvSpPr>
        <p:spPr/>
        <p:txBody>
          <a:bodyPr/>
          <a:lstStyle/>
          <a:p>
            <a:fld id="{CAF27CEC-A562-4DF4-9AF1-3D3A47CCDE20}" type="slidenum">
              <a:rPr lang="en-US" smtClean="0"/>
              <a:t>10</a:t>
            </a:fld>
            <a:endParaRPr lang="en-US"/>
          </a:p>
        </p:txBody>
      </p:sp>
    </p:spTree>
    <p:extLst>
      <p:ext uri="{BB962C8B-B14F-4D97-AF65-F5344CB8AC3E}">
        <p14:creationId xmlns:p14="http://schemas.microsoft.com/office/powerpoint/2010/main" val="131058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4/14/20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708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372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B61BEF0D-F0BB-DE4B-95CE-6DB70DBA9567}" type="datetimeFigureOut">
              <a:rPr lang="en-US" dirty="0"/>
              <a:pPr/>
              <a:t>4/14/20</a:t>
            </a:fld>
            <a:endParaRPr lang="en-US" dirty="0"/>
          </a:p>
        </p:txBody>
      </p:sp>
      <p:sp>
        <p:nvSpPr>
          <p:cNvPr id="5" name="Footer Placeholder 4"/>
          <p:cNvSpPr>
            <a:spLocks noGrp="1"/>
          </p:cNvSpPr>
          <p:nvPr>
            <p:ph type="ftr" sz="quarter" idx="11"/>
          </p:nvPr>
        </p:nvSpPr>
        <p:spPr>
          <a:xfrm>
            <a:off x="581192" y="5951810"/>
            <a:ext cx="5922209"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513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a:t>Click to edit Master title style</a:t>
            </a:r>
            <a:br>
              <a:rPr lang="en-US"/>
            </a:br>
            <a:r>
              <a:rPr lang="en-US"/>
              <a:t>Click to edit Master title style</a:t>
            </a:r>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2841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9A71A3-950D-4899-B79B-35F2758BD331}"/>
              </a:ext>
            </a:extLst>
          </p:cNvPr>
          <p:cNvGrpSpPr/>
          <p:nvPr userDrawn="1"/>
        </p:nvGrpSpPr>
        <p:grpSpPr>
          <a:xfrm>
            <a:off x="0" y="1207337"/>
            <a:ext cx="9144000" cy="4467863"/>
            <a:chOff x="0" y="1207336"/>
            <a:chExt cx="12192000" cy="4467863"/>
          </a:xfrm>
        </p:grpSpPr>
        <p:sp>
          <p:nvSpPr>
            <p:cNvPr id="33" name="Flowchart: Delay 24">
              <a:extLst>
                <a:ext uri="{FF2B5EF4-FFF2-40B4-BE49-F238E27FC236}">
                  <a16:creationId xmlns:a16="http://schemas.microsoft.com/office/drawing/2014/main" id="{928187B2-0394-40AE-9F9C-6682AC71596C}"/>
                </a:ext>
              </a:extLst>
            </p:cNvPr>
            <p:cNvSpPr/>
            <p:nvPr userDrawn="1"/>
          </p:nvSpPr>
          <p:spPr>
            <a:xfrm flipH="1">
              <a:off x="2613003" y="3441616"/>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5" name="Flowchart: Delay 24">
              <a:extLst>
                <a:ext uri="{FF2B5EF4-FFF2-40B4-BE49-F238E27FC236}">
                  <a16:creationId xmlns:a16="http://schemas.microsoft.com/office/drawing/2014/main" id="{355D9AC9-E7B7-459E-925B-0047C675B750}"/>
                </a:ext>
              </a:extLst>
            </p:cNvPr>
            <p:cNvSpPr/>
            <p:nvPr userDrawn="1"/>
          </p:nvSpPr>
          <p:spPr>
            <a:xfrm>
              <a:off x="9491472" y="1379494"/>
              <a:ext cx="1849273" cy="2052000"/>
            </a:xfrm>
            <a:custGeom>
              <a:avLst/>
              <a:gdLst>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 name="connsiteX5" fmla="*/ 0 w 2066400"/>
                <a:gd name="connsiteY5" fmla="*/ 0 h 2422800"/>
                <a:gd name="connsiteX0" fmla="*/ 7185 w 2073585"/>
                <a:gd name="connsiteY0" fmla="*/ 0 h 2422800"/>
                <a:gd name="connsiteX1" fmla="*/ 1040385 w 2073585"/>
                <a:gd name="connsiteY1" fmla="*/ 0 h 2422800"/>
                <a:gd name="connsiteX2" fmla="*/ 2073585 w 2073585"/>
                <a:gd name="connsiteY2" fmla="*/ 1211400 h 2422800"/>
                <a:gd name="connsiteX3" fmla="*/ 1040385 w 2073585"/>
                <a:gd name="connsiteY3" fmla="*/ 2422800 h 2422800"/>
                <a:gd name="connsiteX4" fmla="*/ 7185 w 2073585"/>
                <a:gd name="connsiteY4" fmla="*/ 2422800 h 2422800"/>
                <a:gd name="connsiteX5" fmla="*/ 0 w 2073585"/>
                <a:gd name="connsiteY5" fmla="*/ 1045208 h 2422800"/>
                <a:gd name="connsiteX6" fmla="*/ 7185 w 2073585"/>
                <a:gd name="connsiteY6" fmla="*/ 0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6" fmla="*/ 91440 w 2073585"/>
                <a:gd name="connsiteY6" fmla="*/ 1136648 h 2422800"/>
                <a:gd name="connsiteX0" fmla="*/ 0 w 2073585"/>
                <a:gd name="connsiteY0" fmla="*/ 1045208 h 2422800"/>
                <a:gd name="connsiteX1" fmla="*/ 7185 w 2073585"/>
                <a:gd name="connsiteY1" fmla="*/ 0 h 2422800"/>
                <a:gd name="connsiteX2" fmla="*/ 1040385 w 2073585"/>
                <a:gd name="connsiteY2" fmla="*/ 0 h 2422800"/>
                <a:gd name="connsiteX3" fmla="*/ 2073585 w 2073585"/>
                <a:gd name="connsiteY3" fmla="*/ 1211400 h 2422800"/>
                <a:gd name="connsiteX4" fmla="*/ 1040385 w 2073585"/>
                <a:gd name="connsiteY4" fmla="*/ 2422800 h 2422800"/>
                <a:gd name="connsiteX5" fmla="*/ 7185 w 2073585"/>
                <a:gd name="connsiteY5" fmla="*/ 2422800 h 2422800"/>
                <a:gd name="connsiteX0" fmla="*/ 0 w 2066400"/>
                <a:gd name="connsiteY0" fmla="*/ 0 h 2422800"/>
                <a:gd name="connsiteX1" fmla="*/ 1033200 w 2066400"/>
                <a:gd name="connsiteY1" fmla="*/ 0 h 2422800"/>
                <a:gd name="connsiteX2" fmla="*/ 2066400 w 2066400"/>
                <a:gd name="connsiteY2" fmla="*/ 1211400 h 2422800"/>
                <a:gd name="connsiteX3" fmla="*/ 1033200 w 2066400"/>
                <a:gd name="connsiteY3" fmla="*/ 2422800 h 2422800"/>
                <a:gd name="connsiteX4" fmla="*/ 0 w 2066400"/>
                <a:gd name="connsiteY4" fmla="*/ 2422800 h 242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6400" h="2422800">
                  <a:moveTo>
                    <a:pt x="0" y="0"/>
                  </a:moveTo>
                  <a:lnTo>
                    <a:pt x="1033200" y="0"/>
                  </a:lnTo>
                  <a:cubicBezTo>
                    <a:pt x="1603821" y="0"/>
                    <a:pt x="2066400" y="542362"/>
                    <a:pt x="2066400" y="1211400"/>
                  </a:cubicBezTo>
                  <a:cubicBezTo>
                    <a:pt x="2066400" y="1880438"/>
                    <a:pt x="1603821" y="2422800"/>
                    <a:pt x="1033200" y="2422800"/>
                  </a:cubicBezTo>
                  <a:lnTo>
                    <a:pt x="0" y="2422800"/>
                  </a:lnTo>
                </a:path>
              </a:pathLst>
            </a:custGeom>
            <a:noFill/>
            <a:ln w="355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5" name="Rectangle 14">
              <a:extLst>
                <a:ext uri="{FF2B5EF4-FFF2-40B4-BE49-F238E27FC236}">
                  <a16:creationId xmlns:a16="http://schemas.microsoft.com/office/drawing/2014/main" id="{5302FB5C-BDE1-4891-8E91-CB3F868629BB}"/>
                </a:ext>
              </a:extLst>
            </p:cNvPr>
            <p:cNvSpPr/>
            <p:nvPr userDrawn="1"/>
          </p:nvSpPr>
          <p:spPr>
            <a:xfrm>
              <a:off x="4416552" y="1207336"/>
              <a:ext cx="5074920" cy="356616"/>
            </a:xfrm>
            <a:prstGeom prst="rect">
              <a:avLst/>
            </a:prstGeom>
            <a:gradFill flip="none" rotWithShape="1">
              <a:gsLst>
                <a:gs pos="0">
                  <a:srgbClr val="BAC82F"/>
                </a:gs>
                <a:gs pos="100000">
                  <a:srgbClr val="0C6D8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11" name="Rectangle 10">
              <a:extLst>
                <a:ext uri="{FF2B5EF4-FFF2-40B4-BE49-F238E27FC236}">
                  <a16:creationId xmlns:a16="http://schemas.microsoft.com/office/drawing/2014/main" id="{D09DE4F0-7E7E-4423-A407-CD6485ACBB4F}"/>
                </a:ext>
              </a:extLst>
            </p:cNvPr>
            <p:cNvSpPr/>
            <p:nvPr userDrawn="1"/>
          </p:nvSpPr>
          <p:spPr>
            <a:xfrm>
              <a:off x="0" y="1207336"/>
              <a:ext cx="4416552" cy="356616"/>
            </a:xfrm>
            <a:prstGeom prst="rect">
              <a:avLst/>
            </a:prstGeom>
            <a:gradFill flip="none" rotWithShape="1">
              <a:gsLst>
                <a:gs pos="0">
                  <a:srgbClr val="F2C020"/>
                </a:gs>
                <a:gs pos="100000">
                  <a:srgbClr val="BAC82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28" name="Rectangle 27">
              <a:extLst>
                <a:ext uri="{FF2B5EF4-FFF2-40B4-BE49-F238E27FC236}">
                  <a16:creationId xmlns:a16="http://schemas.microsoft.com/office/drawing/2014/main" id="{4ED74833-8EE3-4FA9-B6D2-03710E410482}"/>
                </a:ext>
              </a:extLst>
            </p:cNvPr>
            <p:cNvSpPr/>
            <p:nvPr userDrawn="1"/>
          </p:nvSpPr>
          <p:spPr>
            <a:xfrm>
              <a:off x="4416552" y="3269385"/>
              <a:ext cx="5074920" cy="356616"/>
            </a:xfrm>
            <a:prstGeom prst="rect">
              <a:avLst/>
            </a:prstGeom>
            <a:gradFill flip="none" rotWithShape="1">
              <a:gsLst>
                <a:gs pos="0">
                  <a:schemeClr val="tx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37" name="Rectangle 36">
              <a:extLst>
                <a:ext uri="{FF2B5EF4-FFF2-40B4-BE49-F238E27FC236}">
                  <a16:creationId xmlns:a16="http://schemas.microsoft.com/office/drawing/2014/main" id="{94005B59-B78D-469E-BAA4-E7B2A61E103D}"/>
                </a:ext>
              </a:extLst>
            </p:cNvPr>
            <p:cNvSpPr/>
            <p:nvPr userDrawn="1"/>
          </p:nvSpPr>
          <p:spPr>
            <a:xfrm>
              <a:off x="4414968" y="5318583"/>
              <a:ext cx="5074920" cy="356616"/>
            </a:xfrm>
            <a:prstGeom prst="rect">
              <a:avLst/>
            </a:prstGeom>
            <a:gradFill flip="none" rotWithShape="1">
              <a:gsLst>
                <a:gs pos="0">
                  <a:schemeClr val="tx2"/>
                </a:gs>
                <a:gs pos="52000">
                  <a:schemeClr val="accent3"/>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sp>
          <p:nvSpPr>
            <p:cNvPr id="64" name="Rectangle 63">
              <a:extLst>
                <a:ext uri="{FF2B5EF4-FFF2-40B4-BE49-F238E27FC236}">
                  <a16:creationId xmlns:a16="http://schemas.microsoft.com/office/drawing/2014/main" id="{40BE4BEF-834D-4D0F-8E96-F1F8E6600C46}"/>
                </a:ext>
              </a:extLst>
            </p:cNvPr>
            <p:cNvSpPr/>
            <p:nvPr userDrawn="1"/>
          </p:nvSpPr>
          <p:spPr>
            <a:xfrm>
              <a:off x="9448800" y="5317275"/>
              <a:ext cx="2743200" cy="356616"/>
            </a:xfrm>
            <a:prstGeom prst="rect">
              <a:avLst/>
            </a:prstGeom>
            <a:gradFill flip="none" rotWithShape="1">
              <a:gsLst>
                <a:gs pos="0">
                  <a:schemeClr val="accent5"/>
                </a:gs>
                <a:gs pos="100000">
                  <a:srgbClr val="F2C02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350"/>
            </a:p>
          </p:txBody>
        </p:sp>
      </p:grpSp>
      <p:sp>
        <p:nvSpPr>
          <p:cNvPr id="2" name="Title 1">
            <a:extLst>
              <a:ext uri="{FF2B5EF4-FFF2-40B4-BE49-F238E27FC236}">
                <a16:creationId xmlns:a16="http://schemas.microsoft.com/office/drawing/2014/main" id="{1A4D6C00-E83E-4187-903F-A0A515BA93F6}"/>
              </a:ext>
            </a:extLst>
          </p:cNvPr>
          <p:cNvSpPr>
            <a:spLocks noGrp="1"/>
          </p:cNvSpPr>
          <p:nvPr>
            <p:ph type="title" hasCustomPrompt="1"/>
          </p:nvPr>
        </p:nvSpPr>
        <p:spPr>
          <a:xfrm>
            <a:off x="346979" y="2079876"/>
            <a:ext cx="2289065" cy="1475598"/>
          </a:xfrm>
        </p:spPr>
        <p:txBody>
          <a:bodyPr lIns="0" tIns="0" rIns="0" bIns="0"/>
          <a:lstStyle>
            <a:lvl1pPr>
              <a:defRPr/>
            </a:lvl1pPr>
          </a:lstStyle>
          <a:p>
            <a:r>
              <a:rPr lang="en-US"/>
              <a:t>CLICK TO EDIT</a:t>
            </a:r>
            <a:br>
              <a:rPr lang="en-US"/>
            </a:br>
            <a:r>
              <a:rPr lang="en-US"/>
              <a:t>MASTER TITLE</a:t>
            </a:r>
            <a:br>
              <a:rPr lang="en-US"/>
            </a:br>
            <a:r>
              <a:rPr lang="en-US"/>
              <a:t>STYLE</a:t>
            </a:r>
            <a:endParaRPr lang="ru-RU"/>
          </a:p>
        </p:txBody>
      </p:sp>
      <p:sp>
        <p:nvSpPr>
          <p:cNvPr id="8" name="Text Placeholder 7">
            <a:extLst>
              <a:ext uri="{FF2B5EF4-FFF2-40B4-BE49-F238E27FC236}">
                <a16:creationId xmlns:a16="http://schemas.microsoft.com/office/drawing/2014/main" id="{00F0DE95-4ED7-482F-BB4E-C1238B352DAD}"/>
              </a:ext>
            </a:extLst>
          </p:cNvPr>
          <p:cNvSpPr>
            <a:spLocks noGrp="1"/>
          </p:cNvSpPr>
          <p:nvPr>
            <p:ph type="body" sz="quarter" idx="13" hasCustomPrompt="1"/>
          </p:nvPr>
        </p:nvSpPr>
        <p:spPr>
          <a:xfrm>
            <a:off x="346473" y="3587770"/>
            <a:ext cx="1294597" cy="291597"/>
          </a:xfrm>
        </p:spPr>
        <p:txBody>
          <a:bodyPr lIns="0" tIns="0" rIns="0" bIns="0">
            <a:normAutofit/>
          </a:bodyPr>
          <a:lstStyle>
            <a:lvl1pPr marL="0" indent="0">
              <a:buNone/>
              <a:defRPr sz="1500" b="1" i="1">
                <a:solidFill>
                  <a:schemeClr val="tx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20XX-20XX</a:t>
            </a:r>
            <a:endParaRPr lang="ru-RU"/>
          </a:p>
        </p:txBody>
      </p:sp>
      <p:sp>
        <p:nvSpPr>
          <p:cNvPr id="9" name="Text Placeholder 7">
            <a:extLst>
              <a:ext uri="{FF2B5EF4-FFF2-40B4-BE49-F238E27FC236}">
                <a16:creationId xmlns:a16="http://schemas.microsoft.com/office/drawing/2014/main" id="{1F135EA3-D982-467F-B90A-B791DFDDA877}"/>
              </a:ext>
            </a:extLst>
          </p:cNvPr>
          <p:cNvSpPr>
            <a:spLocks noGrp="1"/>
          </p:cNvSpPr>
          <p:nvPr>
            <p:ph type="body" sz="quarter" idx="14" hasCustomPrompt="1"/>
          </p:nvPr>
        </p:nvSpPr>
        <p:spPr>
          <a:xfrm>
            <a:off x="346473" y="3927199"/>
            <a:ext cx="1294597" cy="378571"/>
          </a:xfrm>
        </p:spPr>
        <p:txBody>
          <a:bodyPr lIns="0" tIns="0" rIns="0" bIns="0">
            <a:normAutofit/>
          </a:bodyPr>
          <a:lstStyle>
            <a:lvl1pPr marL="0" indent="0">
              <a:buNone/>
              <a:defRPr sz="1500" b="0" i="1">
                <a:solidFill>
                  <a:srgbClr val="454D55"/>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3 Years Plan</a:t>
            </a:r>
            <a:endParaRPr lang="ru-RU"/>
          </a:p>
        </p:txBody>
      </p:sp>
      <p:sp>
        <p:nvSpPr>
          <p:cNvPr id="106" name="Picture Placeholder 104">
            <a:extLst>
              <a:ext uri="{FF2B5EF4-FFF2-40B4-BE49-F238E27FC236}">
                <a16:creationId xmlns:a16="http://schemas.microsoft.com/office/drawing/2014/main" id="{4580320F-7723-4672-AB19-22C87ECD53D3}"/>
              </a:ext>
            </a:extLst>
          </p:cNvPr>
          <p:cNvSpPr>
            <a:spLocks noGrp="1"/>
          </p:cNvSpPr>
          <p:nvPr>
            <p:ph type="pic" sz="quarter" idx="56"/>
          </p:nvPr>
        </p:nvSpPr>
        <p:spPr>
          <a:xfrm>
            <a:off x="346472" y="5725379"/>
            <a:ext cx="713184" cy="685800"/>
          </a:xfrm>
          <a:ln w="3556">
            <a:solidFill>
              <a:srgbClr val="454D55"/>
            </a:solidFill>
          </a:ln>
        </p:spPr>
        <p:txBody>
          <a:bodyPr anchor="ctr" anchorCtr="0">
            <a:noAutofit/>
          </a:bodyPr>
          <a:lstStyle>
            <a:lvl1pPr marL="0" indent="0" algn="ctr">
              <a:buNone/>
              <a:defRPr sz="900"/>
            </a:lvl1pPr>
          </a:lstStyle>
          <a:p>
            <a:r>
              <a:rPr lang="en-US"/>
              <a:t>Click icon to add picture</a:t>
            </a:r>
            <a:endParaRPr lang="ru-RU"/>
          </a:p>
        </p:txBody>
      </p:sp>
      <p:sp>
        <p:nvSpPr>
          <p:cNvPr id="108" name="Text Placeholder 42">
            <a:extLst>
              <a:ext uri="{FF2B5EF4-FFF2-40B4-BE49-F238E27FC236}">
                <a16:creationId xmlns:a16="http://schemas.microsoft.com/office/drawing/2014/main" id="{F6CA33C8-1786-4D07-8C52-AE1469894B67}"/>
              </a:ext>
            </a:extLst>
          </p:cNvPr>
          <p:cNvSpPr>
            <a:spLocks noGrp="1"/>
          </p:cNvSpPr>
          <p:nvPr>
            <p:ph type="body" sz="quarter" idx="57" hasCustomPrompt="1"/>
          </p:nvPr>
        </p:nvSpPr>
        <p:spPr>
          <a:xfrm>
            <a:off x="1923847" y="863644"/>
            <a:ext cx="783000" cy="1044000"/>
          </a:xfrm>
          <a:prstGeom prst="ellipse">
            <a:avLst/>
          </a:prstGeom>
          <a:solidFill>
            <a:srgbClr val="BAC82F"/>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a:t>20XX</a:t>
            </a:r>
            <a:endParaRPr lang="ru-RU"/>
          </a:p>
        </p:txBody>
      </p:sp>
      <p:sp>
        <p:nvSpPr>
          <p:cNvPr id="44" name="Text Placeholder 42">
            <a:extLst>
              <a:ext uri="{FF2B5EF4-FFF2-40B4-BE49-F238E27FC236}">
                <a16:creationId xmlns:a16="http://schemas.microsoft.com/office/drawing/2014/main" id="{62E3BBD0-72BD-45D7-BE15-8B93AFB86258}"/>
              </a:ext>
            </a:extLst>
          </p:cNvPr>
          <p:cNvSpPr>
            <a:spLocks noGrp="1"/>
          </p:cNvSpPr>
          <p:nvPr>
            <p:ph type="body" sz="quarter" idx="15" hasCustomPrompt="1"/>
          </p:nvPr>
        </p:nvSpPr>
        <p:spPr>
          <a:xfrm>
            <a:off x="3311226" y="843980"/>
            <a:ext cx="783000" cy="1044000"/>
          </a:xfrm>
          <a:prstGeom prst="ellipse">
            <a:avLst/>
          </a:prstGeom>
          <a:solidFill>
            <a:schemeClr val="bg1"/>
          </a:solidFill>
          <a:ln w="72390">
            <a:solidFill>
              <a:srgbClr val="BAC82F"/>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a:t>Q1</a:t>
            </a:r>
            <a:endParaRPr lang="ru-RU"/>
          </a:p>
        </p:txBody>
      </p:sp>
      <p:sp>
        <p:nvSpPr>
          <p:cNvPr id="80" name="Text Placeholder 7">
            <a:extLst>
              <a:ext uri="{FF2B5EF4-FFF2-40B4-BE49-F238E27FC236}">
                <a16:creationId xmlns:a16="http://schemas.microsoft.com/office/drawing/2014/main" id="{C695E72E-773D-407A-AFA4-EF90ADF9D131}"/>
              </a:ext>
            </a:extLst>
          </p:cNvPr>
          <p:cNvSpPr>
            <a:spLocks noGrp="1"/>
          </p:cNvSpPr>
          <p:nvPr>
            <p:ph type="body" sz="quarter" idx="32" hasCustomPrompt="1"/>
          </p:nvPr>
        </p:nvSpPr>
        <p:spPr>
          <a:xfrm>
            <a:off x="3058827" y="436306"/>
            <a:ext cx="1294597" cy="204276"/>
          </a:xfrm>
        </p:spPr>
        <p:txBody>
          <a:bodyPr lIns="0" tIns="0" rIns="0" bIns="0">
            <a:normAutofit/>
          </a:bodyPr>
          <a:lstStyle>
            <a:lvl1pPr marL="0" indent="0" algn="ctr">
              <a:buNone/>
              <a:defRPr sz="1125" b="0" i="0">
                <a:solidFill>
                  <a:srgbClr val="BAC82F"/>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TITLE</a:t>
            </a:r>
            <a:endParaRPr lang="ru-RU"/>
          </a:p>
        </p:txBody>
      </p:sp>
      <p:sp>
        <p:nvSpPr>
          <p:cNvPr id="81" name="Text Placeholder 7">
            <a:extLst>
              <a:ext uri="{FF2B5EF4-FFF2-40B4-BE49-F238E27FC236}">
                <a16:creationId xmlns:a16="http://schemas.microsoft.com/office/drawing/2014/main" id="{7463FB1C-AFEB-4EAE-B84D-A1613AF5BA7C}"/>
              </a:ext>
            </a:extLst>
          </p:cNvPr>
          <p:cNvSpPr>
            <a:spLocks noGrp="1"/>
          </p:cNvSpPr>
          <p:nvPr>
            <p:ph type="body" sz="quarter" idx="33" hasCustomPrompt="1"/>
          </p:nvPr>
        </p:nvSpPr>
        <p:spPr>
          <a:xfrm>
            <a:off x="3058826" y="618757"/>
            <a:ext cx="1294597" cy="176047"/>
          </a:xfrm>
        </p:spPr>
        <p:txBody>
          <a:bodyPr lIns="0" tIns="0" rIns="0" bIns="0">
            <a:normAutofit/>
          </a:bodyPr>
          <a:lstStyle>
            <a:lvl1pPr marL="0" indent="0" algn="ctr">
              <a:buNone/>
              <a:defRPr sz="750" b="0" i="1">
                <a:solidFill>
                  <a:srgbClr val="454D55"/>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description</a:t>
            </a:r>
            <a:endParaRPr lang="ru-RU"/>
          </a:p>
        </p:txBody>
      </p:sp>
      <p:sp>
        <p:nvSpPr>
          <p:cNvPr id="50" name="Text Placeholder 42">
            <a:extLst>
              <a:ext uri="{FF2B5EF4-FFF2-40B4-BE49-F238E27FC236}">
                <a16:creationId xmlns:a16="http://schemas.microsoft.com/office/drawing/2014/main" id="{12DFAD2F-3ED1-46BF-B662-2E96A42C48E7}"/>
              </a:ext>
            </a:extLst>
          </p:cNvPr>
          <p:cNvSpPr>
            <a:spLocks noGrp="1"/>
          </p:cNvSpPr>
          <p:nvPr>
            <p:ph type="body" sz="quarter" idx="17" hasCustomPrompt="1"/>
          </p:nvPr>
        </p:nvSpPr>
        <p:spPr>
          <a:xfrm>
            <a:off x="4319352" y="863644"/>
            <a:ext cx="783000" cy="1044000"/>
          </a:xfrm>
          <a:prstGeom prst="ellipse">
            <a:avLst/>
          </a:prstGeom>
          <a:solidFill>
            <a:schemeClr val="bg1"/>
          </a:solidFill>
          <a:ln w="72390">
            <a:solidFill>
              <a:schemeClr val="accent2">
                <a:alpha val="60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a:t>Q</a:t>
            </a:r>
            <a:r>
              <a:rPr lang="ru-RU"/>
              <a:t>2</a:t>
            </a:r>
          </a:p>
        </p:txBody>
      </p:sp>
      <p:sp>
        <p:nvSpPr>
          <p:cNvPr id="82" name="Text Placeholder 7">
            <a:extLst>
              <a:ext uri="{FF2B5EF4-FFF2-40B4-BE49-F238E27FC236}">
                <a16:creationId xmlns:a16="http://schemas.microsoft.com/office/drawing/2014/main" id="{622FB247-DB8F-4B67-B9EA-5741E1DDBEEE}"/>
              </a:ext>
            </a:extLst>
          </p:cNvPr>
          <p:cNvSpPr>
            <a:spLocks noGrp="1"/>
          </p:cNvSpPr>
          <p:nvPr>
            <p:ph type="body" sz="quarter" idx="34" hasCustomPrompt="1"/>
          </p:nvPr>
        </p:nvSpPr>
        <p:spPr>
          <a:xfrm>
            <a:off x="4067011" y="2025874"/>
            <a:ext cx="1294597" cy="204276"/>
          </a:xfrm>
        </p:spPr>
        <p:txBody>
          <a:bodyPr lIns="0" tIns="0" rIns="0" bIns="0">
            <a:normAutofit/>
          </a:bodyPr>
          <a:lstStyle>
            <a:lvl1pPr marL="0" indent="0" algn="ctr">
              <a:buNone/>
              <a:defRPr sz="1125" b="0" i="0">
                <a:solidFill>
                  <a:srgbClr val="81BF3B"/>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TITLE</a:t>
            </a:r>
            <a:endParaRPr lang="ru-RU"/>
          </a:p>
        </p:txBody>
      </p:sp>
      <p:sp>
        <p:nvSpPr>
          <p:cNvPr id="83" name="Text Placeholder 7">
            <a:extLst>
              <a:ext uri="{FF2B5EF4-FFF2-40B4-BE49-F238E27FC236}">
                <a16:creationId xmlns:a16="http://schemas.microsoft.com/office/drawing/2014/main" id="{CE2C8800-C93B-4E93-9AE2-9CBFC1E6D764}"/>
              </a:ext>
            </a:extLst>
          </p:cNvPr>
          <p:cNvSpPr>
            <a:spLocks noGrp="1"/>
          </p:cNvSpPr>
          <p:nvPr>
            <p:ph type="body" sz="quarter" idx="35" hasCustomPrompt="1"/>
          </p:nvPr>
        </p:nvSpPr>
        <p:spPr>
          <a:xfrm>
            <a:off x="4067010" y="2208325"/>
            <a:ext cx="1294597" cy="176047"/>
          </a:xfrm>
        </p:spPr>
        <p:txBody>
          <a:bodyPr lIns="0" tIns="0" rIns="0" bIns="0">
            <a:normAutofit/>
          </a:bodyPr>
          <a:lstStyle>
            <a:lvl1pPr marL="0" indent="0" algn="ctr">
              <a:buNone/>
              <a:defRPr sz="750" b="0" i="1">
                <a:solidFill>
                  <a:srgbClr val="454D55"/>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description</a:t>
            </a:r>
            <a:endParaRPr lang="ru-RU"/>
          </a:p>
        </p:txBody>
      </p:sp>
      <p:sp>
        <p:nvSpPr>
          <p:cNvPr id="49" name="Text Placeholder 42">
            <a:extLst>
              <a:ext uri="{FF2B5EF4-FFF2-40B4-BE49-F238E27FC236}">
                <a16:creationId xmlns:a16="http://schemas.microsoft.com/office/drawing/2014/main" id="{CC1B1148-CFC2-4FF7-8B7C-9502EB650064}"/>
              </a:ext>
            </a:extLst>
          </p:cNvPr>
          <p:cNvSpPr>
            <a:spLocks noGrp="1"/>
          </p:cNvSpPr>
          <p:nvPr>
            <p:ph type="body" sz="quarter" idx="18" hasCustomPrompt="1"/>
          </p:nvPr>
        </p:nvSpPr>
        <p:spPr>
          <a:xfrm>
            <a:off x="5327478" y="863644"/>
            <a:ext cx="783000" cy="1044000"/>
          </a:xfrm>
          <a:prstGeom prst="ellipse">
            <a:avLst/>
          </a:prstGeom>
          <a:solidFill>
            <a:schemeClr val="bg1"/>
          </a:solidFill>
          <a:ln w="72390">
            <a:solidFill>
              <a:schemeClr val="accent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a:t>Q</a:t>
            </a:r>
            <a:r>
              <a:rPr lang="ru-RU"/>
              <a:t>3</a:t>
            </a:r>
          </a:p>
        </p:txBody>
      </p:sp>
      <p:sp>
        <p:nvSpPr>
          <p:cNvPr id="84" name="Text Placeholder 7">
            <a:extLst>
              <a:ext uri="{FF2B5EF4-FFF2-40B4-BE49-F238E27FC236}">
                <a16:creationId xmlns:a16="http://schemas.microsoft.com/office/drawing/2014/main" id="{60559160-7568-4A5B-88B4-DBB3C42D5D10}"/>
              </a:ext>
            </a:extLst>
          </p:cNvPr>
          <p:cNvSpPr>
            <a:spLocks noGrp="1"/>
          </p:cNvSpPr>
          <p:nvPr>
            <p:ph type="body" sz="quarter" idx="36" hasCustomPrompt="1"/>
          </p:nvPr>
        </p:nvSpPr>
        <p:spPr>
          <a:xfrm>
            <a:off x="5066544" y="437795"/>
            <a:ext cx="1294597" cy="204276"/>
          </a:xfrm>
        </p:spPr>
        <p:txBody>
          <a:bodyPr lIns="0" tIns="0" rIns="0" bIns="0">
            <a:normAutofit/>
          </a:bodyPr>
          <a:lstStyle>
            <a:lvl1pPr marL="0" indent="0" algn="ctr">
              <a:buNone/>
              <a:defRPr sz="1125" b="0" i="0">
                <a:solidFill>
                  <a:srgbClr val="2CA05B"/>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TITLE</a:t>
            </a:r>
            <a:endParaRPr lang="ru-RU"/>
          </a:p>
        </p:txBody>
      </p:sp>
      <p:sp>
        <p:nvSpPr>
          <p:cNvPr id="85" name="Text Placeholder 7">
            <a:extLst>
              <a:ext uri="{FF2B5EF4-FFF2-40B4-BE49-F238E27FC236}">
                <a16:creationId xmlns:a16="http://schemas.microsoft.com/office/drawing/2014/main" id="{AED30C6D-348A-4701-A27D-F10DFC175AC0}"/>
              </a:ext>
            </a:extLst>
          </p:cNvPr>
          <p:cNvSpPr>
            <a:spLocks noGrp="1"/>
          </p:cNvSpPr>
          <p:nvPr>
            <p:ph type="body" sz="quarter" idx="37" hasCustomPrompt="1"/>
          </p:nvPr>
        </p:nvSpPr>
        <p:spPr>
          <a:xfrm>
            <a:off x="5066543" y="618757"/>
            <a:ext cx="1294597" cy="176047"/>
          </a:xfrm>
        </p:spPr>
        <p:txBody>
          <a:bodyPr lIns="0" tIns="0" rIns="0" bIns="0">
            <a:normAutofit/>
          </a:bodyPr>
          <a:lstStyle>
            <a:lvl1pPr marL="0" indent="0" algn="ctr">
              <a:buNone/>
              <a:defRPr sz="750" b="0" i="1">
                <a:solidFill>
                  <a:srgbClr val="454D55"/>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description</a:t>
            </a:r>
            <a:endParaRPr lang="ru-RU"/>
          </a:p>
        </p:txBody>
      </p:sp>
      <p:sp>
        <p:nvSpPr>
          <p:cNvPr id="46" name="Text Placeholder 42">
            <a:extLst>
              <a:ext uri="{FF2B5EF4-FFF2-40B4-BE49-F238E27FC236}">
                <a16:creationId xmlns:a16="http://schemas.microsoft.com/office/drawing/2014/main" id="{DC934A70-FE40-4A89-9799-1A672346662A}"/>
              </a:ext>
            </a:extLst>
          </p:cNvPr>
          <p:cNvSpPr>
            <a:spLocks noGrp="1"/>
          </p:cNvSpPr>
          <p:nvPr>
            <p:ph type="body" sz="quarter" idx="16" hasCustomPrompt="1"/>
          </p:nvPr>
        </p:nvSpPr>
        <p:spPr>
          <a:xfrm>
            <a:off x="6335604" y="863644"/>
            <a:ext cx="783000" cy="1044000"/>
          </a:xfrm>
          <a:prstGeom prst="ellipse">
            <a:avLst/>
          </a:prstGeom>
          <a:solidFill>
            <a:schemeClr val="bg1"/>
          </a:solidFill>
          <a:ln w="72390">
            <a:solidFill>
              <a:schemeClr val="accent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a:t>Q</a:t>
            </a:r>
            <a:r>
              <a:rPr lang="ru-RU"/>
              <a:t>4</a:t>
            </a:r>
          </a:p>
        </p:txBody>
      </p:sp>
      <p:sp>
        <p:nvSpPr>
          <p:cNvPr id="86" name="Text Placeholder 7">
            <a:extLst>
              <a:ext uri="{FF2B5EF4-FFF2-40B4-BE49-F238E27FC236}">
                <a16:creationId xmlns:a16="http://schemas.microsoft.com/office/drawing/2014/main" id="{AB11D018-DEEE-4BCE-B5F0-2B33DD39A6B9}"/>
              </a:ext>
            </a:extLst>
          </p:cNvPr>
          <p:cNvSpPr>
            <a:spLocks noGrp="1"/>
          </p:cNvSpPr>
          <p:nvPr>
            <p:ph type="body" sz="quarter" idx="38" hasCustomPrompt="1"/>
          </p:nvPr>
        </p:nvSpPr>
        <p:spPr>
          <a:xfrm>
            <a:off x="6080155" y="2025874"/>
            <a:ext cx="1294597" cy="204276"/>
          </a:xfrm>
        </p:spPr>
        <p:txBody>
          <a:bodyPr lIns="0" tIns="0" rIns="0" bIns="0">
            <a:normAutofit/>
          </a:bodyPr>
          <a:lstStyle>
            <a:lvl1pPr marL="0" indent="0" algn="ctr">
              <a:buNone/>
              <a:defRPr sz="1125" b="0" i="0">
                <a:solidFill>
                  <a:srgbClr val="1B866F"/>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TITLE</a:t>
            </a:r>
            <a:endParaRPr lang="ru-RU"/>
          </a:p>
        </p:txBody>
      </p:sp>
      <p:sp>
        <p:nvSpPr>
          <p:cNvPr id="87" name="Text Placeholder 7">
            <a:extLst>
              <a:ext uri="{FF2B5EF4-FFF2-40B4-BE49-F238E27FC236}">
                <a16:creationId xmlns:a16="http://schemas.microsoft.com/office/drawing/2014/main" id="{085539ED-B933-484F-8ECB-700829A52CAB}"/>
              </a:ext>
            </a:extLst>
          </p:cNvPr>
          <p:cNvSpPr>
            <a:spLocks noGrp="1"/>
          </p:cNvSpPr>
          <p:nvPr>
            <p:ph type="body" sz="quarter" idx="39" hasCustomPrompt="1"/>
          </p:nvPr>
        </p:nvSpPr>
        <p:spPr>
          <a:xfrm>
            <a:off x="6080154" y="2208325"/>
            <a:ext cx="1294597" cy="176047"/>
          </a:xfrm>
        </p:spPr>
        <p:txBody>
          <a:bodyPr lIns="0" tIns="0" rIns="0" bIns="0">
            <a:normAutofit/>
          </a:bodyPr>
          <a:lstStyle>
            <a:lvl1pPr marL="0" indent="0" algn="ctr">
              <a:buNone/>
              <a:defRPr sz="750" b="0" i="1">
                <a:solidFill>
                  <a:srgbClr val="454D55"/>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description</a:t>
            </a:r>
            <a:endParaRPr lang="ru-RU"/>
          </a:p>
        </p:txBody>
      </p:sp>
      <p:sp>
        <p:nvSpPr>
          <p:cNvPr id="73" name="Text Placeholder 42">
            <a:extLst>
              <a:ext uri="{FF2B5EF4-FFF2-40B4-BE49-F238E27FC236}">
                <a16:creationId xmlns:a16="http://schemas.microsoft.com/office/drawing/2014/main" id="{F3728A77-BAED-49CA-87A0-DFCB220B3A28}"/>
              </a:ext>
            </a:extLst>
          </p:cNvPr>
          <p:cNvSpPr>
            <a:spLocks noGrp="1"/>
          </p:cNvSpPr>
          <p:nvPr>
            <p:ph type="body" sz="quarter" idx="28" hasCustomPrompt="1"/>
          </p:nvPr>
        </p:nvSpPr>
        <p:spPr>
          <a:xfrm>
            <a:off x="8028816" y="1917406"/>
            <a:ext cx="783000" cy="1044000"/>
          </a:xfrm>
          <a:prstGeom prst="ellipse">
            <a:avLst/>
          </a:prstGeom>
          <a:solidFill>
            <a:schemeClr val="tx1"/>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a:t>20XX</a:t>
            </a:r>
            <a:endParaRPr lang="ru-RU"/>
          </a:p>
        </p:txBody>
      </p:sp>
      <p:sp>
        <p:nvSpPr>
          <p:cNvPr id="57" name="Text Placeholder 42">
            <a:extLst>
              <a:ext uri="{FF2B5EF4-FFF2-40B4-BE49-F238E27FC236}">
                <a16:creationId xmlns:a16="http://schemas.microsoft.com/office/drawing/2014/main" id="{D7526F27-FC58-40E7-A76A-47A27D23255B}"/>
              </a:ext>
            </a:extLst>
          </p:cNvPr>
          <p:cNvSpPr>
            <a:spLocks noGrp="1"/>
          </p:cNvSpPr>
          <p:nvPr>
            <p:ph type="body" sz="quarter" idx="20" hasCustomPrompt="1"/>
          </p:nvPr>
        </p:nvSpPr>
        <p:spPr>
          <a:xfrm>
            <a:off x="6335604" y="2914158"/>
            <a:ext cx="783000" cy="1044000"/>
          </a:xfrm>
          <a:prstGeom prst="ellipse">
            <a:avLst/>
          </a:prstGeom>
          <a:solidFill>
            <a:schemeClr val="bg1"/>
          </a:solidFill>
          <a:ln w="72390">
            <a:solidFill>
              <a:schemeClr val="bg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a:t>Q1</a:t>
            </a:r>
            <a:endParaRPr lang="ru-RU"/>
          </a:p>
        </p:txBody>
      </p:sp>
      <p:sp>
        <p:nvSpPr>
          <p:cNvPr id="94" name="Text Placeholder 7">
            <a:extLst>
              <a:ext uri="{FF2B5EF4-FFF2-40B4-BE49-F238E27FC236}">
                <a16:creationId xmlns:a16="http://schemas.microsoft.com/office/drawing/2014/main" id="{0D030018-A573-45D1-B6EF-210F3CF92D5F}"/>
              </a:ext>
            </a:extLst>
          </p:cNvPr>
          <p:cNvSpPr>
            <a:spLocks noGrp="1"/>
          </p:cNvSpPr>
          <p:nvPr>
            <p:ph type="body" sz="quarter" idx="46" hasCustomPrompt="1"/>
          </p:nvPr>
        </p:nvSpPr>
        <p:spPr>
          <a:xfrm>
            <a:off x="6078878" y="4073394"/>
            <a:ext cx="1294597" cy="204276"/>
          </a:xfrm>
        </p:spPr>
        <p:txBody>
          <a:bodyPr lIns="0" tIns="0" rIns="0" bIns="0">
            <a:normAutofit/>
          </a:bodyPr>
          <a:lstStyle>
            <a:lvl1pPr marL="0" indent="0" algn="ctr">
              <a:buNone/>
              <a:defRPr sz="1125" b="0" i="0">
                <a:solidFill>
                  <a:srgbClr val="0C6D82"/>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TITLE</a:t>
            </a:r>
            <a:endParaRPr lang="ru-RU"/>
          </a:p>
        </p:txBody>
      </p:sp>
      <p:sp>
        <p:nvSpPr>
          <p:cNvPr id="95" name="Text Placeholder 7">
            <a:extLst>
              <a:ext uri="{FF2B5EF4-FFF2-40B4-BE49-F238E27FC236}">
                <a16:creationId xmlns:a16="http://schemas.microsoft.com/office/drawing/2014/main" id="{91FC8372-90CA-42B7-A237-0BC81F2687CB}"/>
              </a:ext>
            </a:extLst>
          </p:cNvPr>
          <p:cNvSpPr>
            <a:spLocks noGrp="1"/>
          </p:cNvSpPr>
          <p:nvPr>
            <p:ph type="body" sz="quarter" idx="47" hasCustomPrompt="1"/>
          </p:nvPr>
        </p:nvSpPr>
        <p:spPr>
          <a:xfrm>
            <a:off x="6078877" y="4255845"/>
            <a:ext cx="1294597" cy="176047"/>
          </a:xfrm>
        </p:spPr>
        <p:txBody>
          <a:bodyPr lIns="0" tIns="0" rIns="0" bIns="0">
            <a:normAutofit/>
          </a:bodyPr>
          <a:lstStyle>
            <a:lvl1pPr marL="0" indent="0" algn="ctr">
              <a:buNone/>
              <a:defRPr sz="750" b="0" i="1">
                <a:solidFill>
                  <a:srgbClr val="454D55"/>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description</a:t>
            </a:r>
            <a:endParaRPr lang="ru-RU"/>
          </a:p>
        </p:txBody>
      </p:sp>
      <p:sp>
        <p:nvSpPr>
          <p:cNvPr id="58" name="Text Placeholder 42">
            <a:extLst>
              <a:ext uri="{FF2B5EF4-FFF2-40B4-BE49-F238E27FC236}">
                <a16:creationId xmlns:a16="http://schemas.microsoft.com/office/drawing/2014/main" id="{242D0BB2-4F17-4A8D-87A7-FADA2CAEC6F5}"/>
              </a:ext>
            </a:extLst>
          </p:cNvPr>
          <p:cNvSpPr>
            <a:spLocks noGrp="1"/>
          </p:cNvSpPr>
          <p:nvPr>
            <p:ph type="body" sz="quarter" idx="21" hasCustomPrompt="1"/>
          </p:nvPr>
        </p:nvSpPr>
        <p:spPr>
          <a:xfrm>
            <a:off x="5327478" y="2914158"/>
            <a:ext cx="783000" cy="1044000"/>
          </a:xfrm>
          <a:prstGeom prst="ellipse">
            <a:avLst/>
          </a:prstGeom>
          <a:solidFill>
            <a:schemeClr val="bg1"/>
          </a:solidFill>
          <a:ln w="72390">
            <a:solidFill>
              <a:schemeClr val="bg2">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a:t>Q</a:t>
            </a:r>
            <a:r>
              <a:rPr lang="ru-RU"/>
              <a:t>2</a:t>
            </a:r>
          </a:p>
        </p:txBody>
      </p:sp>
      <p:sp>
        <p:nvSpPr>
          <p:cNvPr id="90" name="Text Placeholder 7">
            <a:extLst>
              <a:ext uri="{FF2B5EF4-FFF2-40B4-BE49-F238E27FC236}">
                <a16:creationId xmlns:a16="http://schemas.microsoft.com/office/drawing/2014/main" id="{7F7CC596-D7AD-4DCE-B864-BB1A6A7C8B15}"/>
              </a:ext>
            </a:extLst>
          </p:cNvPr>
          <p:cNvSpPr>
            <a:spLocks noGrp="1"/>
          </p:cNvSpPr>
          <p:nvPr>
            <p:ph type="body" sz="quarter" idx="42" hasCustomPrompt="1"/>
          </p:nvPr>
        </p:nvSpPr>
        <p:spPr>
          <a:xfrm>
            <a:off x="5066543" y="2505648"/>
            <a:ext cx="1294597" cy="204276"/>
          </a:xfrm>
        </p:spPr>
        <p:txBody>
          <a:bodyPr lIns="0" tIns="0" rIns="0" bIns="0">
            <a:normAutofit/>
          </a:bodyPr>
          <a:lstStyle>
            <a:lvl1pPr marL="0" indent="0" algn="ctr">
              <a:buNone/>
              <a:defRPr sz="1125" b="0" i="0">
                <a:solidFill>
                  <a:srgbClr val="403474"/>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TITLE</a:t>
            </a:r>
            <a:endParaRPr lang="ru-RU"/>
          </a:p>
        </p:txBody>
      </p:sp>
      <p:sp>
        <p:nvSpPr>
          <p:cNvPr id="91" name="Text Placeholder 7">
            <a:extLst>
              <a:ext uri="{FF2B5EF4-FFF2-40B4-BE49-F238E27FC236}">
                <a16:creationId xmlns:a16="http://schemas.microsoft.com/office/drawing/2014/main" id="{28E66912-ACE9-4007-9A2B-050DC9408A24}"/>
              </a:ext>
            </a:extLst>
          </p:cNvPr>
          <p:cNvSpPr>
            <a:spLocks noGrp="1"/>
          </p:cNvSpPr>
          <p:nvPr>
            <p:ph type="body" sz="quarter" idx="43" hasCustomPrompt="1"/>
          </p:nvPr>
        </p:nvSpPr>
        <p:spPr>
          <a:xfrm>
            <a:off x="5066542" y="2688099"/>
            <a:ext cx="1294597" cy="176047"/>
          </a:xfrm>
        </p:spPr>
        <p:txBody>
          <a:bodyPr lIns="0" tIns="0" rIns="0" bIns="0">
            <a:normAutofit/>
          </a:bodyPr>
          <a:lstStyle>
            <a:lvl1pPr marL="0" indent="0" algn="ctr">
              <a:buNone/>
              <a:defRPr sz="750" b="0" i="1">
                <a:solidFill>
                  <a:srgbClr val="454D55"/>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description</a:t>
            </a:r>
            <a:endParaRPr lang="ru-RU"/>
          </a:p>
        </p:txBody>
      </p:sp>
      <p:sp>
        <p:nvSpPr>
          <p:cNvPr id="59" name="Text Placeholder 42">
            <a:extLst>
              <a:ext uri="{FF2B5EF4-FFF2-40B4-BE49-F238E27FC236}">
                <a16:creationId xmlns:a16="http://schemas.microsoft.com/office/drawing/2014/main" id="{CC1EC2BE-5D73-4D49-B2F2-4DA2785D6EAD}"/>
              </a:ext>
            </a:extLst>
          </p:cNvPr>
          <p:cNvSpPr>
            <a:spLocks noGrp="1"/>
          </p:cNvSpPr>
          <p:nvPr>
            <p:ph type="body" sz="quarter" idx="22" hasCustomPrompt="1"/>
          </p:nvPr>
        </p:nvSpPr>
        <p:spPr>
          <a:xfrm>
            <a:off x="4319352" y="2914158"/>
            <a:ext cx="783000" cy="1044000"/>
          </a:xfrm>
          <a:prstGeom prst="ellipse">
            <a:avLst/>
          </a:prstGeom>
          <a:solidFill>
            <a:schemeClr val="bg1"/>
          </a:solidFill>
          <a:ln w="72390">
            <a:solidFill>
              <a:schemeClr val="accent1">
                <a:lumMod val="75000"/>
              </a:schemeClr>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a:t>Q</a:t>
            </a:r>
            <a:r>
              <a:rPr lang="ru-RU"/>
              <a:t>3</a:t>
            </a:r>
          </a:p>
        </p:txBody>
      </p:sp>
      <p:sp>
        <p:nvSpPr>
          <p:cNvPr id="92" name="Text Placeholder 7">
            <a:extLst>
              <a:ext uri="{FF2B5EF4-FFF2-40B4-BE49-F238E27FC236}">
                <a16:creationId xmlns:a16="http://schemas.microsoft.com/office/drawing/2014/main" id="{441FE3C4-7737-4EB6-9280-FAD8852FB4B8}"/>
              </a:ext>
            </a:extLst>
          </p:cNvPr>
          <p:cNvSpPr>
            <a:spLocks noGrp="1"/>
          </p:cNvSpPr>
          <p:nvPr>
            <p:ph type="body" sz="quarter" idx="44" hasCustomPrompt="1"/>
          </p:nvPr>
        </p:nvSpPr>
        <p:spPr>
          <a:xfrm>
            <a:off x="4065734" y="4073394"/>
            <a:ext cx="1294597" cy="204276"/>
          </a:xfrm>
        </p:spPr>
        <p:txBody>
          <a:bodyPr lIns="0" tIns="0" rIns="0" bIns="0">
            <a:normAutofit/>
          </a:bodyPr>
          <a:lstStyle>
            <a:lvl1pPr marL="0" indent="0" algn="ctr">
              <a:buNone/>
              <a:defRPr sz="1125" b="0" i="0">
                <a:solidFill>
                  <a:srgbClr val="571B6D"/>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TITLE</a:t>
            </a:r>
            <a:endParaRPr lang="ru-RU"/>
          </a:p>
        </p:txBody>
      </p:sp>
      <p:sp>
        <p:nvSpPr>
          <p:cNvPr id="93" name="Text Placeholder 7">
            <a:extLst>
              <a:ext uri="{FF2B5EF4-FFF2-40B4-BE49-F238E27FC236}">
                <a16:creationId xmlns:a16="http://schemas.microsoft.com/office/drawing/2014/main" id="{70EF49EC-F8D8-463F-B786-F2C04C33AEE7}"/>
              </a:ext>
            </a:extLst>
          </p:cNvPr>
          <p:cNvSpPr>
            <a:spLocks noGrp="1"/>
          </p:cNvSpPr>
          <p:nvPr>
            <p:ph type="body" sz="quarter" idx="45" hasCustomPrompt="1"/>
          </p:nvPr>
        </p:nvSpPr>
        <p:spPr>
          <a:xfrm>
            <a:off x="4065733" y="4255845"/>
            <a:ext cx="1294597" cy="176047"/>
          </a:xfrm>
        </p:spPr>
        <p:txBody>
          <a:bodyPr lIns="0" tIns="0" rIns="0" bIns="0">
            <a:normAutofit/>
          </a:bodyPr>
          <a:lstStyle>
            <a:lvl1pPr marL="0" indent="0" algn="ctr">
              <a:buNone/>
              <a:defRPr sz="750" b="0" i="1">
                <a:solidFill>
                  <a:srgbClr val="454D55"/>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description</a:t>
            </a:r>
            <a:endParaRPr lang="ru-RU"/>
          </a:p>
        </p:txBody>
      </p:sp>
      <p:sp>
        <p:nvSpPr>
          <p:cNvPr id="56" name="Text Placeholder 42">
            <a:extLst>
              <a:ext uri="{FF2B5EF4-FFF2-40B4-BE49-F238E27FC236}">
                <a16:creationId xmlns:a16="http://schemas.microsoft.com/office/drawing/2014/main" id="{997AC0B1-99FC-455E-A896-3C370BB38C53}"/>
              </a:ext>
            </a:extLst>
          </p:cNvPr>
          <p:cNvSpPr>
            <a:spLocks noGrp="1"/>
          </p:cNvSpPr>
          <p:nvPr>
            <p:ph type="body" sz="quarter" idx="19" hasCustomPrompt="1"/>
          </p:nvPr>
        </p:nvSpPr>
        <p:spPr>
          <a:xfrm>
            <a:off x="3311226" y="2914158"/>
            <a:ext cx="783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a:t>Q</a:t>
            </a:r>
            <a:r>
              <a:rPr lang="ru-RU"/>
              <a:t>4</a:t>
            </a:r>
          </a:p>
        </p:txBody>
      </p:sp>
      <p:sp>
        <p:nvSpPr>
          <p:cNvPr id="88" name="Text Placeholder 7">
            <a:extLst>
              <a:ext uri="{FF2B5EF4-FFF2-40B4-BE49-F238E27FC236}">
                <a16:creationId xmlns:a16="http://schemas.microsoft.com/office/drawing/2014/main" id="{D66EAED5-741C-44D6-840F-C90C1AF74A23}"/>
              </a:ext>
            </a:extLst>
          </p:cNvPr>
          <p:cNvSpPr>
            <a:spLocks noGrp="1"/>
          </p:cNvSpPr>
          <p:nvPr>
            <p:ph type="body" sz="quarter" idx="40" hasCustomPrompt="1"/>
          </p:nvPr>
        </p:nvSpPr>
        <p:spPr>
          <a:xfrm>
            <a:off x="3053399" y="2505648"/>
            <a:ext cx="1294597" cy="204276"/>
          </a:xfrm>
        </p:spPr>
        <p:txBody>
          <a:bodyPr lIns="0" tIns="0" rIns="0" bIns="0">
            <a:normAutofit/>
          </a:bodyPr>
          <a:lstStyle>
            <a:lvl1pPr marL="0" indent="0" algn="ctr">
              <a:buNone/>
              <a:defRPr sz="1125" b="0" i="0">
                <a:solidFill>
                  <a:srgbClr val="6F0066"/>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TITLE</a:t>
            </a:r>
            <a:endParaRPr lang="ru-RU"/>
          </a:p>
        </p:txBody>
      </p:sp>
      <p:sp>
        <p:nvSpPr>
          <p:cNvPr id="89" name="Text Placeholder 7">
            <a:extLst>
              <a:ext uri="{FF2B5EF4-FFF2-40B4-BE49-F238E27FC236}">
                <a16:creationId xmlns:a16="http://schemas.microsoft.com/office/drawing/2014/main" id="{7887B0FE-2AB8-455F-8EC7-C8F31FEA27CC}"/>
              </a:ext>
            </a:extLst>
          </p:cNvPr>
          <p:cNvSpPr>
            <a:spLocks noGrp="1"/>
          </p:cNvSpPr>
          <p:nvPr>
            <p:ph type="body" sz="quarter" idx="41" hasCustomPrompt="1"/>
          </p:nvPr>
        </p:nvSpPr>
        <p:spPr>
          <a:xfrm>
            <a:off x="3053398" y="2688099"/>
            <a:ext cx="1294597" cy="176047"/>
          </a:xfrm>
        </p:spPr>
        <p:txBody>
          <a:bodyPr lIns="0" tIns="0" rIns="0" bIns="0">
            <a:normAutofit/>
          </a:bodyPr>
          <a:lstStyle>
            <a:lvl1pPr marL="0" indent="0" algn="ctr">
              <a:buNone/>
              <a:defRPr sz="750" b="0" i="1">
                <a:solidFill>
                  <a:srgbClr val="454D55"/>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description</a:t>
            </a:r>
            <a:endParaRPr lang="ru-RU"/>
          </a:p>
        </p:txBody>
      </p:sp>
      <p:sp>
        <p:nvSpPr>
          <p:cNvPr id="75" name="Text Placeholder 42">
            <a:extLst>
              <a:ext uri="{FF2B5EF4-FFF2-40B4-BE49-F238E27FC236}">
                <a16:creationId xmlns:a16="http://schemas.microsoft.com/office/drawing/2014/main" id="{6F1AC56E-6618-4728-A6EA-8B021EB6BCFB}"/>
              </a:ext>
            </a:extLst>
          </p:cNvPr>
          <p:cNvSpPr>
            <a:spLocks noGrp="1"/>
          </p:cNvSpPr>
          <p:nvPr>
            <p:ph type="body" sz="quarter" idx="29" hasCustomPrompt="1"/>
          </p:nvPr>
        </p:nvSpPr>
        <p:spPr>
          <a:xfrm>
            <a:off x="1641069" y="3979528"/>
            <a:ext cx="783000" cy="1044000"/>
          </a:xfrm>
          <a:prstGeom prst="ellipse">
            <a:avLst/>
          </a:prstGeom>
          <a:solidFill>
            <a:schemeClr val="tx2"/>
          </a:solidFill>
          <a:ln w="72390">
            <a:solidFill>
              <a:schemeClr val="bg1"/>
            </a:solidFill>
          </a:ln>
        </p:spPr>
        <p:txBody>
          <a:bodyPr lIns="0" tIns="0" rIns="0" bIns="0" anchor="ctr" anchorCtr="0">
            <a:normAutofit/>
          </a:bodyPr>
          <a:lstStyle>
            <a:lvl1pPr marL="0" indent="0" algn="ctr">
              <a:buNone/>
              <a:defRPr lang="ru-RU" sz="1650" kern="1200" dirty="0">
                <a:solidFill>
                  <a:schemeClr val="bg1"/>
                </a:solidFill>
                <a:latin typeface="+mj-lt"/>
                <a:ea typeface="+mn-ea"/>
                <a:cs typeface="+mn-cs"/>
              </a:defRPr>
            </a:lvl1pPr>
          </a:lstStyle>
          <a:p>
            <a:pPr lvl="0"/>
            <a:r>
              <a:rPr lang="en-US"/>
              <a:t>20XX</a:t>
            </a:r>
            <a:endParaRPr lang="ru-RU"/>
          </a:p>
        </p:txBody>
      </p:sp>
      <p:sp>
        <p:nvSpPr>
          <p:cNvPr id="60" name="Text Placeholder 42">
            <a:extLst>
              <a:ext uri="{FF2B5EF4-FFF2-40B4-BE49-F238E27FC236}">
                <a16:creationId xmlns:a16="http://schemas.microsoft.com/office/drawing/2014/main" id="{DB4C9C65-90B1-4A40-BB7B-DE799076D1B1}"/>
              </a:ext>
            </a:extLst>
          </p:cNvPr>
          <p:cNvSpPr>
            <a:spLocks noGrp="1"/>
          </p:cNvSpPr>
          <p:nvPr>
            <p:ph type="body" sz="quarter" idx="23" hasCustomPrompt="1"/>
          </p:nvPr>
        </p:nvSpPr>
        <p:spPr>
          <a:xfrm>
            <a:off x="3311226" y="4970360"/>
            <a:ext cx="783000" cy="1044000"/>
          </a:xfrm>
          <a:prstGeom prst="ellipse">
            <a:avLst/>
          </a:prstGeom>
          <a:solidFill>
            <a:schemeClr val="bg1"/>
          </a:solidFill>
          <a:ln w="72390">
            <a:solidFill>
              <a:schemeClr val="tx2"/>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a:t>Q1</a:t>
            </a:r>
            <a:endParaRPr lang="ru-RU"/>
          </a:p>
        </p:txBody>
      </p:sp>
      <p:sp>
        <p:nvSpPr>
          <p:cNvPr id="96" name="Text Placeholder 7">
            <a:extLst>
              <a:ext uri="{FF2B5EF4-FFF2-40B4-BE49-F238E27FC236}">
                <a16:creationId xmlns:a16="http://schemas.microsoft.com/office/drawing/2014/main" id="{E9ED50CB-058A-4C6B-A8E2-0536EC0E40DA}"/>
              </a:ext>
            </a:extLst>
          </p:cNvPr>
          <p:cNvSpPr>
            <a:spLocks noGrp="1"/>
          </p:cNvSpPr>
          <p:nvPr>
            <p:ph type="body" sz="quarter" idx="48" hasCustomPrompt="1"/>
          </p:nvPr>
        </p:nvSpPr>
        <p:spPr>
          <a:xfrm>
            <a:off x="3056743" y="4567759"/>
            <a:ext cx="1294597" cy="204276"/>
          </a:xfrm>
        </p:spPr>
        <p:txBody>
          <a:bodyPr lIns="0" tIns="0" rIns="0" bIns="0">
            <a:normAutofit/>
          </a:bodyPr>
          <a:lstStyle>
            <a:lvl1pPr marL="0" indent="0" algn="ctr">
              <a:buNone/>
              <a:defRPr sz="1125" b="0" i="0">
                <a:solidFill>
                  <a:schemeClr val="tx2"/>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TITLE</a:t>
            </a:r>
            <a:endParaRPr lang="ru-RU"/>
          </a:p>
        </p:txBody>
      </p:sp>
      <p:sp>
        <p:nvSpPr>
          <p:cNvPr id="97" name="Text Placeholder 7">
            <a:extLst>
              <a:ext uri="{FF2B5EF4-FFF2-40B4-BE49-F238E27FC236}">
                <a16:creationId xmlns:a16="http://schemas.microsoft.com/office/drawing/2014/main" id="{04D14365-5F59-4F4F-B237-26A11A2DDDD1}"/>
              </a:ext>
            </a:extLst>
          </p:cNvPr>
          <p:cNvSpPr>
            <a:spLocks noGrp="1"/>
          </p:cNvSpPr>
          <p:nvPr>
            <p:ph type="body" sz="quarter" idx="49" hasCustomPrompt="1"/>
          </p:nvPr>
        </p:nvSpPr>
        <p:spPr>
          <a:xfrm>
            <a:off x="3056742" y="4750210"/>
            <a:ext cx="1294597" cy="176047"/>
          </a:xfrm>
        </p:spPr>
        <p:txBody>
          <a:bodyPr lIns="0" tIns="0" rIns="0" bIns="0">
            <a:normAutofit/>
          </a:bodyPr>
          <a:lstStyle>
            <a:lvl1pPr marL="0" indent="0" algn="ctr">
              <a:buNone/>
              <a:defRPr sz="750" b="0" i="1">
                <a:solidFill>
                  <a:srgbClr val="454D55"/>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description</a:t>
            </a:r>
            <a:endParaRPr lang="ru-RU"/>
          </a:p>
        </p:txBody>
      </p:sp>
      <p:sp>
        <p:nvSpPr>
          <p:cNvPr id="63" name="Text Placeholder 42">
            <a:extLst>
              <a:ext uri="{FF2B5EF4-FFF2-40B4-BE49-F238E27FC236}">
                <a16:creationId xmlns:a16="http://schemas.microsoft.com/office/drawing/2014/main" id="{CFA7DBCF-F797-4B29-8C96-7AC1602BBC81}"/>
              </a:ext>
            </a:extLst>
          </p:cNvPr>
          <p:cNvSpPr>
            <a:spLocks noGrp="1"/>
          </p:cNvSpPr>
          <p:nvPr>
            <p:ph type="body" sz="quarter" idx="26" hasCustomPrompt="1"/>
          </p:nvPr>
        </p:nvSpPr>
        <p:spPr>
          <a:xfrm>
            <a:off x="4319352" y="4970360"/>
            <a:ext cx="783000" cy="1044000"/>
          </a:xfrm>
          <a:prstGeom prst="ellipse">
            <a:avLst/>
          </a:prstGeom>
          <a:solidFill>
            <a:schemeClr val="bg1"/>
          </a:solidFill>
          <a:ln w="72390">
            <a:solidFill>
              <a:schemeClr val="accent3"/>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a:t>Q</a:t>
            </a:r>
            <a:r>
              <a:rPr lang="ru-RU"/>
              <a:t>2</a:t>
            </a:r>
          </a:p>
        </p:txBody>
      </p:sp>
      <p:sp>
        <p:nvSpPr>
          <p:cNvPr id="100" name="Text Placeholder 7">
            <a:extLst>
              <a:ext uri="{FF2B5EF4-FFF2-40B4-BE49-F238E27FC236}">
                <a16:creationId xmlns:a16="http://schemas.microsoft.com/office/drawing/2014/main" id="{07524528-CBB1-40C1-A6F2-855A4D99478D}"/>
              </a:ext>
            </a:extLst>
          </p:cNvPr>
          <p:cNvSpPr>
            <a:spLocks noGrp="1"/>
          </p:cNvSpPr>
          <p:nvPr>
            <p:ph type="body" sz="quarter" idx="52" hasCustomPrompt="1"/>
          </p:nvPr>
        </p:nvSpPr>
        <p:spPr>
          <a:xfrm>
            <a:off x="4067598" y="6121335"/>
            <a:ext cx="1294597" cy="204276"/>
          </a:xfrm>
        </p:spPr>
        <p:txBody>
          <a:bodyPr lIns="0" tIns="0" rIns="0" bIns="0">
            <a:normAutofit/>
          </a:bodyPr>
          <a:lstStyle>
            <a:lvl1pPr marL="0" indent="0" algn="ctr">
              <a:buNone/>
              <a:defRPr sz="1125" b="0" i="0">
                <a:solidFill>
                  <a:schemeClr val="accent3"/>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TITLE</a:t>
            </a:r>
            <a:endParaRPr lang="ru-RU"/>
          </a:p>
        </p:txBody>
      </p:sp>
      <p:sp>
        <p:nvSpPr>
          <p:cNvPr id="101" name="Text Placeholder 7">
            <a:extLst>
              <a:ext uri="{FF2B5EF4-FFF2-40B4-BE49-F238E27FC236}">
                <a16:creationId xmlns:a16="http://schemas.microsoft.com/office/drawing/2014/main" id="{41F799BD-659E-472B-98A7-7C06C2F7458C}"/>
              </a:ext>
            </a:extLst>
          </p:cNvPr>
          <p:cNvSpPr>
            <a:spLocks noGrp="1"/>
          </p:cNvSpPr>
          <p:nvPr>
            <p:ph type="body" sz="quarter" idx="53" hasCustomPrompt="1"/>
          </p:nvPr>
        </p:nvSpPr>
        <p:spPr>
          <a:xfrm>
            <a:off x="4067598" y="6303786"/>
            <a:ext cx="1294597" cy="176047"/>
          </a:xfrm>
        </p:spPr>
        <p:txBody>
          <a:bodyPr lIns="0" tIns="0" rIns="0" bIns="0">
            <a:normAutofit/>
          </a:bodyPr>
          <a:lstStyle>
            <a:lvl1pPr marL="0" indent="0" algn="ctr">
              <a:buNone/>
              <a:defRPr sz="750" b="0" i="1">
                <a:solidFill>
                  <a:srgbClr val="454D55"/>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description</a:t>
            </a:r>
            <a:endParaRPr lang="ru-RU"/>
          </a:p>
        </p:txBody>
      </p:sp>
      <p:sp>
        <p:nvSpPr>
          <p:cNvPr id="62" name="Text Placeholder 42">
            <a:extLst>
              <a:ext uri="{FF2B5EF4-FFF2-40B4-BE49-F238E27FC236}">
                <a16:creationId xmlns:a16="http://schemas.microsoft.com/office/drawing/2014/main" id="{113ADCA9-C0A6-4FAB-A09E-4DECBD41D738}"/>
              </a:ext>
            </a:extLst>
          </p:cNvPr>
          <p:cNvSpPr>
            <a:spLocks noGrp="1"/>
          </p:cNvSpPr>
          <p:nvPr>
            <p:ph type="body" sz="quarter" idx="25" hasCustomPrompt="1"/>
          </p:nvPr>
        </p:nvSpPr>
        <p:spPr>
          <a:xfrm>
            <a:off x="5327478" y="4970360"/>
            <a:ext cx="783000" cy="1044000"/>
          </a:xfrm>
          <a:prstGeom prst="ellipse">
            <a:avLst/>
          </a:prstGeom>
          <a:solidFill>
            <a:schemeClr val="bg1"/>
          </a:solidFill>
          <a:ln w="72390">
            <a:solidFill>
              <a:schemeClr val="accent4"/>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a:t>Q</a:t>
            </a:r>
            <a:r>
              <a:rPr lang="ru-RU"/>
              <a:t>3</a:t>
            </a:r>
          </a:p>
        </p:txBody>
      </p:sp>
      <p:sp>
        <p:nvSpPr>
          <p:cNvPr id="98" name="Text Placeholder 7">
            <a:extLst>
              <a:ext uri="{FF2B5EF4-FFF2-40B4-BE49-F238E27FC236}">
                <a16:creationId xmlns:a16="http://schemas.microsoft.com/office/drawing/2014/main" id="{3EC66011-3B65-49CC-8886-E2CCFBFFABD7}"/>
              </a:ext>
            </a:extLst>
          </p:cNvPr>
          <p:cNvSpPr>
            <a:spLocks noGrp="1"/>
          </p:cNvSpPr>
          <p:nvPr>
            <p:ph type="body" sz="quarter" idx="50" hasCustomPrompt="1"/>
          </p:nvPr>
        </p:nvSpPr>
        <p:spPr>
          <a:xfrm>
            <a:off x="5069887" y="4567759"/>
            <a:ext cx="1294597" cy="204276"/>
          </a:xfrm>
        </p:spPr>
        <p:txBody>
          <a:bodyPr lIns="0" tIns="0" rIns="0" bIns="0">
            <a:normAutofit/>
          </a:bodyPr>
          <a:lstStyle>
            <a:lvl1pPr marL="0" indent="0" algn="ctr">
              <a:buNone/>
              <a:defRPr sz="1125" b="0" i="0">
                <a:solidFill>
                  <a:srgbClr val="E8611D"/>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TITLE</a:t>
            </a:r>
            <a:endParaRPr lang="ru-RU"/>
          </a:p>
        </p:txBody>
      </p:sp>
      <p:sp>
        <p:nvSpPr>
          <p:cNvPr id="99" name="Text Placeholder 7">
            <a:extLst>
              <a:ext uri="{FF2B5EF4-FFF2-40B4-BE49-F238E27FC236}">
                <a16:creationId xmlns:a16="http://schemas.microsoft.com/office/drawing/2014/main" id="{3B2B5959-E5CC-42A7-B797-463098BE6290}"/>
              </a:ext>
            </a:extLst>
          </p:cNvPr>
          <p:cNvSpPr>
            <a:spLocks noGrp="1"/>
          </p:cNvSpPr>
          <p:nvPr>
            <p:ph type="body" sz="quarter" idx="51" hasCustomPrompt="1"/>
          </p:nvPr>
        </p:nvSpPr>
        <p:spPr>
          <a:xfrm>
            <a:off x="5069886" y="4750210"/>
            <a:ext cx="1294597" cy="176047"/>
          </a:xfrm>
        </p:spPr>
        <p:txBody>
          <a:bodyPr lIns="0" tIns="0" rIns="0" bIns="0">
            <a:normAutofit/>
          </a:bodyPr>
          <a:lstStyle>
            <a:lvl1pPr marL="0" indent="0" algn="ctr">
              <a:buNone/>
              <a:defRPr sz="750" b="0" i="1">
                <a:solidFill>
                  <a:srgbClr val="454D55"/>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description</a:t>
            </a:r>
            <a:endParaRPr lang="ru-RU"/>
          </a:p>
        </p:txBody>
      </p:sp>
      <p:sp>
        <p:nvSpPr>
          <p:cNvPr id="61" name="Text Placeholder 42">
            <a:extLst>
              <a:ext uri="{FF2B5EF4-FFF2-40B4-BE49-F238E27FC236}">
                <a16:creationId xmlns:a16="http://schemas.microsoft.com/office/drawing/2014/main" id="{91E8A179-36A3-4D0A-96E7-689F93F9B8F2}"/>
              </a:ext>
            </a:extLst>
          </p:cNvPr>
          <p:cNvSpPr>
            <a:spLocks noGrp="1"/>
          </p:cNvSpPr>
          <p:nvPr>
            <p:ph type="body" sz="quarter" idx="24" hasCustomPrompt="1"/>
          </p:nvPr>
        </p:nvSpPr>
        <p:spPr>
          <a:xfrm>
            <a:off x="6335604" y="4970360"/>
            <a:ext cx="783000" cy="1044000"/>
          </a:xfrm>
          <a:prstGeom prst="ellipse">
            <a:avLst/>
          </a:prstGeom>
          <a:solidFill>
            <a:schemeClr val="bg1"/>
          </a:solidFill>
          <a:ln w="72390">
            <a:solidFill>
              <a:schemeClr val="accent5"/>
            </a:solidFill>
          </a:ln>
        </p:spPr>
        <p:txBody>
          <a:bodyPr lIns="0" tIns="0" rIns="0" bIns="0" anchor="ctr" anchorCtr="0">
            <a:normAutofit/>
          </a:bodyPr>
          <a:lstStyle>
            <a:lvl1pPr marL="0" indent="0" algn="ctr">
              <a:buNone/>
              <a:defRPr sz="2250">
                <a:solidFill>
                  <a:srgbClr val="454D55"/>
                </a:solidFill>
                <a:latin typeface="+mj-lt"/>
              </a:defRPr>
            </a:lvl1pPr>
          </a:lstStyle>
          <a:p>
            <a:pPr lvl="0"/>
            <a:r>
              <a:rPr lang="en-US"/>
              <a:t>Q</a:t>
            </a:r>
            <a:r>
              <a:rPr lang="ru-RU"/>
              <a:t>4</a:t>
            </a:r>
          </a:p>
        </p:txBody>
      </p:sp>
      <p:sp>
        <p:nvSpPr>
          <p:cNvPr id="102" name="Text Placeholder 7">
            <a:extLst>
              <a:ext uri="{FF2B5EF4-FFF2-40B4-BE49-F238E27FC236}">
                <a16:creationId xmlns:a16="http://schemas.microsoft.com/office/drawing/2014/main" id="{9FDC66A0-D1C5-4C83-BBEE-D079881FADA3}"/>
              </a:ext>
            </a:extLst>
          </p:cNvPr>
          <p:cNvSpPr>
            <a:spLocks noGrp="1"/>
          </p:cNvSpPr>
          <p:nvPr>
            <p:ph type="body" sz="quarter" idx="54" hasCustomPrompt="1"/>
          </p:nvPr>
        </p:nvSpPr>
        <p:spPr>
          <a:xfrm>
            <a:off x="6080742" y="6121335"/>
            <a:ext cx="1294597" cy="204276"/>
          </a:xfrm>
        </p:spPr>
        <p:txBody>
          <a:bodyPr lIns="0" tIns="0" rIns="0" bIns="0">
            <a:normAutofit/>
          </a:bodyPr>
          <a:lstStyle>
            <a:lvl1pPr marL="0" indent="0" algn="ctr">
              <a:buNone/>
              <a:defRPr sz="1125" b="0" i="0">
                <a:solidFill>
                  <a:schemeClr val="accent5"/>
                </a:solidFill>
                <a:latin typeface="+mj-lt"/>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TITLE</a:t>
            </a:r>
            <a:endParaRPr lang="ru-RU"/>
          </a:p>
        </p:txBody>
      </p:sp>
      <p:sp>
        <p:nvSpPr>
          <p:cNvPr id="103" name="Text Placeholder 7">
            <a:extLst>
              <a:ext uri="{FF2B5EF4-FFF2-40B4-BE49-F238E27FC236}">
                <a16:creationId xmlns:a16="http://schemas.microsoft.com/office/drawing/2014/main" id="{E4E5E736-BFFC-4245-916F-586110128844}"/>
              </a:ext>
            </a:extLst>
          </p:cNvPr>
          <p:cNvSpPr>
            <a:spLocks noGrp="1"/>
          </p:cNvSpPr>
          <p:nvPr>
            <p:ph type="body" sz="quarter" idx="55" hasCustomPrompt="1"/>
          </p:nvPr>
        </p:nvSpPr>
        <p:spPr>
          <a:xfrm>
            <a:off x="6080742" y="6303786"/>
            <a:ext cx="1294597" cy="176047"/>
          </a:xfrm>
        </p:spPr>
        <p:txBody>
          <a:bodyPr lIns="0" tIns="0" rIns="0" bIns="0">
            <a:normAutofit/>
          </a:bodyPr>
          <a:lstStyle>
            <a:lvl1pPr marL="0" indent="0" algn="ctr">
              <a:buNone/>
              <a:defRPr sz="750" b="0" i="1">
                <a:solidFill>
                  <a:srgbClr val="454D55"/>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description</a:t>
            </a:r>
            <a:endParaRPr lang="ru-RU"/>
          </a:p>
        </p:txBody>
      </p:sp>
      <p:sp>
        <p:nvSpPr>
          <p:cNvPr id="110" name="Text Placeholder 42">
            <a:extLst>
              <a:ext uri="{FF2B5EF4-FFF2-40B4-BE49-F238E27FC236}">
                <a16:creationId xmlns:a16="http://schemas.microsoft.com/office/drawing/2014/main" id="{74922A2C-30D3-4ED0-8443-C57494EB4287}"/>
              </a:ext>
            </a:extLst>
          </p:cNvPr>
          <p:cNvSpPr>
            <a:spLocks noGrp="1"/>
          </p:cNvSpPr>
          <p:nvPr>
            <p:ph type="body" sz="quarter" idx="58" hasCustomPrompt="1"/>
          </p:nvPr>
        </p:nvSpPr>
        <p:spPr>
          <a:xfrm>
            <a:off x="7720074" y="4973439"/>
            <a:ext cx="783000" cy="1044000"/>
          </a:xfrm>
          <a:prstGeom prst="ellipse">
            <a:avLst/>
          </a:prstGeom>
          <a:solidFill>
            <a:schemeClr val="accent5"/>
          </a:solidFill>
          <a:ln w="72390">
            <a:solidFill>
              <a:schemeClr val="bg1"/>
            </a:solidFill>
          </a:ln>
        </p:spPr>
        <p:txBody>
          <a:bodyPr lIns="0" tIns="0" rIns="0" bIns="0" anchor="ctr" anchorCtr="0">
            <a:normAutofit/>
          </a:bodyPr>
          <a:lstStyle>
            <a:lvl1pPr marL="0" indent="0" algn="ctr">
              <a:buNone/>
              <a:defRPr lang="ru-RU" sz="1650" kern="1200" dirty="0">
                <a:solidFill>
                  <a:srgbClr val="454D55"/>
                </a:solidFill>
                <a:latin typeface="+mj-lt"/>
                <a:ea typeface="+mn-ea"/>
                <a:cs typeface="+mn-cs"/>
              </a:defRPr>
            </a:lvl1pPr>
          </a:lstStyle>
          <a:p>
            <a:pPr lvl="0"/>
            <a:r>
              <a:rPr lang="en-US"/>
              <a:t>20XX</a:t>
            </a:r>
            <a:endParaRPr lang="ru-RU"/>
          </a:p>
        </p:txBody>
      </p:sp>
      <p:sp>
        <p:nvSpPr>
          <p:cNvPr id="5" name="Footer Placeholder 4">
            <a:extLst>
              <a:ext uri="{FF2B5EF4-FFF2-40B4-BE49-F238E27FC236}">
                <a16:creationId xmlns:a16="http://schemas.microsoft.com/office/drawing/2014/main" id="{4953E081-530B-464A-B47C-C858A60EB2EA}"/>
              </a:ext>
            </a:extLst>
          </p:cNvPr>
          <p:cNvSpPr>
            <a:spLocks noGrp="1"/>
          </p:cNvSpPr>
          <p:nvPr>
            <p:ph type="ftr" sz="quarter" idx="11"/>
          </p:nvPr>
        </p:nvSpPr>
        <p:spPr>
          <a:xfrm>
            <a:off x="6754416" y="392470"/>
            <a:ext cx="2057400" cy="176715"/>
          </a:xfrm>
          <a:prstGeom prst="rect">
            <a:avLst/>
          </a:prstGeom>
        </p:spPr>
        <p:txBody>
          <a:bodyPr/>
          <a:lstStyle/>
          <a:p>
            <a:r>
              <a:rPr lang="en-US"/>
              <a:t>ADD A FOOTER</a:t>
            </a:r>
            <a:endParaRPr lang="ru-RU"/>
          </a:p>
        </p:txBody>
      </p:sp>
      <p:sp>
        <p:nvSpPr>
          <p:cNvPr id="4" name="Date Placeholder 3">
            <a:extLst>
              <a:ext uri="{FF2B5EF4-FFF2-40B4-BE49-F238E27FC236}">
                <a16:creationId xmlns:a16="http://schemas.microsoft.com/office/drawing/2014/main" id="{7C0373A1-F9A6-4E7C-A04F-22454F3A60CF}"/>
              </a:ext>
            </a:extLst>
          </p:cNvPr>
          <p:cNvSpPr>
            <a:spLocks noGrp="1"/>
          </p:cNvSpPr>
          <p:nvPr>
            <p:ph type="dt" sz="half" idx="10"/>
          </p:nvPr>
        </p:nvSpPr>
        <p:spPr>
          <a:xfrm>
            <a:off x="6754416" y="550858"/>
            <a:ext cx="2057400" cy="176716"/>
          </a:xfrm>
          <a:prstGeom prst="rect">
            <a:avLst/>
          </a:prstGeom>
        </p:spPr>
        <p:txBody>
          <a:bodyPr/>
          <a:lstStyle/>
          <a:p>
            <a:fld id="{F0BF70C0-85C8-4782-A2DC-740B0F58DBF8}" type="datetime1">
              <a:rPr lang="ru-RU" smtClean="0"/>
              <a:t>14.04.2020</a:t>
            </a:fld>
            <a:endParaRPr lang="ru-RU"/>
          </a:p>
        </p:txBody>
      </p:sp>
      <p:sp>
        <p:nvSpPr>
          <p:cNvPr id="6" name="Slide Number Placeholder 5">
            <a:extLst>
              <a:ext uri="{FF2B5EF4-FFF2-40B4-BE49-F238E27FC236}">
                <a16:creationId xmlns:a16="http://schemas.microsoft.com/office/drawing/2014/main" id="{B09BF57F-FEA7-4D09-AA29-F32AA5577A04}"/>
              </a:ext>
            </a:extLst>
          </p:cNvPr>
          <p:cNvSpPr>
            <a:spLocks noGrp="1"/>
          </p:cNvSpPr>
          <p:nvPr>
            <p:ph type="sldNum" sz="quarter" idx="12"/>
          </p:nvPr>
        </p:nvSpPr>
        <p:spPr>
          <a:xfrm>
            <a:off x="332185" y="392471"/>
            <a:ext cx="296465" cy="176715"/>
          </a:xfrm>
          <a:prstGeom prst="rect">
            <a:avLst/>
          </a:prstGeom>
        </p:spPr>
        <p:txBody>
          <a:bodyPr/>
          <a:lstStyle/>
          <a:p>
            <a:fld id="{93C1428B-5ACF-4E79-A091-05E2328DA75D}" type="slidenum">
              <a:rPr lang="ru-RU" smtClean="0"/>
              <a:t>‹#›</a:t>
            </a:fld>
            <a:endParaRPr lang="ru-RU"/>
          </a:p>
        </p:txBody>
      </p:sp>
    </p:spTree>
    <p:extLst>
      <p:ext uri="{BB962C8B-B14F-4D97-AF65-F5344CB8AC3E}">
        <p14:creationId xmlns:p14="http://schemas.microsoft.com/office/powerpoint/2010/main" val="158236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a:t>Click to edit Master title style</a:t>
            </a:r>
            <a:br>
              <a:rPr lang="en-US"/>
            </a:br>
            <a:r>
              <a:rPr lang="en-US"/>
              <a:t>Click to edit Master title style</a:t>
            </a:r>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795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4AF01B-AEF9-4511-95A4-B238BBF642A2}" type="datetime1">
              <a:rPr lang="en-US" smtClean="0"/>
              <a:t>4/14/20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848F0-AAF4-4AA1-8B97-745D759E918C}" type="slidenum">
              <a:rPr lang="en-US" smtClean="0"/>
              <a:t>‹#›</a:t>
            </a:fld>
            <a:endParaRPr lang="en-US"/>
          </a:p>
        </p:txBody>
      </p:sp>
    </p:spTree>
    <p:extLst>
      <p:ext uri="{BB962C8B-B14F-4D97-AF65-F5344CB8AC3E}">
        <p14:creationId xmlns:p14="http://schemas.microsoft.com/office/powerpoint/2010/main" val="3917133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4/14/20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72566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09003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4552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6287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10016-7116-D549-9852-EFE864C635B7}" type="datetimeFigureOut">
              <a:rPr lang="en-US" smtClean="0"/>
              <a:t>4/14/20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E4780D-07B1-7547-8776-C251458C5208}" type="slidenum">
              <a:rPr lang="en-US" smtClean="0"/>
              <a:t>‹#›</a:t>
            </a:fld>
            <a:endParaRPr lang="en-US"/>
          </a:p>
        </p:txBody>
      </p:sp>
    </p:spTree>
    <p:extLst>
      <p:ext uri="{BB962C8B-B14F-4D97-AF65-F5344CB8AC3E}">
        <p14:creationId xmlns:p14="http://schemas.microsoft.com/office/powerpoint/2010/main" val="255926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4/14/20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503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4005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4/14/20</a:t>
            </a:fld>
            <a:endParaRPr lang="en-US" dirty="0"/>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752316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62" r:id="rId13"/>
    <p:sldLayoutId id="2147483650" r:id="rId14"/>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emf"/><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44CF34-7157-A244-9E14-AD73E61426B5}"/>
              </a:ext>
            </a:extLst>
          </p:cNvPr>
          <p:cNvSpPr txBox="1">
            <a:spLocks/>
          </p:cNvSpPr>
          <p:nvPr/>
        </p:nvSpPr>
        <p:spPr>
          <a:xfrm>
            <a:off x="851426" y="1726530"/>
            <a:ext cx="7441145"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800" b="1" i="0" kern="1200">
                <a:solidFill>
                  <a:schemeClr val="tx1"/>
                </a:solidFill>
                <a:latin typeface="Helvetica"/>
                <a:ea typeface="+mj-ea"/>
                <a:cs typeface="Helvetica"/>
              </a:defRPr>
            </a:lvl1pPr>
          </a:lstStyle>
          <a:p>
            <a:r>
              <a:rPr lang="en-US" sz="3600" dirty="0"/>
              <a:t>Social Needs Screening </a:t>
            </a:r>
          </a:p>
          <a:p>
            <a:r>
              <a:rPr lang="en-US" sz="3600" dirty="0"/>
              <a:t>in Family Medicine</a:t>
            </a:r>
          </a:p>
        </p:txBody>
      </p:sp>
      <p:sp>
        <p:nvSpPr>
          <p:cNvPr id="5" name="Subtitle 2">
            <a:extLst>
              <a:ext uri="{FF2B5EF4-FFF2-40B4-BE49-F238E27FC236}">
                <a16:creationId xmlns:a16="http://schemas.microsoft.com/office/drawing/2014/main" id="{94B57048-7E51-144B-ACA9-91DCE72E6D14}"/>
              </a:ext>
            </a:extLst>
          </p:cNvPr>
          <p:cNvSpPr txBox="1">
            <a:spLocks/>
          </p:cNvSpPr>
          <p:nvPr/>
        </p:nvSpPr>
        <p:spPr>
          <a:xfrm>
            <a:off x="1532125" y="3282631"/>
            <a:ext cx="6079746" cy="1752600"/>
          </a:xfrm>
          <a:prstGeom prst="rect">
            <a:avLst/>
          </a:prstGeom>
        </p:spPr>
        <p:txBody>
          <a:bodyPr vert="horz" lIns="91440" tIns="45720" rIns="91440" bIns="45720" rtlCol="0">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kern="1200">
                <a:solidFill>
                  <a:schemeClr val="tx1"/>
                </a:solidFill>
                <a:latin typeface="Helvetica"/>
                <a:ea typeface="+mn-ea"/>
                <a:cs typeface="Helvetica"/>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Helvetica"/>
                <a:ea typeface="+mn-ea"/>
                <a:cs typeface="Helvetica"/>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Helvetica"/>
                <a:ea typeface="+mn-ea"/>
                <a:cs typeface="Helvetica"/>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Helvetica"/>
                <a:ea typeface="+mn-ea"/>
                <a:cs typeface="Helvetica"/>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Helvetica"/>
                <a:ea typeface="+mn-ea"/>
                <a:cs typeface="Helvetic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400" dirty="0">
                <a:solidFill>
                  <a:schemeClr val="bg1"/>
                </a:solidFill>
              </a:rPr>
              <a:t>Heather Bleacher, MD MPH</a:t>
            </a:r>
          </a:p>
          <a:p>
            <a:r>
              <a:rPr lang="en-US" sz="2400" dirty="0">
                <a:solidFill>
                  <a:schemeClr val="bg1"/>
                </a:solidFill>
              </a:rPr>
              <a:t>AF Williams Family Medicine Center</a:t>
            </a:r>
          </a:p>
          <a:p>
            <a:endParaRPr lang="en-US" sz="24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5928" y="1036950"/>
            <a:ext cx="3285744" cy="457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73544" y="890646"/>
            <a:ext cx="2078736" cy="749808"/>
          </a:xfrm>
          <a:prstGeom prst="rect">
            <a:avLst/>
          </a:prstGeom>
        </p:spPr>
      </p:pic>
    </p:spTree>
    <p:extLst>
      <p:ext uri="{BB962C8B-B14F-4D97-AF65-F5344CB8AC3E}">
        <p14:creationId xmlns:p14="http://schemas.microsoft.com/office/powerpoint/2010/main" val="1585897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871065500"/>
              </p:ext>
            </p:extLst>
          </p:nvPr>
        </p:nvGraphicFramePr>
        <p:xfrm>
          <a:off x="484926" y="2273633"/>
          <a:ext cx="3595254" cy="33685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1996263003"/>
              </p:ext>
            </p:extLst>
          </p:nvPr>
        </p:nvGraphicFramePr>
        <p:xfrm>
          <a:off x="4556234" y="2273632"/>
          <a:ext cx="3785755" cy="336852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197322" y="2088966"/>
            <a:ext cx="831272" cy="369332"/>
          </a:xfrm>
          <a:prstGeom prst="rect">
            <a:avLst/>
          </a:prstGeom>
          <a:noFill/>
        </p:spPr>
        <p:txBody>
          <a:bodyPr wrap="square" rtlCol="0">
            <a:spAutoFit/>
          </a:bodyPr>
          <a:lstStyle/>
          <a:p>
            <a:r>
              <a:rPr lang="en-US" b="1" dirty="0"/>
              <a:t>Staff</a:t>
            </a:r>
          </a:p>
        </p:txBody>
      </p:sp>
      <p:sp>
        <p:nvSpPr>
          <p:cNvPr id="13" name="TextBox 12"/>
          <p:cNvSpPr txBox="1"/>
          <p:nvPr/>
        </p:nvSpPr>
        <p:spPr>
          <a:xfrm>
            <a:off x="6266710" y="2088966"/>
            <a:ext cx="1156854" cy="369332"/>
          </a:xfrm>
          <a:prstGeom prst="rect">
            <a:avLst/>
          </a:prstGeom>
          <a:noFill/>
        </p:spPr>
        <p:txBody>
          <a:bodyPr wrap="square" rtlCol="0">
            <a:spAutoFit/>
          </a:bodyPr>
          <a:lstStyle/>
          <a:p>
            <a:r>
              <a:rPr lang="en-US" b="1" dirty="0"/>
              <a:t>Provider</a:t>
            </a:r>
          </a:p>
        </p:txBody>
      </p:sp>
      <p:cxnSp>
        <p:nvCxnSpPr>
          <p:cNvPr id="15" name="Straight Connector 14"/>
          <p:cNvCxnSpPr/>
          <p:nvPr/>
        </p:nvCxnSpPr>
        <p:spPr>
          <a:xfrm>
            <a:off x="4385056" y="2273633"/>
            <a:ext cx="1" cy="2438401"/>
          </a:xfrm>
          <a:prstGeom prst="line">
            <a:avLst/>
          </a:prstGeom>
        </p:spPr>
        <p:style>
          <a:lnRef idx="2">
            <a:schemeClr val="accent1"/>
          </a:lnRef>
          <a:fillRef idx="0">
            <a:schemeClr val="accent1"/>
          </a:fillRef>
          <a:effectRef idx="1">
            <a:schemeClr val="accent1"/>
          </a:effectRef>
          <a:fontRef idx="minor">
            <a:schemeClr val="tx1"/>
          </a:fontRef>
        </p:style>
      </p:cxnSp>
      <p:sp>
        <p:nvSpPr>
          <p:cNvPr id="5" name="Title 4">
            <a:extLst>
              <a:ext uri="{FF2B5EF4-FFF2-40B4-BE49-F238E27FC236}">
                <a16:creationId xmlns:a16="http://schemas.microsoft.com/office/drawing/2014/main" id="{8CF92A12-9A9D-FB47-AF2E-2B386DB5C1D2}"/>
              </a:ext>
            </a:extLst>
          </p:cNvPr>
          <p:cNvSpPr>
            <a:spLocks noGrp="1"/>
          </p:cNvSpPr>
          <p:nvPr>
            <p:ph type="title"/>
          </p:nvPr>
        </p:nvSpPr>
        <p:spPr>
          <a:xfrm>
            <a:off x="484926" y="809356"/>
            <a:ext cx="7989752" cy="1083329"/>
          </a:xfrm>
        </p:spPr>
        <p:txBody>
          <a:bodyPr anchor="ctr">
            <a:normAutofit fontScale="90000"/>
          </a:bodyPr>
          <a:lstStyle/>
          <a:p>
            <a:r>
              <a:rPr lang="en-US" cap="none" dirty="0">
                <a:latin typeface="Calibri Light" panose="020F0302020204030204" pitchFamily="34" charset="0"/>
                <a:cs typeface="Calibri Light" panose="020F0302020204030204" pitchFamily="34" charset="0"/>
              </a:rPr>
              <a:t>“The social needs screening is an extra burden on </a:t>
            </a:r>
            <a:br>
              <a:rPr lang="en-US" cap="none" dirty="0">
                <a:latin typeface="Calibri Light" panose="020F0302020204030204" pitchFamily="34" charset="0"/>
                <a:cs typeface="Calibri Light" panose="020F0302020204030204" pitchFamily="34" charset="0"/>
              </a:rPr>
            </a:br>
            <a:r>
              <a:rPr lang="en-US" cap="none" dirty="0">
                <a:latin typeface="Calibri Light" panose="020F0302020204030204" pitchFamily="34" charset="0"/>
                <a:cs typeface="Calibri Light" panose="020F0302020204030204" pitchFamily="34" charset="0"/>
              </a:rPr>
              <a:t>AF Williams staff &amp; providers.”</a:t>
            </a:r>
            <a:br>
              <a:rPr lang="en-US" cap="none" dirty="0">
                <a:latin typeface="Calibri Light" panose="020F0302020204030204" pitchFamily="34" charset="0"/>
                <a:cs typeface="Calibri Light" panose="020F0302020204030204" pitchFamily="34" charset="0"/>
              </a:rPr>
            </a:br>
            <a:endParaRPr lang="en-US" cap="none" dirty="0"/>
          </a:p>
        </p:txBody>
      </p:sp>
      <p:sp>
        <p:nvSpPr>
          <p:cNvPr id="8" name="TextBox 7">
            <a:extLst>
              <a:ext uri="{FF2B5EF4-FFF2-40B4-BE49-F238E27FC236}">
                <a16:creationId xmlns:a16="http://schemas.microsoft.com/office/drawing/2014/main" id="{25A1D33B-6D59-F745-83F6-E0C63A76B822}"/>
              </a:ext>
            </a:extLst>
          </p:cNvPr>
          <p:cNvSpPr txBox="1"/>
          <p:nvPr/>
        </p:nvSpPr>
        <p:spPr>
          <a:xfrm>
            <a:off x="162466" y="6023104"/>
            <a:ext cx="8787535" cy="400110"/>
          </a:xfrm>
          <a:prstGeom prst="rect">
            <a:avLst/>
          </a:prstGeom>
          <a:noFill/>
        </p:spPr>
        <p:txBody>
          <a:bodyPr wrap="square" rtlCol="0">
            <a:spAutoFit/>
          </a:bodyPr>
          <a:lstStyle/>
          <a:p>
            <a:pPr algn="ctr"/>
            <a:r>
              <a:rPr lang="en-US" sz="2000" i="1" dirty="0"/>
              <a:t>Most staff and providers did not find social needs screening to be an extra burden.</a:t>
            </a:r>
          </a:p>
        </p:txBody>
      </p:sp>
    </p:spTree>
    <p:extLst>
      <p:ext uri="{BB962C8B-B14F-4D97-AF65-F5344CB8AC3E}">
        <p14:creationId xmlns:p14="http://schemas.microsoft.com/office/powerpoint/2010/main" val="1427504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81192" y="865178"/>
            <a:ext cx="8686800" cy="830997"/>
          </a:xfrm>
          <a:prstGeom prst="rect">
            <a:avLst/>
          </a:prstGeom>
          <a:noFill/>
        </p:spPr>
        <p:txBody>
          <a:bodyPr wrap="square" rtlCol="0">
            <a:spAutoFit/>
          </a:bodyPr>
          <a:lstStyle/>
          <a:p>
            <a:r>
              <a:rPr lang="en-US" sz="2400" dirty="0">
                <a:solidFill>
                  <a:schemeClr val="bg1"/>
                </a:solidFill>
                <a:latin typeface="Calibri Light" panose="020F0302020204030204" pitchFamily="34" charset="0"/>
                <a:cs typeface="Calibri Light" panose="020F0302020204030204" pitchFamily="34" charset="0"/>
              </a:rPr>
              <a:t>“Even though it takes some extra work, we should </a:t>
            </a:r>
          </a:p>
          <a:p>
            <a:r>
              <a:rPr lang="en-US" sz="2400" dirty="0">
                <a:solidFill>
                  <a:schemeClr val="bg1"/>
                </a:solidFill>
                <a:latin typeface="Calibri Light" panose="020F0302020204030204" pitchFamily="34" charset="0"/>
                <a:cs typeface="Calibri Light" panose="020F0302020204030204" pitchFamily="34" charset="0"/>
              </a:rPr>
              <a:t>continue using the social needs screening questionnaire. ”</a:t>
            </a:r>
          </a:p>
        </p:txBody>
      </p:sp>
      <p:sp>
        <p:nvSpPr>
          <p:cNvPr id="13" name="TextBox 12"/>
          <p:cNvSpPr txBox="1"/>
          <p:nvPr/>
        </p:nvSpPr>
        <p:spPr>
          <a:xfrm>
            <a:off x="5915483" y="2225978"/>
            <a:ext cx="1156854" cy="369332"/>
          </a:xfrm>
          <a:prstGeom prst="rect">
            <a:avLst/>
          </a:prstGeom>
          <a:noFill/>
        </p:spPr>
        <p:txBody>
          <a:bodyPr wrap="square" rtlCol="0">
            <a:spAutoFit/>
          </a:bodyPr>
          <a:lstStyle/>
          <a:p>
            <a:pPr algn="ctr"/>
            <a:r>
              <a:rPr lang="en-US" b="1" dirty="0"/>
              <a:t>Provider</a:t>
            </a:r>
          </a:p>
        </p:txBody>
      </p:sp>
      <p:cxnSp>
        <p:nvCxnSpPr>
          <p:cNvPr id="15" name="Straight Connector 14"/>
          <p:cNvCxnSpPr/>
          <p:nvPr/>
        </p:nvCxnSpPr>
        <p:spPr>
          <a:xfrm>
            <a:off x="4147705" y="3029268"/>
            <a:ext cx="1" cy="2438401"/>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9" name="Chart 8"/>
          <p:cNvGraphicFramePr/>
          <p:nvPr>
            <p:extLst>
              <p:ext uri="{D42A27DB-BD31-4B8C-83A1-F6EECF244321}">
                <p14:modId xmlns:p14="http://schemas.microsoft.com/office/powerpoint/2010/main" val="3553036708"/>
              </p:ext>
            </p:extLst>
          </p:nvPr>
        </p:nvGraphicFramePr>
        <p:xfrm>
          <a:off x="758214" y="2696826"/>
          <a:ext cx="3089564" cy="3042909"/>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1892675" y="2225978"/>
            <a:ext cx="1156854" cy="369332"/>
          </a:xfrm>
          <a:prstGeom prst="rect">
            <a:avLst/>
          </a:prstGeom>
          <a:noFill/>
        </p:spPr>
        <p:txBody>
          <a:bodyPr wrap="square" rtlCol="0" anchor="t">
            <a:spAutoFit/>
          </a:bodyPr>
          <a:lstStyle/>
          <a:p>
            <a:pPr algn="ctr"/>
            <a:r>
              <a:rPr lang="en-US" b="1" dirty="0"/>
              <a:t>Staff</a:t>
            </a:r>
          </a:p>
        </p:txBody>
      </p:sp>
      <p:graphicFrame>
        <p:nvGraphicFramePr>
          <p:cNvPr id="18" name="Chart 17"/>
          <p:cNvGraphicFramePr/>
          <p:nvPr>
            <p:extLst>
              <p:ext uri="{D42A27DB-BD31-4B8C-83A1-F6EECF244321}">
                <p14:modId xmlns:p14="http://schemas.microsoft.com/office/powerpoint/2010/main" val="2418207475"/>
              </p:ext>
            </p:extLst>
          </p:nvPr>
        </p:nvGraphicFramePr>
        <p:xfrm>
          <a:off x="4848303" y="2595310"/>
          <a:ext cx="3810000" cy="3203558"/>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B82DBFD2-AD83-2C41-8BE2-1112B9A335AD}"/>
              </a:ext>
            </a:extLst>
          </p:cNvPr>
          <p:cNvSpPr txBox="1"/>
          <p:nvPr/>
        </p:nvSpPr>
        <p:spPr>
          <a:xfrm>
            <a:off x="162466" y="6023104"/>
            <a:ext cx="8787535" cy="400110"/>
          </a:xfrm>
          <a:prstGeom prst="rect">
            <a:avLst/>
          </a:prstGeom>
          <a:noFill/>
        </p:spPr>
        <p:txBody>
          <a:bodyPr wrap="square" rtlCol="0">
            <a:spAutoFit/>
          </a:bodyPr>
          <a:lstStyle/>
          <a:p>
            <a:pPr algn="ctr"/>
            <a:r>
              <a:rPr lang="en-US" sz="2000" i="1" dirty="0"/>
              <a:t>Most staff and providers thought we should continue screening.</a:t>
            </a:r>
          </a:p>
        </p:txBody>
      </p:sp>
    </p:spTree>
    <p:extLst>
      <p:ext uri="{BB962C8B-B14F-4D97-AF65-F5344CB8AC3E}">
        <p14:creationId xmlns:p14="http://schemas.microsoft.com/office/powerpoint/2010/main" val="3946381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latin typeface="Calibri" panose="020F0502020204030204" pitchFamily="34" charset="0"/>
                <a:cs typeface="Calibri" panose="020F0502020204030204" pitchFamily="34" charset="0"/>
              </a:rPr>
              <a:t>Staff &amp; Provider Input on Screening Process</a:t>
            </a:r>
            <a:endParaRPr lang="en-US" dirty="0"/>
          </a:p>
        </p:txBody>
      </p:sp>
      <p:grpSp>
        <p:nvGrpSpPr>
          <p:cNvPr id="14" name="Group 13">
            <a:extLst>
              <a:ext uri="{FF2B5EF4-FFF2-40B4-BE49-F238E27FC236}">
                <a16:creationId xmlns:a16="http://schemas.microsoft.com/office/drawing/2014/main" id="{D521AB5E-80A2-E944-8287-B35E3A8E3854}"/>
              </a:ext>
            </a:extLst>
          </p:cNvPr>
          <p:cNvGrpSpPr/>
          <p:nvPr/>
        </p:nvGrpSpPr>
        <p:grpSpPr>
          <a:xfrm>
            <a:off x="4951984" y="2190009"/>
            <a:ext cx="3758864" cy="4272733"/>
            <a:chOff x="233680" y="2098569"/>
            <a:chExt cx="3758864" cy="4272733"/>
          </a:xfrm>
        </p:grpSpPr>
        <p:sp>
          <p:nvSpPr>
            <p:cNvPr id="8" name="Content Placeholder 2">
              <a:extLst>
                <a:ext uri="{FF2B5EF4-FFF2-40B4-BE49-F238E27FC236}">
                  <a16:creationId xmlns:a16="http://schemas.microsoft.com/office/drawing/2014/main" id="{92664657-F989-F142-A6AC-9A7629B88068}"/>
                </a:ext>
              </a:extLst>
            </p:cNvPr>
            <p:cNvSpPr txBox="1">
              <a:spLocks/>
            </p:cNvSpPr>
            <p:nvPr/>
          </p:nvSpPr>
          <p:spPr>
            <a:xfrm>
              <a:off x="233680" y="2098569"/>
              <a:ext cx="3758864" cy="42727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b="0" i="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b="0" i="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b="0" i="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b="0" i="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b="0" i="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Font typeface="Arial"/>
                <a:buNone/>
              </a:pPr>
              <a:endParaRPr lang="en-US">
                <a:solidFill>
                  <a:schemeClr val="bg1"/>
                </a:solidFill>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B9DFB4FF-22E8-AF4C-958B-076A502A8456}"/>
                </a:ext>
              </a:extLst>
            </p:cNvPr>
            <p:cNvSpPr txBox="1"/>
            <p:nvPr/>
          </p:nvSpPr>
          <p:spPr>
            <a:xfrm>
              <a:off x="352401" y="2190325"/>
              <a:ext cx="3625313" cy="3677930"/>
            </a:xfrm>
            <a:prstGeom prst="rect">
              <a:avLst/>
            </a:prstGeom>
            <a:noFill/>
          </p:spPr>
          <p:txBody>
            <a:bodyPr wrap="square" rtlCol="0">
              <a:spAutoFit/>
            </a:bodyPr>
            <a:lstStyle/>
            <a:p>
              <a:pPr algn="ctr"/>
              <a:r>
                <a:rPr lang="en-US" sz="3200" dirty="0">
                  <a:solidFill>
                    <a:schemeClr val="bg1"/>
                  </a:solidFill>
                </a:rPr>
                <a:t>Could be better…</a:t>
              </a:r>
            </a:p>
            <a:p>
              <a:pPr algn="ctr"/>
              <a:endParaRPr lang="en-US" sz="900" dirty="0">
                <a:solidFill>
                  <a:schemeClr val="bg1"/>
                </a:solidFill>
              </a:endParaRPr>
            </a:p>
            <a:p>
              <a:pPr marL="342900" indent="-342900">
                <a:buFont typeface="Zapf Dingbats"/>
                <a:buChar char="✘"/>
              </a:pPr>
              <a:r>
                <a:rPr lang="en-US" sz="2400" dirty="0">
                  <a:solidFill>
                    <a:schemeClr val="bg1"/>
                  </a:solidFill>
                  <a:latin typeface="Calibri Light" panose="020F0302020204030204" pitchFamily="34" charset="0"/>
                  <a:cs typeface="Calibri Light" panose="020F0302020204030204" pitchFamily="34" charset="0"/>
                </a:rPr>
                <a:t>Rephrase questions</a:t>
              </a:r>
            </a:p>
            <a:p>
              <a:pPr marL="342900" indent="-342900">
                <a:buFont typeface="Zapf Dingbats"/>
                <a:buChar char="✘"/>
              </a:pPr>
              <a:r>
                <a:rPr lang="en-US" sz="2400" dirty="0">
                  <a:solidFill>
                    <a:schemeClr val="bg1"/>
                  </a:solidFill>
                  <a:latin typeface="Calibri Light" panose="020F0302020204030204" pitchFamily="34" charset="0"/>
                  <a:cs typeface="Calibri Light" panose="020F0302020204030204" pitchFamily="34" charset="0"/>
                </a:rPr>
                <a:t>Complete screening in the exam room</a:t>
              </a:r>
            </a:p>
            <a:p>
              <a:pPr marL="342900" indent="-342900">
                <a:buFont typeface="Zapf Dingbats"/>
                <a:buChar char="✘"/>
              </a:pPr>
              <a:r>
                <a:rPr lang="en-US" sz="2400" dirty="0">
                  <a:solidFill>
                    <a:schemeClr val="bg1"/>
                  </a:solidFill>
                  <a:latin typeface="Calibri Light" panose="020F0302020204030204" pitchFamily="34" charset="0"/>
                  <a:cs typeface="Calibri Light" panose="020F0302020204030204" pitchFamily="34" charset="0"/>
                </a:rPr>
                <a:t>Easy to forget when things get busy</a:t>
              </a:r>
            </a:p>
            <a:p>
              <a:pPr marL="342900" indent="-342900">
                <a:buFont typeface="Zapf Dingbats"/>
                <a:buChar char="✘"/>
              </a:pPr>
              <a:r>
                <a:rPr lang="en-US" sz="2400" dirty="0">
                  <a:solidFill>
                    <a:schemeClr val="bg1"/>
                  </a:solidFill>
                  <a:latin typeface="Calibri Light" panose="020F0302020204030204" pitchFamily="34" charset="0"/>
                  <a:cs typeface="Calibri Light" panose="020F0302020204030204" pitchFamily="34" charset="0"/>
                </a:rPr>
                <a:t>Communication of results</a:t>
              </a:r>
            </a:p>
            <a:p>
              <a:pPr marL="342900" indent="-342900">
                <a:buFont typeface="Zapf Dingbats"/>
                <a:buChar char="✘"/>
              </a:pPr>
              <a:r>
                <a:rPr lang="en-US" sz="2400" dirty="0">
                  <a:solidFill>
                    <a:schemeClr val="bg1"/>
                  </a:solidFill>
                  <a:latin typeface="Calibri Light" panose="020F0302020204030204" pitchFamily="34" charset="0"/>
                  <a:cs typeface="Calibri Light" panose="020F0302020204030204" pitchFamily="34" charset="0"/>
                </a:rPr>
                <a:t>Screen more patients</a:t>
              </a:r>
            </a:p>
          </p:txBody>
        </p:sp>
      </p:grpSp>
      <p:grpSp>
        <p:nvGrpSpPr>
          <p:cNvPr id="15" name="Group 14">
            <a:extLst>
              <a:ext uri="{FF2B5EF4-FFF2-40B4-BE49-F238E27FC236}">
                <a16:creationId xmlns:a16="http://schemas.microsoft.com/office/drawing/2014/main" id="{F75C84F6-FD7C-E24F-B0ED-80B4CA4D40C9}"/>
              </a:ext>
            </a:extLst>
          </p:cNvPr>
          <p:cNvGrpSpPr/>
          <p:nvPr/>
        </p:nvGrpSpPr>
        <p:grpSpPr>
          <a:xfrm>
            <a:off x="447982" y="2169029"/>
            <a:ext cx="3758864" cy="4272733"/>
            <a:chOff x="5032735" y="2075934"/>
            <a:chExt cx="3758864" cy="4272733"/>
          </a:xfrm>
        </p:grpSpPr>
        <p:sp>
          <p:nvSpPr>
            <p:cNvPr id="10" name="Content Placeholder 2">
              <a:extLst>
                <a:ext uri="{FF2B5EF4-FFF2-40B4-BE49-F238E27FC236}">
                  <a16:creationId xmlns:a16="http://schemas.microsoft.com/office/drawing/2014/main" id="{759F90B7-7DBD-6245-8EEA-C6FFBBDE01ED}"/>
                </a:ext>
              </a:extLst>
            </p:cNvPr>
            <p:cNvSpPr txBox="1">
              <a:spLocks/>
            </p:cNvSpPr>
            <p:nvPr/>
          </p:nvSpPr>
          <p:spPr>
            <a:xfrm>
              <a:off x="5032735" y="2075934"/>
              <a:ext cx="3758864" cy="42727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b="0" i="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b="0" i="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b="0" i="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b="0" i="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b="0" i="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lgn="ctr">
                <a:buFont typeface="Arial"/>
                <a:buNone/>
              </a:pPr>
              <a:endParaRPr lang="en-US">
                <a:latin typeface="Calibri Light" panose="020F0302020204030204" pitchFamily="34" charset="0"/>
                <a:cs typeface="Calibri Light" panose="020F0302020204030204" pitchFamily="34" charset="0"/>
              </a:endParaRPr>
            </a:p>
          </p:txBody>
        </p:sp>
        <p:sp>
          <p:nvSpPr>
            <p:cNvPr id="12" name="TextBox 11">
              <a:extLst>
                <a:ext uri="{FF2B5EF4-FFF2-40B4-BE49-F238E27FC236}">
                  <a16:creationId xmlns:a16="http://schemas.microsoft.com/office/drawing/2014/main" id="{B610EE76-66E0-514C-9795-7C722F81AE63}"/>
                </a:ext>
              </a:extLst>
            </p:cNvPr>
            <p:cNvSpPr txBox="1"/>
            <p:nvPr/>
          </p:nvSpPr>
          <p:spPr>
            <a:xfrm>
              <a:off x="5166286" y="2130910"/>
              <a:ext cx="3625313" cy="4016484"/>
            </a:xfrm>
            <a:prstGeom prst="rect">
              <a:avLst/>
            </a:prstGeom>
            <a:noFill/>
          </p:spPr>
          <p:txBody>
            <a:bodyPr wrap="square" rtlCol="0">
              <a:spAutoFit/>
            </a:bodyPr>
            <a:lstStyle/>
            <a:p>
              <a:pPr algn="ctr"/>
              <a:r>
                <a:rPr lang="en-US" sz="3200" dirty="0">
                  <a:solidFill>
                    <a:schemeClr val="bg1"/>
                  </a:solidFill>
                </a:rPr>
                <a:t>They liked….</a:t>
              </a:r>
            </a:p>
            <a:p>
              <a:pPr algn="ctr"/>
              <a:endParaRPr lang="en-US" sz="900" dirty="0">
                <a:solidFill>
                  <a:schemeClr val="bg1"/>
                </a:solidFill>
              </a:endParaRPr>
            </a:p>
            <a:p>
              <a:pPr marL="401638" indent="-390525">
                <a:buFont typeface="Zapf Dingbats"/>
                <a:buChar char="✩"/>
              </a:pPr>
              <a:r>
                <a:rPr lang="en-US" sz="2800" u="sng" dirty="0">
                  <a:solidFill>
                    <a:schemeClr val="bg1"/>
                  </a:solidFill>
                  <a:latin typeface="Calibri Light" panose="020F0302020204030204" pitchFamily="34" charset="0"/>
                  <a:cs typeface="Calibri Light" panose="020F0302020204030204" pitchFamily="34" charset="0"/>
                </a:rPr>
                <a:t>Helps our patients</a:t>
              </a:r>
            </a:p>
            <a:p>
              <a:pPr marL="401638" indent="-390525"/>
              <a:endParaRPr lang="en-US" sz="900" dirty="0">
                <a:solidFill>
                  <a:schemeClr val="bg1"/>
                </a:solidFill>
                <a:latin typeface="Calibri Light" panose="020F0302020204030204" pitchFamily="34" charset="0"/>
                <a:cs typeface="Calibri Light" panose="020F0302020204030204" pitchFamily="34" charset="0"/>
              </a:endParaRPr>
            </a:p>
            <a:p>
              <a:pPr marL="401638" indent="-390525">
                <a:buFont typeface="Zapf Dingbats"/>
                <a:buChar char="✩"/>
              </a:pPr>
              <a:r>
                <a:rPr lang="en-US" sz="2800" dirty="0">
                  <a:solidFill>
                    <a:schemeClr val="bg1"/>
                  </a:solidFill>
                  <a:latin typeface="Calibri Light" panose="020F0302020204030204" pitchFamily="34" charset="0"/>
                  <a:cs typeface="Calibri Light" panose="020F0302020204030204" pitchFamily="34" charset="0"/>
                </a:rPr>
                <a:t>Identifies needs that would otherwise go undiscovered</a:t>
              </a:r>
            </a:p>
            <a:p>
              <a:pPr marL="401638" indent="-390525"/>
              <a:endParaRPr lang="en-US" sz="900" dirty="0">
                <a:solidFill>
                  <a:schemeClr val="bg1"/>
                </a:solidFill>
                <a:latin typeface="Calibri Light" panose="020F0302020204030204" pitchFamily="34" charset="0"/>
                <a:cs typeface="Calibri Light" panose="020F0302020204030204" pitchFamily="34" charset="0"/>
              </a:endParaRPr>
            </a:p>
            <a:p>
              <a:pPr marL="401638" indent="-390525">
                <a:buFont typeface="Zapf Dingbats"/>
                <a:buChar char="✩"/>
              </a:pPr>
              <a:r>
                <a:rPr lang="en-US" sz="2800" dirty="0">
                  <a:solidFill>
                    <a:schemeClr val="bg1"/>
                  </a:solidFill>
                  <a:latin typeface="Calibri Light" panose="020F0302020204030204" pitchFamily="34" charset="0"/>
                  <a:cs typeface="Calibri Light" panose="020F0302020204030204" pitchFamily="34" charset="0"/>
                </a:rPr>
                <a:t>Uses a systematic and comprehensive approach</a:t>
              </a:r>
            </a:p>
          </p:txBody>
        </p:sp>
      </p:grpSp>
    </p:spTree>
    <p:extLst>
      <p:ext uri="{BB962C8B-B14F-4D97-AF65-F5344CB8AC3E}">
        <p14:creationId xmlns:p14="http://schemas.microsoft.com/office/powerpoint/2010/main" val="2885073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latin typeface="Calibri" panose="020F0502020204030204" pitchFamily="34" charset="0"/>
                <a:cs typeface="Calibri" panose="020F0502020204030204" pitchFamily="34" charset="0"/>
              </a:rPr>
              <a:t>Key Lessons Learned</a:t>
            </a:r>
          </a:p>
        </p:txBody>
      </p:sp>
      <p:sp>
        <p:nvSpPr>
          <p:cNvPr id="3" name="Content Placeholder 2"/>
          <p:cNvSpPr>
            <a:spLocks noGrp="1"/>
          </p:cNvSpPr>
          <p:nvPr>
            <p:ph idx="4294967295"/>
          </p:nvPr>
        </p:nvSpPr>
        <p:spPr>
          <a:xfrm>
            <a:off x="457200" y="2629889"/>
            <a:ext cx="8229600" cy="3946525"/>
          </a:xfrm>
        </p:spPr>
        <p:txBody>
          <a:bodyPr>
            <a:normAutofit/>
          </a:bodyPr>
          <a:lstStyle/>
          <a:p>
            <a:r>
              <a:rPr lang="en-US" sz="2400" dirty="0">
                <a:latin typeface="Calibri Light" panose="020F0302020204030204" pitchFamily="34" charset="0"/>
                <a:cs typeface="Calibri Light" panose="020F0302020204030204" pitchFamily="34" charset="0"/>
              </a:rPr>
              <a:t>It takes time to implement social needs screening!</a:t>
            </a:r>
          </a:p>
          <a:p>
            <a:r>
              <a:rPr lang="en-US" sz="2400" dirty="0">
                <a:latin typeface="Calibri Light" panose="020F0302020204030204" pitchFamily="34" charset="0"/>
                <a:cs typeface="Calibri Light" panose="020F0302020204030204" pitchFamily="34" charset="0"/>
              </a:rPr>
              <a:t>Screening strategy missed key groups</a:t>
            </a:r>
          </a:p>
          <a:p>
            <a:r>
              <a:rPr lang="en-US" sz="2400" dirty="0">
                <a:latin typeface="Calibri Light" panose="020F0302020204030204" pitchFamily="34" charset="0"/>
                <a:cs typeface="Calibri Light" panose="020F0302020204030204" pitchFamily="34" charset="0"/>
              </a:rPr>
              <a:t>Needs were prevalent, but patients frequently declined assistance</a:t>
            </a:r>
          </a:p>
          <a:p>
            <a:r>
              <a:rPr lang="en-US" sz="2400" dirty="0">
                <a:latin typeface="Calibri Light" panose="020F0302020204030204" pitchFamily="34" charset="0"/>
                <a:cs typeface="Calibri Light" panose="020F0302020204030204" pitchFamily="34" charset="0"/>
              </a:rPr>
              <a:t>Screening was acceptable to patients, staff and providers</a:t>
            </a:r>
          </a:p>
          <a:p>
            <a:r>
              <a:rPr lang="en-US" sz="2400" dirty="0">
                <a:latin typeface="Calibri Light" panose="020F0302020204030204" pitchFamily="34" charset="0"/>
                <a:cs typeface="Calibri Light" panose="020F0302020204030204" pitchFamily="34" charset="0"/>
              </a:rPr>
              <a:t>Room to improve teamwork and communication</a:t>
            </a:r>
          </a:p>
          <a:p>
            <a:pPr lvl="1"/>
            <a:r>
              <a:rPr lang="en-US" sz="2400" dirty="0">
                <a:latin typeface="Calibri Light" panose="020F0302020204030204" pitchFamily="34" charset="0"/>
                <a:cs typeface="Calibri Light" panose="020F0302020204030204" pitchFamily="34" charset="0"/>
              </a:rPr>
              <a:t>Anyone who has any role in screening needed to be represented during planning</a:t>
            </a:r>
          </a:p>
          <a:p>
            <a:r>
              <a:rPr lang="en-US" sz="2400" dirty="0">
                <a:latin typeface="Calibri Light" panose="020F0302020204030204" pitchFamily="34" charset="0"/>
                <a:cs typeface="Calibri Light" panose="020F0302020204030204" pitchFamily="34" charset="0"/>
              </a:rPr>
              <a:t>Needed to improve messaging to patients about the initiative</a:t>
            </a:r>
          </a:p>
          <a:p>
            <a:endParaRPr lang="en-US" sz="2400" dirty="0">
              <a:latin typeface="Calibri Light" panose="020F0302020204030204" pitchFamily="34" charset="0"/>
              <a:cs typeface="Calibri Light" panose="020F0302020204030204" pitchFamily="34" charset="0"/>
            </a:endParaRPr>
          </a:p>
          <a:p>
            <a:endParaRPr lang="en-U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822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BCBCB"/>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BCBCB"/>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CBCBCB"/>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CBCBCB"/>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CBCBCB"/>
                                      </p:to>
                                    </p:animClr>
                                  </p:sub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CBCBCB"/>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17">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9">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reenshot of a social media post&#10;&#10;Description automatically generated">
            <a:extLst>
              <a:ext uri="{FF2B5EF4-FFF2-40B4-BE49-F238E27FC236}">
                <a16:creationId xmlns:a16="http://schemas.microsoft.com/office/drawing/2014/main" id="{02D6DFCA-5AF0-F648-AD8E-4C14F34F781F}"/>
              </a:ext>
            </a:extLst>
          </p:cNvPr>
          <p:cNvPicPr>
            <a:picLocks noChangeAspect="1"/>
          </p:cNvPicPr>
          <p:nvPr/>
        </p:nvPicPr>
        <p:blipFill>
          <a:blip r:embed="rId3"/>
          <a:stretch>
            <a:fillRect/>
          </a:stretch>
        </p:blipFill>
        <p:spPr>
          <a:xfrm>
            <a:off x="1988418" y="643467"/>
            <a:ext cx="5167162" cy="5571066"/>
          </a:xfrm>
          <a:prstGeom prst="rect">
            <a:avLst/>
          </a:prstGeom>
        </p:spPr>
      </p:pic>
    </p:spTree>
    <p:extLst>
      <p:ext uri="{BB962C8B-B14F-4D97-AF65-F5344CB8AC3E}">
        <p14:creationId xmlns:p14="http://schemas.microsoft.com/office/powerpoint/2010/main" val="1976457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3316" y="4642748"/>
            <a:ext cx="1733987" cy="1028833"/>
          </a:xfrm>
          <a:prstGeom prst="rect">
            <a:avLst/>
          </a:prstGeom>
        </p:spPr>
      </p:pic>
      <p:sp>
        <p:nvSpPr>
          <p:cNvPr id="19" name="Right Arrow 18"/>
          <p:cNvSpPr/>
          <p:nvPr/>
        </p:nvSpPr>
        <p:spPr>
          <a:xfrm>
            <a:off x="171450" y="4385705"/>
            <a:ext cx="7400925" cy="11715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sp>
        <p:nvSpPr>
          <p:cNvPr id="20" name="TextBox 19"/>
          <p:cNvSpPr txBox="1"/>
          <p:nvPr/>
        </p:nvSpPr>
        <p:spPr>
          <a:xfrm>
            <a:off x="264444" y="4642323"/>
            <a:ext cx="1535781" cy="692497"/>
          </a:xfrm>
          <a:prstGeom prst="rect">
            <a:avLst/>
          </a:prstGeom>
          <a:noFill/>
        </p:spPr>
        <p:txBody>
          <a:bodyPr wrap="square" rtlCol="0">
            <a:spAutoFit/>
          </a:bodyPr>
          <a:lstStyle/>
          <a:p>
            <a:pPr algn="ctr"/>
            <a:r>
              <a:rPr lang="en-US" sz="1950" dirty="0"/>
              <a:t>Focused on Community</a:t>
            </a:r>
          </a:p>
        </p:txBody>
      </p:sp>
      <p:sp>
        <p:nvSpPr>
          <p:cNvPr id="17" name="Right Arrow 16"/>
          <p:cNvSpPr/>
          <p:nvPr/>
        </p:nvSpPr>
        <p:spPr>
          <a:xfrm>
            <a:off x="171450" y="2658032"/>
            <a:ext cx="7400925" cy="11715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p>
        </p:txBody>
      </p:sp>
      <p:grpSp>
        <p:nvGrpSpPr>
          <p:cNvPr id="16" name="Group 15"/>
          <p:cNvGrpSpPr/>
          <p:nvPr/>
        </p:nvGrpSpPr>
        <p:grpSpPr>
          <a:xfrm>
            <a:off x="1249186" y="2700337"/>
            <a:ext cx="5487371" cy="2814638"/>
            <a:chOff x="1903705" y="2400300"/>
            <a:chExt cx="7316495" cy="3752850"/>
          </a:xfrm>
        </p:grpSpPr>
        <p:sp>
          <p:nvSpPr>
            <p:cNvPr id="4" name="Rounded Rectangle 3"/>
            <p:cNvSpPr/>
            <p:nvPr/>
          </p:nvSpPr>
          <p:spPr>
            <a:xfrm>
              <a:off x="2686050" y="2400300"/>
              <a:ext cx="6534150" cy="3752850"/>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500"/>
            </a:p>
          </p:txBody>
        </p:sp>
        <p:cxnSp>
          <p:nvCxnSpPr>
            <p:cNvPr id="7" name="Straight Connector 6"/>
            <p:cNvCxnSpPr/>
            <p:nvPr/>
          </p:nvCxnSpPr>
          <p:spPr>
            <a:xfrm>
              <a:off x="5953125" y="2400300"/>
              <a:ext cx="0" cy="3752850"/>
            </a:xfrm>
            <a:prstGeom prst="line">
              <a:avLst/>
            </a:prstGeom>
            <a:ln w="76200">
              <a:solidFill>
                <a:schemeClr val="bg1"/>
              </a:solidFill>
            </a:ln>
          </p:spPr>
          <p:style>
            <a:lnRef idx="2">
              <a:schemeClr val="accent4"/>
            </a:lnRef>
            <a:fillRef idx="0">
              <a:schemeClr val="accent4"/>
            </a:fillRef>
            <a:effectRef idx="1">
              <a:schemeClr val="accent4"/>
            </a:effectRef>
            <a:fontRef idx="minor">
              <a:schemeClr val="tx1"/>
            </a:fontRef>
          </p:style>
        </p:cxnSp>
        <p:cxnSp>
          <p:nvCxnSpPr>
            <p:cNvPr id="8" name="Straight Connector 7"/>
            <p:cNvCxnSpPr/>
            <p:nvPr/>
          </p:nvCxnSpPr>
          <p:spPr>
            <a:xfrm>
              <a:off x="2686050" y="4271963"/>
              <a:ext cx="6534150" cy="9525"/>
            </a:xfrm>
            <a:prstGeom prst="line">
              <a:avLst/>
            </a:prstGeom>
            <a:ln w="76200">
              <a:solidFill>
                <a:schemeClr val="bg1"/>
              </a:solidFill>
            </a:ln>
          </p:spPr>
          <p:style>
            <a:lnRef idx="2">
              <a:schemeClr val="accent4"/>
            </a:lnRef>
            <a:fillRef idx="0">
              <a:schemeClr val="accent4"/>
            </a:fillRef>
            <a:effectRef idx="1">
              <a:schemeClr val="accent4"/>
            </a:effectRef>
            <a:fontRef idx="minor">
              <a:schemeClr val="tx1"/>
            </a:fontRef>
          </p:style>
        </p:cxnSp>
        <p:sp>
          <p:nvSpPr>
            <p:cNvPr id="5" name="Rounded Rectangle 4"/>
            <p:cNvSpPr/>
            <p:nvPr/>
          </p:nvSpPr>
          <p:spPr>
            <a:xfrm>
              <a:off x="4838700" y="3629025"/>
              <a:ext cx="2514600" cy="1295400"/>
            </a:xfrm>
            <a:prstGeom prst="roundRect">
              <a:avLst/>
            </a:prstGeom>
            <a:ln w="762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1500" dirty="0"/>
                <a:t>Awareness</a:t>
              </a:r>
            </a:p>
          </p:txBody>
        </p:sp>
        <p:sp>
          <p:nvSpPr>
            <p:cNvPr id="12" name="TextBox 11"/>
            <p:cNvSpPr txBox="1"/>
            <p:nvPr/>
          </p:nvSpPr>
          <p:spPr>
            <a:xfrm>
              <a:off x="2942605" y="2567681"/>
              <a:ext cx="2402157" cy="430887"/>
            </a:xfrm>
            <a:prstGeom prst="rect">
              <a:avLst/>
            </a:prstGeom>
            <a:noFill/>
          </p:spPr>
          <p:txBody>
            <a:bodyPr wrap="square" rtlCol="0">
              <a:spAutoFit/>
            </a:bodyPr>
            <a:lstStyle/>
            <a:p>
              <a:r>
                <a:rPr lang="en-US" sz="1500" dirty="0">
                  <a:solidFill>
                    <a:schemeClr val="bg1"/>
                  </a:solidFill>
                </a:rPr>
                <a:t>Adjustment</a:t>
              </a:r>
            </a:p>
          </p:txBody>
        </p:sp>
        <p:sp>
          <p:nvSpPr>
            <p:cNvPr id="13" name="TextBox 12"/>
            <p:cNvSpPr txBox="1"/>
            <p:nvPr/>
          </p:nvSpPr>
          <p:spPr>
            <a:xfrm>
              <a:off x="6506892" y="2526091"/>
              <a:ext cx="2429183" cy="430887"/>
            </a:xfrm>
            <a:prstGeom prst="rect">
              <a:avLst/>
            </a:prstGeom>
            <a:noFill/>
          </p:spPr>
          <p:txBody>
            <a:bodyPr wrap="square" rtlCol="0">
              <a:spAutoFit/>
            </a:bodyPr>
            <a:lstStyle/>
            <a:p>
              <a:pPr algn="r"/>
              <a:r>
                <a:rPr lang="en-US" sz="1500" dirty="0">
                  <a:solidFill>
                    <a:schemeClr val="bg1"/>
                  </a:solidFill>
                </a:rPr>
                <a:t>Assistance</a:t>
              </a:r>
            </a:p>
          </p:txBody>
        </p:sp>
        <p:sp>
          <p:nvSpPr>
            <p:cNvPr id="14" name="TextBox 13"/>
            <p:cNvSpPr txBox="1"/>
            <p:nvPr/>
          </p:nvSpPr>
          <p:spPr>
            <a:xfrm>
              <a:off x="1903705" y="4400460"/>
              <a:ext cx="3267075" cy="430887"/>
            </a:xfrm>
            <a:prstGeom prst="rect">
              <a:avLst/>
            </a:prstGeom>
            <a:noFill/>
          </p:spPr>
          <p:txBody>
            <a:bodyPr wrap="square" rtlCol="0">
              <a:spAutoFit/>
            </a:bodyPr>
            <a:lstStyle/>
            <a:p>
              <a:pPr algn="ctr"/>
              <a:r>
                <a:rPr lang="en-US" sz="1500" dirty="0">
                  <a:solidFill>
                    <a:schemeClr val="bg1"/>
                  </a:solidFill>
                </a:rPr>
                <a:t>Alignment</a:t>
              </a:r>
            </a:p>
          </p:txBody>
        </p:sp>
        <p:sp>
          <p:nvSpPr>
            <p:cNvPr id="15" name="TextBox 14"/>
            <p:cNvSpPr txBox="1"/>
            <p:nvPr/>
          </p:nvSpPr>
          <p:spPr>
            <a:xfrm>
              <a:off x="6934632" y="4356589"/>
              <a:ext cx="2001443" cy="430887"/>
            </a:xfrm>
            <a:prstGeom prst="rect">
              <a:avLst/>
            </a:prstGeom>
            <a:noFill/>
          </p:spPr>
          <p:txBody>
            <a:bodyPr wrap="square" rtlCol="0">
              <a:spAutoFit/>
            </a:bodyPr>
            <a:lstStyle/>
            <a:p>
              <a:pPr algn="r"/>
              <a:r>
                <a:rPr lang="en-US" sz="1500" dirty="0">
                  <a:solidFill>
                    <a:schemeClr val="bg1"/>
                  </a:solidFill>
                </a:rPr>
                <a:t>Advocacy</a:t>
              </a:r>
            </a:p>
          </p:txBody>
        </p:sp>
      </p:grpSp>
      <p:sp>
        <p:nvSpPr>
          <p:cNvPr id="18" name="TextBox 17"/>
          <p:cNvSpPr txBox="1"/>
          <p:nvPr/>
        </p:nvSpPr>
        <p:spPr>
          <a:xfrm>
            <a:off x="264444" y="2914650"/>
            <a:ext cx="1535781" cy="692497"/>
          </a:xfrm>
          <a:prstGeom prst="rect">
            <a:avLst/>
          </a:prstGeom>
          <a:noFill/>
        </p:spPr>
        <p:txBody>
          <a:bodyPr wrap="square" rtlCol="0">
            <a:spAutoFit/>
          </a:bodyPr>
          <a:lstStyle/>
          <a:p>
            <a:pPr algn="ctr"/>
            <a:r>
              <a:rPr lang="en-US" sz="1950" dirty="0"/>
              <a:t>Focused on Individuals</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0631" y="2675990"/>
            <a:ext cx="616163" cy="1179078"/>
          </a:xfrm>
          <a:prstGeom prst="rect">
            <a:avLst/>
          </a:prstGeom>
        </p:spPr>
      </p:pic>
      <p:sp>
        <p:nvSpPr>
          <p:cNvPr id="24" name="TextBox 23"/>
          <p:cNvSpPr txBox="1"/>
          <p:nvPr/>
        </p:nvSpPr>
        <p:spPr>
          <a:xfrm>
            <a:off x="6213262" y="5701466"/>
            <a:ext cx="3614738" cy="300082"/>
          </a:xfrm>
          <a:prstGeom prst="rect">
            <a:avLst/>
          </a:prstGeom>
          <a:noFill/>
        </p:spPr>
        <p:txBody>
          <a:bodyPr wrap="square" rtlCol="0">
            <a:spAutoFit/>
          </a:bodyPr>
          <a:lstStyle/>
          <a:p>
            <a:r>
              <a:rPr lang="en-US" sz="1350" dirty="0"/>
              <a:t>National Academies of Medicine, 2019</a:t>
            </a:r>
          </a:p>
        </p:txBody>
      </p:sp>
      <p:sp>
        <p:nvSpPr>
          <p:cNvPr id="3" name="TextBox 2"/>
          <p:cNvSpPr txBox="1"/>
          <p:nvPr/>
        </p:nvSpPr>
        <p:spPr>
          <a:xfrm>
            <a:off x="1976847" y="3094763"/>
            <a:ext cx="1853132" cy="715581"/>
          </a:xfrm>
          <a:prstGeom prst="rect">
            <a:avLst/>
          </a:prstGeom>
          <a:noFill/>
        </p:spPr>
        <p:txBody>
          <a:bodyPr wrap="square" rtlCol="0">
            <a:spAutoFit/>
          </a:bodyPr>
          <a:lstStyle/>
          <a:p>
            <a:r>
              <a:rPr lang="en-US" sz="1350" dirty="0">
                <a:solidFill>
                  <a:schemeClr val="accent5">
                    <a:lumMod val="40000"/>
                    <a:lumOff val="60000"/>
                  </a:schemeClr>
                </a:solidFill>
              </a:rPr>
              <a:t>Modifying clinical care to accommodate social barriers</a:t>
            </a:r>
          </a:p>
        </p:txBody>
      </p:sp>
      <p:sp>
        <p:nvSpPr>
          <p:cNvPr id="21" name="TextBox 20"/>
          <p:cNvSpPr txBox="1"/>
          <p:nvPr/>
        </p:nvSpPr>
        <p:spPr>
          <a:xfrm>
            <a:off x="4416737" y="3089072"/>
            <a:ext cx="2097393" cy="507831"/>
          </a:xfrm>
          <a:prstGeom prst="rect">
            <a:avLst/>
          </a:prstGeom>
          <a:noFill/>
        </p:spPr>
        <p:txBody>
          <a:bodyPr wrap="square" rtlCol="0">
            <a:spAutoFit/>
          </a:bodyPr>
          <a:lstStyle/>
          <a:p>
            <a:pPr algn="r"/>
            <a:r>
              <a:rPr lang="en-US" sz="1350" dirty="0">
                <a:solidFill>
                  <a:schemeClr val="accent5">
                    <a:lumMod val="40000"/>
                    <a:lumOff val="60000"/>
                  </a:schemeClr>
                </a:solidFill>
              </a:rPr>
              <a:t>Connecting patients to community resources</a:t>
            </a:r>
          </a:p>
        </p:txBody>
      </p:sp>
      <p:sp>
        <p:nvSpPr>
          <p:cNvPr id="25" name="TextBox 24"/>
          <p:cNvSpPr txBox="1"/>
          <p:nvPr/>
        </p:nvSpPr>
        <p:spPr>
          <a:xfrm>
            <a:off x="1976847" y="4469340"/>
            <a:ext cx="2081268" cy="923330"/>
          </a:xfrm>
          <a:prstGeom prst="rect">
            <a:avLst/>
          </a:prstGeom>
          <a:noFill/>
        </p:spPr>
        <p:txBody>
          <a:bodyPr wrap="square" rtlCol="0">
            <a:spAutoFit/>
          </a:bodyPr>
          <a:lstStyle/>
          <a:p>
            <a:r>
              <a:rPr lang="en-US" sz="1350" dirty="0">
                <a:solidFill>
                  <a:schemeClr val="accent5">
                    <a:lumMod val="40000"/>
                    <a:lumOff val="60000"/>
                  </a:schemeClr>
                </a:solidFill>
              </a:rPr>
              <a:t>Investing in and </a:t>
            </a:r>
          </a:p>
          <a:p>
            <a:r>
              <a:rPr lang="en-US" sz="1350" dirty="0">
                <a:solidFill>
                  <a:schemeClr val="accent5">
                    <a:lumMod val="40000"/>
                    <a:lumOff val="60000"/>
                  </a:schemeClr>
                </a:solidFill>
              </a:rPr>
              <a:t>deploying community resources for the wellbeing of patients</a:t>
            </a:r>
          </a:p>
        </p:txBody>
      </p:sp>
      <p:sp>
        <p:nvSpPr>
          <p:cNvPr id="26" name="TextBox 25"/>
          <p:cNvSpPr txBox="1"/>
          <p:nvPr/>
        </p:nvSpPr>
        <p:spPr>
          <a:xfrm>
            <a:off x="4671940" y="4460739"/>
            <a:ext cx="2036965" cy="923330"/>
          </a:xfrm>
          <a:prstGeom prst="rect">
            <a:avLst/>
          </a:prstGeom>
          <a:noFill/>
        </p:spPr>
        <p:txBody>
          <a:bodyPr wrap="square" rtlCol="0">
            <a:spAutoFit/>
          </a:bodyPr>
          <a:lstStyle/>
          <a:p>
            <a:pPr algn="r"/>
            <a:r>
              <a:rPr lang="en-US" sz="1350" dirty="0">
                <a:solidFill>
                  <a:schemeClr val="accent5">
                    <a:lumMod val="40000"/>
                    <a:lumOff val="60000"/>
                  </a:schemeClr>
                </a:solidFill>
              </a:rPr>
              <a:t>Promoting policies </a:t>
            </a:r>
          </a:p>
          <a:p>
            <a:pPr algn="r"/>
            <a:r>
              <a:rPr lang="en-US" sz="1350" dirty="0">
                <a:solidFill>
                  <a:schemeClr val="accent5">
                    <a:lumMod val="40000"/>
                    <a:lumOff val="60000"/>
                  </a:schemeClr>
                </a:solidFill>
              </a:rPr>
              <a:t>that create or improve community resources or social conditions</a:t>
            </a:r>
          </a:p>
        </p:txBody>
      </p:sp>
      <p:sp>
        <p:nvSpPr>
          <p:cNvPr id="27" name="TextBox 26"/>
          <p:cNvSpPr txBox="1"/>
          <p:nvPr/>
        </p:nvSpPr>
        <p:spPr>
          <a:xfrm>
            <a:off x="3560219" y="3891076"/>
            <a:ext cx="1688128" cy="715581"/>
          </a:xfrm>
          <a:prstGeom prst="rect">
            <a:avLst/>
          </a:prstGeom>
          <a:noFill/>
        </p:spPr>
        <p:txBody>
          <a:bodyPr wrap="square" rtlCol="0">
            <a:spAutoFit/>
          </a:bodyPr>
          <a:lstStyle/>
          <a:p>
            <a:pPr algn="ctr"/>
            <a:r>
              <a:rPr lang="en-US" sz="1350" dirty="0">
                <a:solidFill>
                  <a:schemeClr val="accent5">
                    <a:lumMod val="40000"/>
                    <a:lumOff val="60000"/>
                  </a:schemeClr>
                </a:solidFill>
              </a:rPr>
              <a:t>Identifying social needs and assets of patients</a:t>
            </a:r>
          </a:p>
        </p:txBody>
      </p:sp>
      <p:sp>
        <p:nvSpPr>
          <p:cNvPr id="29" name="Title 1"/>
          <p:cNvSpPr txBox="1">
            <a:spLocks/>
          </p:cNvSpPr>
          <p:nvPr/>
        </p:nvSpPr>
        <p:spPr>
          <a:xfrm>
            <a:off x="435894" y="652211"/>
            <a:ext cx="8272212" cy="1179078"/>
          </a:xfrm>
          <a:prstGeom prst="rect">
            <a:avLst/>
          </a:prstGeom>
        </p:spPr>
        <p:txBody>
          <a:bodyPr vert="horz" lIns="68580" tIns="34290" rIns="68580" bIns="34290" rtlCol="0" anchor="t">
            <a:normAutofit fontScale="92500"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700" dirty="0"/>
              <a:t>Moving Beyond Screening and Referral</a:t>
            </a:r>
          </a:p>
          <a:p>
            <a:endParaRPr lang="en-US" sz="2700" dirty="0"/>
          </a:p>
          <a:p>
            <a:r>
              <a:rPr lang="en-US" sz="2700" dirty="0"/>
              <a:t>That’s a lot of “A” words…</a:t>
            </a:r>
          </a:p>
        </p:txBody>
      </p:sp>
    </p:spTree>
    <p:extLst>
      <p:ext uri="{BB962C8B-B14F-4D97-AF65-F5344CB8AC3E}">
        <p14:creationId xmlns:p14="http://schemas.microsoft.com/office/powerpoint/2010/main" val="3924081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700740" y="2298103"/>
            <a:ext cx="5936157" cy="597497"/>
          </a:xfrm>
        </p:spPr>
        <p:txBody>
          <a:bodyPr>
            <a:normAutofit fontScale="90000"/>
          </a:bodyPr>
          <a:lstStyle/>
          <a:p>
            <a:r>
              <a:rPr lang="en-US" sz="4400" dirty="0">
                <a:latin typeface="Calibri" panose="020F0502020204030204" pitchFamily="34" charset="0"/>
                <a:cs typeface="Calibri" panose="020F0502020204030204" pitchFamily="34" charset="0"/>
              </a:rPr>
              <a:t>Acknowledgements</a:t>
            </a:r>
          </a:p>
        </p:txBody>
      </p:sp>
      <p:sp>
        <p:nvSpPr>
          <p:cNvPr id="2" name="TextBox 1">
            <a:extLst>
              <a:ext uri="{FF2B5EF4-FFF2-40B4-BE49-F238E27FC236}">
                <a16:creationId xmlns:a16="http://schemas.microsoft.com/office/drawing/2014/main" id="{30A7B1AC-9710-7748-81C3-F5E8B12D38BD}"/>
              </a:ext>
            </a:extLst>
          </p:cNvPr>
          <p:cNvSpPr txBox="1"/>
          <p:nvPr/>
        </p:nvSpPr>
        <p:spPr>
          <a:xfrm>
            <a:off x="847074" y="3247017"/>
            <a:ext cx="7643488" cy="2308324"/>
          </a:xfrm>
          <a:prstGeom prst="rect">
            <a:avLst/>
          </a:prstGeom>
          <a:noFill/>
        </p:spPr>
        <p:txBody>
          <a:bodyPr wrap="square" rtlCol="0">
            <a:spAutoFit/>
          </a:bodyPr>
          <a:lstStyle/>
          <a:p>
            <a:r>
              <a:rPr lang="en-US" sz="2400" dirty="0">
                <a:solidFill>
                  <a:schemeClr val="bg1"/>
                </a:solidFill>
                <a:latin typeface="Calibri Light" panose="020F0302020204030204" pitchFamily="34" charset="0"/>
                <a:cs typeface="Calibri Light" panose="020F0302020204030204" pitchFamily="34" charset="0"/>
              </a:rPr>
              <a:t>Many thanks to:</a:t>
            </a:r>
          </a:p>
          <a:p>
            <a:endParaRPr lang="en-US" sz="2400" dirty="0">
              <a:solidFill>
                <a:schemeClr val="bg1"/>
              </a:solidFill>
              <a:latin typeface="Calibri Light" panose="020F0302020204030204" pitchFamily="34" charset="0"/>
              <a:cs typeface="Calibri Light" panose="020F0302020204030204" pitchFamily="34" charset="0"/>
            </a:endParaRPr>
          </a:p>
          <a:p>
            <a:pPr lvl="1"/>
            <a:r>
              <a:rPr lang="en-US" sz="2400" dirty="0">
                <a:solidFill>
                  <a:schemeClr val="bg1"/>
                </a:solidFill>
                <a:latin typeface="Calibri Light" panose="020F0302020204030204" pitchFamily="34" charset="0"/>
                <a:cs typeface="Calibri Light" panose="020F0302020204030204" pitchFamily="34" charset="0"/>
              </a:rPr>
              <a:t>Staff and providers at AFW</a:t>
            </a:r>
          </a:p>
          <a:p>
            <a:pPr lvl="1"/>
            <a:r>
              <a:rPr lang="en-US" sz="2400" dirty="0">
                <a:solidFill>
                  <a:schemeClr val="bg1"/>
                </a:solidFill>
                <a:latin typeface="Calibri Light" panose="020F0302020204030204" pitchFamily="34" charset="0"/>
                <a:cs typeface="Calibri Light" panose="020F0302020204030204" pitchFamily="34" charset="0"/>
              </a:rPr>
              <a:t>CU Department of Family Medicine</a:t>
            </a:r>
          </a:p>
          <a:p>
            <a:pPr lvl="1"/>
            <a:r>
              <a:rPr lang="en-US" sz="2400" dirty="0">
                <a:solidFill>
                  <a:schemeClr val="bg1"/>
                </a:solidFill>
                <a:latin typeface="Calibri Light" panose="020F0302020204030204" pitchFamily="34" charset="0"/>
                <a:cs typeface="Calibri Light" panose="020F0302020204030204" pitchFamily="34" charset="0"/>
              </a:rPr>
              <a:t>CU School of Medicine Clinical Effectiveness and Patient Safety Small Grants Program</a:t>
            </a:r>
          </a:p>
        </p:txBody>
      </p:sp>
    </p:spTree>
    <p:extLst>
      <p:ext uri="{BB962C8B-B14F-4D97-AF65-F5344CB8AC3E}">
        <p14:creationId xmlns:p14="http://schemas.microsoft.com/office/powerpoint/2010/main" val="1570357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US" sz="3200" dirty="0">
                <a:latin typeface="Calibri"/>
                <a:cs typeface="Calibri"/>
              </a:rPr>
              <a:t>AF Williams Family Medicine Clinic</a:t>
            </a:r>
            <a:endParaRPr lang="en-US" sz="3200" dirty="0"/>
          </a:p>
        </p:txBody>
      </p:sp>
      <p:sp>
        <p:nvSpPr>
          <p:cNvPr id="3" name="Content Placeholder 2"/>
          <p:cNvSpPr>
            <a:spLocks noGrp="1"/>
          </p:cNvSpPr>
          <p:nvPr>
            <p:ph idx="1"/>
          </p:nvPr>
        </p:nvSpPr>
        <p:spPr>
          <a:xfrm>
            <a:off x="628650" y="1965278"/>
            <a:ext cx="4574721" cy="4187370"/>
          </a:xfrm>
        </p:spPr>
        <p:txBody>
          <a:bodyPr>
            <a:normAutofit fontScale="92500" lnSpcReduction="10000"/>
          </a:bodyPr>
          <a:lstStyle/>
          <a:p>
            <a:r>
              <a:rPr lang="en-US" dirty="0">
                <a:latin typeface="Calibri Light" panose="020F0302020204030204" pitchFamily="34" charset="0"/>
              </a:rPr>
              <a:t>Academic family medicine residency</a:t>
            </a:r>
          </a:p>
          <a:p>
            <a:r>
              <a:rPr lang="en-US" dirty="0">
                <a:latin typeface="Calibri Light" panose="020F0302020204030204" pitchFamily="34" charset="0"/>
              </a:rPr>
              <a:t>24 faculty (part-time clinicians); 20 residents</a:t>
            </a:r>
          </a:p>
          <a:p>
            <a:r>
              <a:rPr lang="en-US" dirty="0">
                <a:latin typeface="Calibri Light" panose="020F0302020204030204" pitchFamily="34" charset="0"/>
              </a:rPr>
              <a:t>16,500 empaneled patients</a:t>
            </a:r>
          </a:p>
          <a:p>
            <a:r>
              <a:rPr lang="en-US" dirty="0">
                <a:latin typeface="Calibri Light" panose="020F0302020204030204" pitchFamily="34" charset="0"/>
              </a:rPr>
              <a:t>Over 39,000 visits annually</a:t>
            </a:r>
          </a:p>
          <a:p>
            <a:r>
              <a:rPr lang="en-US" dirty="0">
                <a:latin typeface="Calibri Light" panose="020F0302020204030204" pitchFamily="34" charset="0"/>
              </a:rPr>
              <a:t>Early adopters of APEX model of care = enhanced medical assistant support</a:t>
            </a:r>
          </a:p>
          <a:p>
            <a:r>
              <a:rPr lang="en-US" dirty="0">
                <a:latin typeface="Calibri Light" panose="020F0302020204030204" pitchFamily="34" charset="0"/>
              </a:rPr>
              <a:t>Integrated care team</a:t>
            </a:r>
          </a:p>
          <a:p>
            <a:pPr lvl="1"/>
            <a:r>
              <a:rPr lang="en-US" dirty="0">
                <a:latin typeface="Calibri Light" panose="020F0302020204030204" pitchFamily="34" charset="0"/>
              </a:rPr>
              <a:t>Behavioral health</a:t>
            </a:r>
          </a:p>
          <a:p>
            <a:pPr lvl="1"/>
            <a:r>
              <a:rPr lang="en-US" dirty="0">
                <a:latin typeface="Calibri Light" panose="020F0302020204030204" pitchFamily="34" charset="0"/>
              </a:rPr>
              <a:t>Clinical pharmacy</a:t>
            </a:r>
          </a:p>
          <a:p>
            <a:pPr lvl="1"/>
            <a:r>
              <a:rPr lang="en-US" dirty="0">
                <a:latin typeface="Calibri Light" panose="020F0302020204030204" pitchFamily="34" charset="0"/>
              </a:rPr>
              <a:t>Care manager</a:t>
            </a:r>
          </a:p>
          <a:p>
            <a:pPr lvl="1"/>
            <a:r>
              <a:rPr lang="en-US" dirty="0">
                <a:latin typeface="Calibri Light" panose="020F0302020204030204" pitchFamily="34" charset="0"/>
              </a:rPr>
              <a:t>½ social worker</a:t>
            </a:r>
          </a:p>
          <a:p>
            <a:pPr lvl="2"/>
            <a:r>
              <a:rPr lang="en-US" dirty="0">
                <a:latin typeface="Calibri Light" panose="020F0302020204030204" pitchFamily="34" charset="0"/>
              </a:rPr>
              <a:t>Volunteer patient navigators</a:t>
            </a:r>
          </a:p>
          <a:p>
            <a:endParaRPr lang="en-US" b="1" dirty="0">
              <a:latin typeface="Calibri Light" panose="020F0302020204030204" pitchFamily="34" charset="0"/>
            </a:endParaRPr>
          </a:p>
        </p:txBody>
      </p:sp>
      <p:pic>
        <p:nvPicPr>
          <p:cNvPr id="4" name="Picture 6" descr="Image result for af william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28846" y="3512581"/>
            <a:ext cx="3588596" cy="2305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28846" y="3590823"/>
            <a:ext cx="2214680" cy="369332"/>
          </a:xfrm>
          <a:prstGeom prst="rect">
            <a:avLst/>
          </a:prstGeom>
          <a:noFill/>
        </p:spPr>
        <p:txBody>
          <a:bodyPr wrap="square" rtlCol="0">
            <a:spAutoFit/>
          </a:bodyPr>
          <a:lstStyle/>
          <a:p>
            <a:pPr algn="ctr"/>
            <a:r>
              <a:rPr lang="en-US" b="1" dirty="0"/>
              <a:t>AF Williams Clinic</a:t>
            </a:r>
          </a:p>
        </p:txBody>
      </p:sp>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43526" y="6230890"/>
            <a:ext cx="1653252" cy="417868"/>
          </a:xfrm>
          <a:prstGeom prst="rect">
            <a:avLst/>
          </a:prstGeom>
        </p:spPr>
      </p:pic>
    </p:spTree>
    <p:extLst>
      <p:ext uri="{BB962C8B-B14F-4D97-AF65-F5344CB8AC3E}">
        <p14:creationId xmlns:p14="http://schemas.microsoft.com/office/powerpoint/2010/main" val="141300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44DE-394D-5348-BCB9-D07A770FBA6F}"/>
              </a:ext>
            </a:extLst>
          </p:cNvPr>
          <p:cNvSpPr>
            <a:spLocks noGrp="1"/>
          </p:cNvSpPr>
          <p:nvPr>
            <p:ph type="title"/>
          </p:nvPr>
        </p:nvSpPr>
        <p:spPr/>
        <p:txBody>
          <a:bodyPr anchor="ctr"/>
          <a:lstStyle/>
          <a:p>
            <a:r>
              <a:rPr lang="en-US" dirty="0"/>
              <a:t>Screening pilot at a glance</a:t>
            </a:r>
          </a:p>
        </p:txBody>
      </p:sp>
      <p:sp>
        <p:nvSpPr>
          <p:cNvPr id="3" name="Content Placeholder 2">
            <a:extLst>
              <a:ext uri="{FF2B5EF4-FFF2-40B4-BE49-F238E27FC236}">
                <a16:creationId xmlns:a16="http://schemas.microsoft.com/office/drawing/2014/main" id="{1DF8DA63-156F-DC4C-A126-FACB5F0DF158}"/>
              </a:ext>
            </a:extLst>
          </p:cNvPr>
          <p:cNvSpPr>
            <a:spLocks noGrp="1"/>
          </p:cNvSpPr>
          <p:nvPr>
            <p:ph sz="half" idx="1"/>
          </p:nvPr>
        </p:nvSpPr>
        <p:spPr>
          <a:xfrm>
            <a:off x="581192" y="2228002"/>
            <a:ext cx="3899527" cy="3633047"/>
          </a:xfrm>
        </p:spPr>
        <p:txBody>
          <a:bodyPr anchor="t">
            <a:normAutofit/>
          </a:bodyPr>
          <a:lstStyle/>
          <a:p>
            <a:r>
              <a:rPr lang="en-US" dirty="0"/>
              <a:t>Decided to screen for social needs in December 2015</a:t>
            </a:r>
          </a:p>
          <a:p>
            <a:r>
              <a:rPr lang="en-US" dirty="0"/>
              <a:t>Screening pilot November 2017 - July 2018</a:t>
            </a:r>
          </a:p>
          <a:p>
            <a:pPr lvl="1"/>
            <a:r>
              <a:rPr lang="en-US" dirty="0"/>
              <a:t>Screened 2018 patients</a:t>
            </a:r>
          </a:p>
          <a:p>
            <a:pPr lvl="1"/>
            <a:r>
              <a:rPr lang="en-US" dirty="0"/>
              <a:t>541 patients with </a:t>
            </a:r>
            <a:r>
              <a:rPr lang="en-US" u="sng" dirty="0"/>
              <a:t>&gt;</a:t>
            </a:r>
            <a:r>
              <a:rPr lang="en-US" dirty="0"/>
              <a:t> 1 social need</a:t>
            </a:r>
          </a:p>
          <a:p>
            <a:pPr lvl="1"/>
            <a:r>
              <a:rPr lang="en-US" dirty="0"/>
              <a:t>146 patients requested assistance</a:t>
            </a:r>
          </a:p>
          <a:p>
            <a:endParaRPr lang="en-US" dirty="0"/>
          </a:p>
          <a:p>
            <a:endParaRPr lang="en-US" dirty="0"/>
          </a:p>
        </p:txBody>
      </p:sp>
      <p:sp>
        <p:nvSpPr>
          <p:cNvPr id="4" name="Content Placeholder 3">
            <a:extLst>
              <a:ext uri="{FF2B5EF4-FFF2-40B4-BE49-F238E27FC236}">
                <a16:creationId xmlns:a16="http://schemas.microsoft.com/office/drawing/2014/main" id="{11533C2A-21CA-3348-A9C5-0C73052D1AAA}"/>
              </a:ext>
            </a:extLst>
          </p:cNvPr>
          <p:cNvSpPr>
            <a:spLocks noGrp="1"/>
          </p:cNvSpPr>
          <p:nvPr>
            <p:ph sz="half" idx="2"/>
          </p:nvPr>
        </p:nvSpPr>
        <p:spPr>
          <a:xfrm>
            <a:off x="4663282" y="2228002"/>
            <a:ext cx="3907662" cy="4427630"/>
          </a:xfrm>
        </p:spPr>
        <p:txBody>
          <a:bodyPr anchor="t">
            <a:normAutofit/>
          </a:bodyPr>
          <a:lstStyle/>
          <a:p>
            <a:r>
              <a:rPr lang="en-US" dirty="0"/>
              <a:t>Process evaluation:</a:t>
            </a:r>
          </a:p>
          <a:p>
            <a:pPr lvl="1"/>
            <a:r>
              <a:rPr lang="en-US" dirty="0"/>
              <a:t>Rates of patients receiving screening</a:t>
            </a:r>
          </a:p>
          <a:p>
            <a:pPr lvl="1"/>
            <a:r>
              <a:rPr lang="en-US" dirty="0"/>
              <a:t>Demographics of screened and eligible population</a:t>
            </a:r>
          </a:p>
          <a:p>
            <a:pPr lvl="1"/>
            <a:r>
              <a:rPr lang="en-US" dirty="0"/>
              <a:t>Staff and provider surveys          (pre-pilot, midpoint, post-pilot)</a:t>
            </a:r>
          </a:p>
          <a:p>
            <a:pPr lvl="1"/>
            <a:r>
              <a:rPr lang="en-US" dirty="0"/>
              <a:t>Prevalence of needs reported</a:t>
            </a:r>
          </a:p>
          <a:p>
            <a:r>
              <a:rPr lang="en-US" dirty="0"/>
              <a:t>Outcome evaluation</a:t>
            </a:r>
          </a:p>
          <a:p>
            <a:pPr lvl="1"/>
            <a:r>
              <a:rPr lang="en-US" dirty="0"/>
              <a:t>Rates of social work referrals placed (couldn’t get the report)</a:t>
            </a:r>
          </a:p>
          <a:p>
            <a:pPr lvl="1"/>
            <a:r>
              <a:rPr lang="en-US" dirty="0"/>
              <a:t>Rates at which needs were met (miserable response rate to post-screening patient survey)</a:t>
            </a:r>
          </a:p>
        </p:txBody>
      </p:sp>
    </p:spTree>
    <p:extLst>
      <p:ext uri="{BB962C8B-B14F-4D97-AF65-F5344CB8AC3E}">
        <p14:creationId xmlns:p14="http://schemas.microsoft.com/office/powerpoint/2010/main" val="3192594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6BFF035D-9647-A94E-9845-4BF55BE6B451}"/>
              </a:ext>
            </a:extLst>
          </p:cNvPr>
          <p:cNvGrpSpPr/>
          <p:nvPr/>
        </p:nvGrpSpPr>
        <p:grpSpPr>
          <a:xfrm>
            <a:off x="112965" y="413359"/>
            <a:ext cx="8783776" cy="6165221"/>
            <a:chOff x="112965" y="413359"/>
            <a:chExt cx="8783776" cy="6165221"/>
          </a:xfrm>
        </p:grpSpPr>
        <p:pic>
          <p:nvPicPr>
            <p:cNvPr id="21" name="Picture 20">
              <a:extLst>
                <a:ext uri="{FF2B5EF4-FFF2-40B4-BE49-F238E27FC236}">
                  <a16:creationId xmlns:a16="http://schemas.microsoft.com/office/drawing/2014/main" id="{BA7BA3C9-0354-0544-B34E-5B92E65D4825}"/>
                </a:ext>
              </a:extLst>
            </p:cNvPr>
            <p:cNvPicPr>
              <a:picLocks noChangeAspect="1"/>
            </p:cNvPicPr>
            <p:nvPr/>
          </p:nvPicPr>
          <p:blipFill>
            <a:blip r:embed="rId3"/>
            <a:stretch>
              <a:fillRect/>
            </a:stretch>
          </p:blipFill>
          <p:spPr>
            <a:xfrm>
              <a:off x="2273967" y="413359"/>
              <a:ext cx="4793456" cy="6165221"/>
            </a:xfrm>
            <a:prstGeom prst="rect">
              <a:avLst/>
            </a:prstGeom>
            <a:ln>
              <a:solidFill>
                <a:schemeClr val="tx1"/>
              </a:solidFill>
            </a:ln>
          </p:spPr>
        </p:pic>
        <p:cxnSp>
          <p:nvCxnSpPr>
            <p:cNvPr id="23" name="Straight Arrow Connector 22">
              <a:extLst>
                <a:ext uri="{FF2B5EF4-FFF2-40B4-BE49-F238E27FC236}">
                  <a16:creationId xmlns:a16="http://schemas.microsoft.com/office/drawing/2014/main" id="{DD17A106-4C29-914C-99C7-811F15746AF8}"/>
                </a:ext>
              </a:extLst>
            </p:cNvPr>
            <p:cNvCxnSpPr>
              <a:cxnSpLocks/>
            </p:cNvCxnSpPr>
            <p:nvPr/>
          </p:nvCxnSpPr>
          <p:spPr>
            <a:xfrm flipH="1">
              <a:off x="6829196" y="5015188"/>
              <a:ext cx="897218" cy="0"/>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6D3C417-77F2-5046-9971-756C8C4C6D9B}"/>
                </a:ext>
              </a:extLst>
            </p:cNvPr>
            <p:cNvSpPr txBox="1"/>
            <p:nvPr/>
          </p:nvSpPr>
          <p:spPr>
            <a:xfrm>
              <a:off x="373463" y="1787195"/>
              <a:ext cx="1491916" cy="300082"/>
            </a:xfrm>
            <a:prstGeom prst="rect">
              <a:avLst/>
            </a:prstGeom>
            <a:noFill/>
          </p:spPr>
          <p:txBody>
            <a:bodyPr wrap="square" rtlCol="0">
              <a:spAutoFit/>
            </a:bodyPr>
            <a:lstStyle/>
            <a:p>
              <a:r>
                <a:rPr lang="en-US" sz="1350" b="1">
                  <a:solidFill>
                    <a:schemeClr val="accent1"/>
                  </a:solidFill>
                </a:rPr>
                <a:t>Transportation</a:t>
              </a:r>
            </a:p>
          </p:txBody>
        </p:sp>
        <p:sp>
          <p:nvSpPr>
            <p:cNvPr id="27" name="TextBox 26">
              <a:extLst>
                <a:ext uri="{FF2B5EF4-FFF2-40B4-BE49-F238E27FC236}">
                  <a16:creationId xmlns:a16="http://schemas.microsoft.com/office/drawing/2014/main" id="{2F27A3A1-0E2E-F441-9BDC-B4373192AF29}"/>
                </a:ext>
              </a:extLst>
            </p:cNvPr>
            <p:cNvSpPr txBox="1"/>
            <p:nvPr/>
          </p:nvSpPr>
          <p:spPr>
            <a:xfrm>
              <a:off x="373463" y="2423098"/>
              <a:ext cx="1353939" cy="507831"/>
            </a:xfrm>
            <a:prstGeom prst="rect">
              <a:avLst/>
            </a:prstGeom>
            <a:noFill/>
          </p:spPr>
          <p:txBody>
            <a:bodyPr wrap="square" rtlCol="0">
              <a:spAutoFit/>
            </a:bodyPr>
            <a:lstStyle/>
            <a:p>
              <a:r>
                <a:rPr lang="en-US" sz="1350" b="1">
                  <a:solidFill>
                    <a:schemeClr val="accent1"/>
                  </a:solidFill>
                </a:rPr>
                <a:t>Food</a:t>
              </a:r>
            </a:p>
            <a:p>
              <a:r>
                <a:rPr lang="en-US" sz="1350" b="1">
                  <a:solidFill>
                    <a:schemeClr val="accent1"/>
                  </a:solidFill>
                </a:rPr>
                <a:t>Insecurity</a:t>
              </a:r>
            </a:p>
          </p:txBody>
        </p:sp>
        <p:sp>
          <p:nvSpPr>
            <p:cNvPr id="29" name="TextBox 28">
              <a:extLst>
                <a:ext uri="{FF2B5EF4-FFF2-40B4-BE49-F238E27FC236}">
                  <a16:creationId xmlns:a16="http://schemas.microsoft.com/office/drawing/2014/main" id="{FAC07BC0-6A47-CD4C-A8D3-4B39D4A20225}"/>
                </a:ext>
              </a:extLst>
            </p:cNvPr>
            <p:cNvSpPr txBox="1"/>
            <p:nvPr/>
          </p:nvSpPr>
          <p:spPr>
            <a:xfrm>
              <a:off x="112965" y="3154250"/>
              <a:ext cx="1491916" cy="507831"/>
            </a:xfrm>
            <a:prstGeom prst="rect">
              <a:avLst/>
            </a:prstGeom>
            <a:noFill/>
          </p:spPr>
          <p:txBody>
            <a:bodyPr wrap="square" rtlCol="0">
              <a:spAutoFit/>
            </a:bodyPr>
            <a:lstStyle/>
            <a:p>
              <a:r>
                <a:rPr lang="en-US" sz="1350" b="1" dirty="0">
                  <a:solidFill>
                    <a:schemeClr val="accent1"/>
                  </a:solidFill>
                </a:rPr>
                <a:t>Financial Strain</a:t>
              </a:r>
            </a:p>
          </p:txBody>
        </p:sp>
        <p:sp>
          <p:nvSpPr>
            <p:cNvPr id="31" name="TextBox 30">
              <a:extLst>
                <a:ext uri="{FF2B5EF4-FFF2-40B4-BE49-F238E27FC236}">
                  <a16:creationId xmlns:a16="http://schemas.microsoft.com/office/drawing/2014/main" id="{F423B974-9CFE-404F-B7C5-5B350F31F7FD}"/>
                </a:ext>
              </a:extLst>
            </p:cNvPr>
            <p:cNvSpPr txBox="1"/>
            <p:nvPr/>
          </p:nvSpPr>
          <p:spPr>
            <a:xfrm>
              <a:off x="335885" y="5201900"/>
              <a:ext cx="1331086" cy="300082"/>
            </a:xfrm>
            <a:prstGeom prst="rect">
              <a:avLst/>
            </a:prstGeom>
            <a:noFill/>
          </p:spPr>
          <p:txBody>
            <a:bodyPr wrap="square" rtlCol="0">
              <a:spAutoFit/>
            </a:bodyPr>
            <a:lstStyle/>
            <a:p>
              <a:r>
                <a:rPr lang="en-US" sz="1350" b="1">
                  <a:solidFill>
                    <a:schemeClr val="accent3">
                      <a:lumMod val="75000"/>
                    </a:schemeClr>
                  </a:solidFill>
                </a:rPr>
                <a:t>Health Literacy</a:t>
              </a:r>
            </a:p>
          </p:txBody>
        </p:sp>
        <p:sp>
          <p:nvSpPr>
            <p:cNvPr id="35" name="TextBox 34">
              <a:extLst>
                <a:ext uri="{FF2B5EF4-FFF2-40B4-BE49-F238E27FC236}">
                  <a16:creationId xmlns:a16="http://schemas.microsoft.com/office/drawing/2014/main" id="{33061BE8-1E8B-DA40-A79B-2989E78B277E}"/>
                </a:ext>
              </a:extLst>
            </p:cNvPr>
            <p:cNvSpPr txBox="1"/>
            <p:nvPr/>
          </p:nvSpPr>
          <p:spPr>
            <a:xfrm>
              <a:off x="373463" y="6025704"/>
              <a:ext cx="1150219" cy="507831"/>
            </a:xfrm>
            <a:prstGeom prst="rect">
              <a:avLst/>
            </a:prstGeom>
            <a:noFill/>
          </p:spPr>
          <p:txBody>
            <a:bodyPr wrap="square" rtlCol="0">
              <a:spAutoFit/>
            </a:bodyPr>
            <a:lstStyle/>
            <a:p>
              <a:r>
                <a:rPr lang="en-US" sz="1350" b="1">
                  <a:solidFill>
                    <a:schemeClr val="accent1"/>
                  </a:solidFill>
                </a:rPr>
                <a:t>Request for help</a:t>
              </a:r>
            </a:p>
          </p:txBody>
        </p:sp>
        <p:sp>
          <p:nvSpPr>
            <p:cNvPr id="37" name="TextBox 36">
              <a:extLst>
                <a:ext uri="{FF2B5EF4-FFF2-40B4-BE49-F238E27FC236}">
                  <a16:creationId xmlns:a16="http://schemas.microsoft.com/office/drawing/2014/main" id="{8170811A-22F8-5E4D-86A1-D167F756D3C4}"/>
                </a:ext>
              </a:extLst>
            </p:cNvPr>
            <p:cNvSpPr txBox="1"/>
            <p:nvPr/>
          </p:nvSpPr>
          <p:spPr>
            <a:xfrm>
              <a:off x="7726414" y="1945571"/>
              <a:ext cx="990599" cy="522596"/>
            </a:xfrm>
            <a:prstGeom prst="rect">
              <a:avLst/>
            </a:prstGeom>
            <a:noFill/>
          </p:spPr>
          <p:txBody>
            <a:bodyPr wrap="square" rtlCol="0">
              <a:spAutoFit/>
            </a:bodyPr>
            <a:lstStyle/>
            <a:p>
              <a:r>
                <a:rPr lang="en-US" sz="1350" b="1">
                  <a:solidFill>
                    <a:schemeClr val="accent1"/>
                  </a:solidFill>
                </a:rPr>
                <a:t>Social </a:t>
              </a:r>
            </a:p>
            <a:p>
              <a:r>
                <a:rPr lang="en-US" sz="1350" b="1">
                  <a:solidFill>
                    <a:schemeClr val="accent1"/>
                  </a:solidFill>
                </a:rPr>
                <a:t>Isolation</a:t>
              </a:r>
            </a:p>
          </p:txBody>
        </p:sp>
        <p:sp>
          <p:nvSpPr>
            <p:cNvPr id="39" name="TextBox 38">
              <a:extLst>
                <a:ext uri="{FF2B5EF4-FFF2-40B4-BE49-F238E27FC236}">
                  <a16:creationId xmlns:a16="http://schemas.microsoft.com/office/drawing/2014/main" id="{207E25E1-2BFB-5143-ADAA-9C5F8BEE9FEF}"/>
                </a:ext>
              </a:extLst>
            </p:cNvPr>
            <p:cNvSpPr txBox="1"/>
            <p:nvPr/>
          </p:nvSpPr>
          <p:spPr>
            <a:xfrm>
              <a:off x="7708366" y="4153932"/>
              <a:ext cx="1170327" cy="507831"/>
            </a:xfrm>
            <a:prstGeom prst="rect">
              <a:avLst/>
            </a:prstGeom>
            <a:noFill/>
          </p:spPr>
          <p:txBody>
            <a:bodyPr wrap="square" rtlCol="0">
              <a:spAutoFit/>
            </a:bodyPr>
            <a:lstStyle/>
            <a:p>
              <a:r>
                <a:rPr lang="en-US" sz="1350" b="1">
                  <a:solidFill>
                    <a:schemeClr val="accent1"/>
                  </a:solidFill>
                </a:rPr>
                <a:t>Housing Problems</a:t>
              </a:r>
            </a:p>
          </p:txBody>
        </p:sp>
        <p:sp>
          <p:nvSpPr>
            <p:cNvPr id="40" name="TextBox 39">
              <a:extLst>
                <a:ext uri="{FF2B5EF4-FFF2-40B4-BE49-F238E27FC236}">
                  <a16:creationId xmlns:a16="http://schemas.microsoft.com/office/drawing/2014/main" id="{EF866E40-2A98-1C43-9809-1445F90429EC}"/>
                </a:ext>
              </a:extLst>
            </p:cNvPr>
            <p:cNvSpPr txBox="1"/>
            <p:nvPr/>
          </p:nvSpPr>
          <p:spPr>
            <a:xfrm>
              <a:off x="7726414" y="4750078"/>
              <a:ext cx="1134233" cy="507831"/>
            </a:xfrm>
            <a:prstGeom prst="rect">
              <a:avLst/>
            </a:prstGeom>
            <a:noFill/>
          </p:spPr>
          <p:txBody>
            <a:bodyPr wrap="square" rtlCol="0">
              <a:spAutoFit/>
            </a:bodyPr>
            <a:lstStyle/>
            <a:p>
              <a:r>
                <a:rPr lang="en-US" sz="1350" b="1">
                  <a:solidFill>
                    <a:schemeClr val="accent1"/>
                  </a:solidFill>
                </a:rPr>
                <a:t>Household</a:t>
              </a:r>
            </a:p>
            <a:p>
              <a:r>
                <a:rPr lang="en-US" sz="1350" b="1">
                  <a:solidFill>
                    <a:schemeClr val="accent1"/>
                  </a:solidFill>
                </a:rPr>
                <a:t>Violence</a:t>
              </a:r>
            </a:p>
          </p:txBody>
        </p:sp>
        <p:sp>
          <p:nvSpPr>
            <p:cNvPr id="41" name="TextBox 40">
              <a:extLst>
                <a:ext uri="{FF2B5EF4-FFF2-40B4-BE49-F238E27FC236}">
                  <a16:creationId xmlns:a16="http://schemas.microsoft.com/office/drawing/2014/main" id="{B5E2304A-4CA2-7A47-A146-D305C4F7829B}"/>
                </a:ext>
              </a:extLst>
            </p:cNvPr>
            <p:cNvSpPr txBox="1"/>
            <p:nvPr/>
          </p:nvSpPr>
          <p:spPr>
            <a:xfrm>
              <a:off x="7726414" y="5739755"/>
              <a:ext cx="1170327" cy="507831"/>
            </a:xfrm>
            <a:prstGeom prst="rect">
              <a:avLst/>
            </a:prstGeom>
            <a:noFill/>
          </p:spPr>
          <p:txBody>
            <a:bodyPr wrap="square" rtlCol="0">
              <a:spAutoFit/>
            </a:bodyPr>
            <a:lstStyle/>
            <a:p>
              <a:r>
                <a:rPr lang="en-US" sz="1350" b="1" dirty="0">
                  <a:solidFill>
                    <a:schemeClr val="accent3">
                      <a:lumMod val="75000"/>
                    </a:schemeClr>
                  </a:solidFill>
                </a:rPr>
                <a:t>Health Confidence</a:t>
              </a:r>
            </a:p>
          </p:txBody>
        </p:sp>
        <p:cxnSp>
          <p:nvCxnSpPr>
            <p:cNvPr id="42" name="Straight Arrow Connector 41">
              <a:extLst>
                <a:ext uri="{FF2B5EF4-FFF2-40B4-BE49-F238E27FC236}">
                  <a16:creationId xmlns:a16="http://schemas.microsoft.com/office/drawing/2014/main" id="{891E7588-FA0B-224E-A477-738C4F8BB5D2}"/>
                </a:ext>
              </a:extLst>
            </p:cNvPr>
            <p:cNvCxnSpPr>
              <a:cxnSpLocks/>
            </p:cNvCxnSpPr>
            <p:nvPr/>
          </p:nvCxnSpPr>
          <p:spPr>
            <a:xfrm flipH="1">
              <a:off x="6829196" y="5883868"/>
              <a:ext cx="897218" cy="0"/>
            </a:xfrm>
            <a:prstGeom prst="straightConnector1">
              <a:avLst/>
            </a:prstGeom>
            <a:ln w="28575">
              <a:tailEnd type="triangle" w="lg" len="lg"/>
            </a:ln>
          </p:spPr>
          <p:style>
            <a:lnRef idx="1">
              <a:schemeClr val="accent3"/>
            </a:lnRef>
            <a:fillRef idx="0">
              <a:schemeClr val="accent3"/>
            </a:fillRef>
            <a:effectRef idx="0">
              <a:schemeClr val="accent3"/>
            </a:effectRef>
            <a:fontRef idx="minor">
              <a:schemeClr val="tx1"/>
            </a:fontRef>
          </p:style>
        </p:cxnSp>
        <p:cxnSp>
          <p:nvCxnSpPr>
            <p:cNvPr id="43" name="Straight Arrow Connector 42">
              <a:extLst>
                <a:ext uri="{FF2B5EF4-FFF2-40B4-BE49-F238E27FC236}">
                  <a16:creationId xmlns:a16="http://schemas.microsoft.com/office/drawing/2014/main" id="{0DBA76D6-758A-B640-8BC0-1A205EBAEE15}"/>
                </a:ext>
              </a:extLst>
            </p:cNvPr>
            <p:cNvCxnSpPr>
              <a:cxnSpLocks/>
            </p:cNvCxnSpPr>
            <p:nvPr/>
          </p:nvCxnSpPr>
          <p:spPr>
            <a:xfrm flipH="1">
              <a:off x="6829196" y="4390348"/>
              <a:ext cx="897218" cy="0"/>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6E04E44-489A-2341-A8B6-D7B19D6631FF}"/>
                </a:ext>
              </a:extLst>
            </p:cNvPr>
            <p:cNvCxnSpPr>
              <a:cxnSpLocks/>
            </p:cNvCxnSpPr>
            <p:nvPr/>
          </p:nvCxnSpPr>
          <p:spPr>
            <a:xfrm flipH="1">
              <a:off x="6844436" y="2323856"/>
              <a:ext cx="897218" cy="0"/>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9E639B9-9BEA-FC4E-AECE-64191E45F46E}"/>
                </a:ext>
              </a:extLst>
            </p:cNvPr>
            <p:cNvCxnSpPr>
              <a:cxnSpLocks/>
            </p:cNvCxnSpPr>
            <p:nvPr/>
          </p:nvCxnSpPr>
          <p:spPr>
            <a:xfrm flipH="1">
              <a:off x="6837521" y="2103745"/>
              <a:ext cx="897218" cy="0"/>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6FE4C2F-6FBD-3346-997D-872490E863A6}"/>
                </a:ext>
              </a:extLst>
            </p:cNvPr>
            <p:cNvCxnSpPr>
              <a:cxnSpLocks/>
            </p:cNvCxnSpPr>
            <p:nvPr/>
          </p:nvCxnSpPr>
          <p:spPr>
            <a:xfrm>
              <a:off x="1569402" y="6230386"/>
              <a:ext cx="897218" cy="0"/>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3577A102-02D1-CD44-AE31-3197484CD951}"/>
                </a:ext>
              </a:extLst>
            </p:cNvPr>
            <p:cNvCxnSpPr>
              <a:cxnSpLocks/>
            </p:cNvCxnSpPr>
            <p:nvPr/>
          </p:nvCxnSpPr>
          <p:spPr>
            <a:xfrm>
              <a:off x="1569402" y="5380599"/>
              <a:ext cx="897218" cy="0"/>
            </a:xfrm>
            <a:prstGeom prst="straightConnector1">
              <a:avLst/>
            </a:prstGeom>
            <a:ln w="28575">
              <a:tailEnd type="triangle" w="lg" len="lg"/>
            </a:ln>
          </p:spPr>
          <p:style>
            <a:lnRef idx="1">
              <a:schemeClr val="accent3"/>
            </a:lnRef>
            <a:fillRef idx="0">
              <a:schemeClr val="accent3"/>
            </a:fillRef>
            <a:effectRef idx="0">
              <a:schemeClr val="accent3"/>
            </a:effectRef>
            <a:fontRef idx="minor">
              <a:schemeClr val="tx1"/>
            </a:fontRef>
          </p:style>
        </p:cxnSp>
        <p:cxnSp>
          <p:nvCxnSpPr>
            <p:cNvPr id="48" name="Straight Arrow Connector 47">
              <a:extLst>
                <a:ext uri="{FF2B5EF4-FFF2-40B4-BE49-F238E27FC236}">
                  <a16:creationId xmlns:a16="http://schemas.microsoft.com/office/drawing/2014/main" id="{7E9F8830-CA28-BB48-858A-69D29958EF3E}"/>
                </a:ext>
              </a:extLst>
            </p:cNvPr>
            <p:cNvCxnSpPr>
              <a:cxnSpLocks/>
            </p:cNvCxnSpPr>
            <p:nvPr/>
          </p:nvCxnSpPr>
          <p:spPr>
            <a:xfrm>
              <a:off x="1575501" y="3354451"/>
              <a:ext cx="897218" cy="0"/>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888D9EB8-AADE-4944-ACAE-F07495527B47}"/>
                </a:ext>
              </a:extLst>
            </p:cNvPr>
            <p:cNvCxnSpPr>
              <a:cxnSpLocks/>
              <a:stCxn id="25" idx="3"/>
            </p:cNvCxnSpPr>
            <p:nvPr/>
          </p:nvCxnSpPr>
          <p:spPr>
            <a:xfrm>
              <a:off x="1865379" y="1937236"/>
              <a:ext cx="601241" cy="12466"/>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177481A-6740-C44B-A10D-40CAA71F26CA}"/>
                </a:ext>
              </a:extLst>
            </p:cNvPr>
            <p:cNvCxnSpPr>
              <a:cxnSpLocks/>
            </p:cNvCxnSpPr>
            <p:nvPr/>
          </p:nvCxnSpPr>
          <p:spPr>
            <a:xfrm>
              <a:off x="1569402" y="2851955"/>
              <a:ext cx="897218" cy="0"/>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39D9F3F-4843-584C-8CE7-492AC0FA4B4B}"/>
                </a:ext>
              </a:extLst>
            </p:cNvPr>
            <p:cNvCxnSpPr>
              <a:cxnSpLocks/>
            </p:cNvCxnSpPr>
            <p:nvPr/>
          </p:nvCxnSpPr>
          <p:spPr>
            <a:xfrm>
              <a:off x="1575501" y="2544367"/>
              <a:ext cx="897218" cy="0"/>
            </a:xfrm>
            <a:prstGeom prst="straightConnector1">
              <a:avLst/>
            </a:prstGeom>
            <a:ln w="31750">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2104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a:spLocks noGrp="1"/>
          </p:cNvSpPr>
          <p:nvPr>
            <p:ph type="title"/>
          </p:nvPr>
        </p:nvSpPr>
        <p:spPr>
          <a:xfrm>
            <a:off x="435894" y="596408"/>
            <a:ext cx="8272212" cy="1232392"/>
          </a:xfrm>
        </p:spPr>
        <p:txBody>
          <a:bodyPr anchor="ctr">
            <a:normAutofit/>
          </a:bodyPr>
          <a:lstStyle/>
          <a:p>
            <a:r>
              <a:rPr lang="en-US" sz="2700" dirty="0"/>
              <a:t>Screening and Referral Workflow</a:t>
            </a:r>
          </a:p>
        </p:txBody>
      </p:sp>
      <p:pic>
        <p:nvPicPr>
          <p:cNvPr id="2" name="Picture 1">
            <a:extLst>
              <a:ext uri="{FF2B5EF4-FFF2-40B4-BE49-F238E27FC236}">
                <a16:creationId xmlns:a16="http://schemas.microsoft.com/office/drawing/2014/main" id="{EF2AE4FF-7666-714E-817F-2E0AB0C66F56}"/>
              </a:ext>
            </a:extLst>
          </p:cNvPr>
          <p:cNvPicPr>
            <a:picLocks noChangeAspect="1"/>
          </p:cNvPicPr>
          <p:nvPr/>
        </p:nvPicPr>
        <p:blipFill>
          <a:blip r:embed="rId3"/>
          <a:stretch>
            <a:fillRect/>
          </a:stretch>
        </p:blipFill>
        <p:spPr>
          <a:xfrm>
            <a:off x="435893" y="2113614"/>
            <a:ext cx="8379567" cy="4433444"/>
          </a:xfrm>
          <a:prstGeom prst="rect">
            <a:avLst/>
          </a:prstGeom>
        </p:spPr>
      </p:pic>
    </p:spTree>
    <p:extLst>
      <p:ext uri="{BB962C8B-B14F-4D97-AF65-F5344CB8AC3E}">
        <p14:creationId xmlns:p14="http://schemas.microsoft.com/office/powerpoint/2010/main" val="3275736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12"/>
          <p:cNvSpPr/>
          <p:nvPr/>
        </p:nvSpPr>
        <p:spPr>
          <a:xfrm>
            <a:off x="301625" y="4938662"/>
            <a:ext cx="8534400" cy="117277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Rounded Rectangle 11"/>
          <p:cNvSpPr/>
          <p:nvPr/>
        </p:nvSpPr>
        <p:spPr>
          <a:xfrm>
            <a:off x="304802" y="3528414"/>
            <a:ext cx="8534400" cy="117277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Rounded Rectangle 4"/>
          <p:cNvSpPr/>
          <p:nvPr/>
        </p:nvSpPr>
        <p:spPr>
          <a:xfrm>
            <a:off x="282575" y="2083418"/>
            <a:ext cx="8534400" cy="1172771"/>
          </a:xfrm>
          <a:prstGeom prst="roundRect">
            <a:avLst/>
          </a:prstGeom>
          <a:gradFill flip="none" rotWithShape="1">
            <a:gsLst>
              <a:gs pos="0">
                <a:schemeClr val="accent5">
                  <a:tint val="100000"/>
                  <a:shade val="100000"/>
                  <a:satMod val="130000"/>
                </a:schemeClr>
              </a:gs>
              <a:gs pos="100000">
                <a:schemeClr val="accent5">
                  <a:tint val="50000"/>
                  <a:shade val="100000"/>
                  <a:satMod val="350000"/>
                </a:schemeClr>
              </a:gs>
            </a:gsLst>
            <a:lin ang="16200000" scaled="1"/>
            <a:tileRec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chor="ctr"/>
          <a:lstStyle/>
          <a:p>
            <a:r>
              <a:rPr lang="en-US" dirty="0">
                <a:latin typeface="Calibri" panose="020F0502020204030204" pitchFamily="34" charset="0"/>
                <a:cs typeface="Calibri" panose="020F0502020204030204" pitchFamily="34" charset="0"/>
              </a:rPr>
              <a:t>Community Partnerships</a:t>
            </a:r>
          </a:p>
        </p:txBody>
      </p:sp>
      <p:pic>
        <p:nvPicPr>
          <p:cNvPr id="10" name="Picture 4" descr="C:\Users\bleacheh\Desktop\aics-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97450" y="3733800"/>
            <a:ext cx="3238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bleacheh\Desktop\RHCslogo.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083" b="100000" l="0" r="100000">
                        <a14:foregroundMark x1="38667" y1="19792" x2="38667" y2="19792"/>
                        <a14:foregroundMark x1="45000" y1="19792" x2="45000" y2="19792"/>
                        <a14:foregroundMark x1="48222" y1="37500" x2="48222" y2="37500"/>
                        <a14:foregroundMark x1="51667" y1="37500" x2="51667" y2="37500"/>
                        <a14:foregroundMark x1="56000" y1="35938" x2="56000" y2="35938"/>
                        <a14:foregroundMark x1="62111" y1="45833" x2="62111" y2="45833"/>
                        <a14:foregroundMark x1="68667" y1="34896" x2="68667" y2="34896"/>
                        <a14:foregroundMark x1="76556" y1="44271" x2="76556" y2="44271"/>
                        <a14:foregroundMark x1="72444" y1="57813" x2="72444" y2="57813"/>
                        <a14:foregroundMark x1="84667" y1="35938" x2="84667" y2="35938"/>
                        <a14:foregroundMark x1="91333" y1="22396" x2="91333" y2="22396"/>
                        <a14:foregroundMark x1="94444" y1="41667" x2="94444" y2="41667"/>
                        <a14:foregroundMark x1="93556" y1="52604" x2="93556" y2="52604"/>
                        <a14:foregroundMark x1="32889" y1="86458" x2="32889" y2="86458"/>
                        <a14:foregroundMark x1="35111" y1="82292" x2="35111" y2="82292"/>
                        <a14:foregroundMark x1="37778" y1="82292" x2="37778" y2="82292"/>
                        <a14:foregroundMark x1="36333" y1="48438" x2="36333" y2="48438"/>
                        <a14:foregroundMark x1="40333" y1="84896" x2="40333" y2="84896"/>
                        <a14:foregroundMark x1="43889" y1="83854" x2="43889" y2="83854"/>
                        <a14:foregroundMark x1="47000" y1="87500" x2="47000" y2="87500"/>
                        <a14:foregroundMark x1="49000" y1="80729" x2="49000" y2="80729"/>
                        <a14:foregroundMark x1="51111" y1="82292" x2="51111" y2="82292"/>
                        <a14:foregroundMark x1="67000" y1="18750" x2="67000" y2="18750"/>
                        <a14:foregroundMark x1="55667" y1="82292" x2="55667" y2="82292"/>
                        <a14:foregroundMark x1="58333" y1="79688" x2="58333" y2="79688"/>
                        <a14:foregroundMark x1="60889" y1="80729" x2="60889" y2="80729"/>
                        <a14:foregroundMark x1="62333" y1="87500" x2="62333" y2="87500"/>
                        <a14:foregroundMark x1="64667" y1="79688" x2="64667" y2="79688"/>
                        <a14:foregroundMark x1="68444" y1="84896" x2="68444" y2="84896"/>
                        <a14:foregroundMark x1="71333" y1="79688" x2="71333" y2="79688"/>
                        <a14:foregroundMark x1="74222" y1="78125" x2="74222" y2="78125"/>
                        <a14:foregroundMark x1="76556" y1="82292" x2="76556" y2="82292"/>
                        <a14:foregroundMark x1="79444" y1="80729" x2="79444" y2="80729"/>
                        <a14:foregroundMark x1="82556" y1="78125" x2="82556" y2="78125"/>
                        <a14:foregroundMark x1="84889" y1="79688" x2="84889" y2="79688"/>
                        <a14:foregroundMark x1="87778" y1="78125" x2="87778" y2="78125"/>
                        <a14:foregroundMark x1="91556" y1="83854" x2="91556" y2="83854"/>
                        <a14:foregroundMark x1="94222" y1="79688" x2="94222" y2="79688"/>
                        <a14:foregroundMark x1="96222" y1="77083" x2="96222" y2="77083"/>
                        <a14:foregroundMark x1="84333" y1="26563" x2="84333" y2="26563"/>
                        <a14:foregroundMark x1="37778" y1="91667" x2="37778" y2="91667"/>
                        <a14:foregroundMark x1="59444" y1="89063" x2="59444" y2="89063"/>
                        <a14:foregroundMark x1="39222" y1="87500" x2="39222" y2="87500"/>
                        <a14:backgroundMark x1="74778" y1="42708" x2="74778" y2="42708"/>
                        <a14:backgroundMark x1="42778" y1="85417" x2="42778" y2="85417"/>
                        <a14:backgroundMark x1="38222" y1="86979" x2="38222" y2="86979"/>
                        <a14:backgroundMark x1="33222" y1="81250" x2="33222" y2="81250"/>
                        <a14:backgroundMark x1="59222" y1="82292" x2="59222" y2="82292"/>
                        <a14:backgroundMark x1="60444" y1="84896" x2="60444" y2="84896"/>
                        <a14:backgroundMark x1="74667" y1="84375" x2="74667" y2="84375"/>
                        <a14:backgroundMark x1="90778" y1="85417" x2="90778" y2="85417"/>
                        <a14:backgroundMark x1="93556" y1="81250" x2="93556" y2="81250"/>
                      </a14:backgroundRemoval>
                    </a14:imgEffect>
                  </a14:imgLayer>
                </a14:imgProps>
              </a:ext>
              <a:ext uri="{28A0092B-C50C-407E-A947-70E740481C1C}">
                <a14:useLocalDpi xmlns:a14="http://schemas.microsoft.com/office/drawing/2010/main"/>
              </a:ext>
            </a:extLst>
          </a:blip>
          <a:srcRect/>
          <a:stretch>
            <a:fillRect/>
          </a:stretch>
        </p:blipFill>
        <p:spPr bwMode="auto">
          <a:xfrm>
            <a:off x="735009" y="5118138"/>
            <a:ext cx="3814766" cy="81381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5"/>
          <p:cNvSpPr txBox="1"/>
          <p:nvPr/>
        </p:nvSpPr>
        <p:spPr>
          <a:xfrm>
            <a:off x="4762500" y="2073893"/>
            <a:ext cx="3857625" cy="1200329"/>
          </a:xfrm>
          <a:prstGeom prst="rect">
            <a:avLst/>
          </a:prstGeom>
          <a:noFill/>
        </p:spPr>
        <p:txBody>
          <a:bodyPr wrap="square" rtlCol="0">
            <a:spAutoFit/>
          </a:bodyPr>
          <a:lstStyle/>
          <a:p>
            <a:pPr marL="228600" indent="-228600">
              <a:buFont typeface="Arial" panose="020B0604020202020204" pitchFamily="34" charset="0"/>
              <a:buChar char="•"/>
            </a:pPr>
            <a:r>
              <a:rPr lang="en-US" sz="2400">
                <a:latin typeface="Calibri Light" panose="020F0302020204030204" pitchFamily="34" charset="0"/>
              </a:rPr>
              <a:t>Electronic referral system</a:t>
            </a:r>
          </a:p>
          <a:p>
            <a:pPr marL="228600" indent="-228600">
              <a:buFont typeface="Arial" panose="020B0604020202020204" pitchFamily="34" charset="0"/>
              <a:buChar char="•"/>
            </a:pPr>
            <a:r>
              <a:rPr lang="en-US" sz="2400">
                <a:latin typeface="Calibri Light" panose="020F0302020204030204" pitchFamily="34" charset="0"/>
              </a:rPr>
              <a:t>SNAP enrollment</a:t>
            </a:r>
          </a:p>
          <a:p>
            <a:pPr marL="228600" indent="-228600">
              <a:buFont typeface="Arial" panose="020B0604020202020204" pitchFamily="34" charset="0"/>
              <a:buChar char="•"/>
            </a:pPr>
            <a:r>
              <a:rPr lang="en-US" sz="2400">
                <a:latin typeface="Calibri Light" panose="020F0302020204030204" pitchFamily="34" charset="0"/>
              </a:rPr>
              <a:t>Monthly  data reports</a:t>
            </a:r>
          </a:p>
        </p:txBody>
      </p:sp>
      <p:sp>
        <p:nvSpPr>
          <p:cNvPr id="18" name="TextBox 14"/>
          <p:cNvSpPr txBox="1"/>
          <p:nvPr/>
        </p:nvSpPr>
        <p:spPr>
          <a:xfrm>
            <a:off x="742951" y="3514634"/>
            <a:ext cx="4000499" cy="1200329"/>
          </a:xfrm>
          <a:prstGeom prst="rect">
            <a:avLst/>
          </a:prstGeom>
          <a:noFill/>
        </p:spPr>
        <p:txBody>
          <a:bodyPr wrap="square" rtlCol="0">
            <a:spAutoFit/>
          </a:bodyPr>
          <a:lstStyle/>
          <a:p>
            <a:pPr marL="228600" indent="-228600">
              <a:buFont typeface="Arial" panose="020B0604020202020204" pitchFamily="34" charset="0"/>
              <a:buChar char="•"/>
            </a:pPr>
            <a:r>
              <a:rPr lang="en-US" sz="2400" dirty="0">
                <a:solidFill>
                  <a:schemeClr val="bg1"/>
                </a:solidFill>
                <a:latin typeface="Calibri Light" panose="020F0302020204030204" pitchFamily="34" charset="0"/>
              </a:rPr>
              <a:t>Client intake completed by our staff</a:t>
            </a:r>
          </a:p>
          <a:p>
            <a:pPr marL="228600" indent="-228600">
              <a:buFont typeface="Arial" panose="020B0604020202020204" pitchFamily="34" charset="0"/>
              <a:buChar char="•"/>
            </a:pPr>
            <a:r>
              <a:rPr lang="en-US" sz="2400" dirty="0">
                <a:solidFill>
                  <a:schemeClr val="bg1"/>
                </a:solidFill>
                <a:latin typeface="Calibri Light" panose="020F0302020204030204" pitchFamily="34" charset="0"/>
              </a:rPr>
              <a:t>Extended hours</a:t>
            </a:r>
          </a:p>
        </p:txBody>
      </p:sp>
      <p:sp>
        <p:nvSpPr>
          <p:cNvPr id="19" name="TextBox 15"/>
          <p:cNvSpPr txBox="1"/>
          <p:nvPr/>
        </p:nvSpPr>
        <p:spPr>
          <a:xfrm>
            <a:off x="4795836" y="5135068"/>
            <a:ext cx="3824289" cy="830997"/>
          </a:xfrm>
          <a:prstGeom prst="rect">
            <a:avLst/>
          </a:prstGeom>
          <a:noFill/>
        </p:spPr>
        <p:txBody>
          <a:bodyPr wrap="square" rtlCol="0">
            <a:spAutoFit/>
          </a:bodyPr>
          <a:lstStyle/>
          <a:p>
            <a:pPr marL="228600" indent="-228600">
              <a:buFont typeface="Arial" panose="020B0604020202020204" pitchFamily="34" charset="0"/>
              <a:buChar char="•"/>
            </a:pPr>
            <a:r>
              <a:rPr lang="en-US" sz="2400" dirty="0">
                <a:solidFill>
                  <a:schemeClr val="bg1"/>
                </a:solidFill>
                <a:latin typeface="Calibri Light" panose="020F0302020204030204" pitchFamily="34" charset="0"/>
              </a:rPr>
              <a:t>Connections to community service providers</a:t>
            </a:r>
          </a:p>
        </p:txBody>
      </p:sp>
      <p:pic>
        <p:nvPicPr>
          <p:cNvPr id="20" name="Picture 8" descr="C:\Users\bleacheh\Desktop\hunger-free-colorado.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57237" y="2006894"/>
            <a:ext cx="2786063" cy="131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241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l="1400" t="2687" r="1761" b="5548"/>
          <a:stretch/>
        </p:blipFill>
        <p:spPr bwMode="auto">
          <a:xfrm>
            <a:off x="212942" y="751505"/>
            <a:ext cx="8662572" cy="521744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Arrow Connector 23">
            <a:extLst>
              <a:ext uri="{FF2B5EF4-FFF2-40B4-BE49-F238E27FC236}">
                <a16:creationId xmlns:a16="http://schemas.microsoft.com/office/drawing/2014/main" id="{57EF390B-A997-F141-A5C9-7D7FC23DCF4F}"/>
              </a:ext>
            </a:extLst>
          </p:cNvPr>
          <p:cNvCxnSpPr>
            <a:cxnSpLocks/>
          </p:cNvCxnSpPr>
          <p:nvPr/>
        </p:nvCxnSpPr>
        <p:spPr>
          <a:xfrm flipH="1">
            <a:off x="2821532" y="2455101"/>
            <a:ext cx="320588" cy="1558894"/>
          </a:xfrm>
          <a:prstGeom prst="straightConnector1">
            <a:avLst/>
          </a:prstGeom>
          <a:ln>
            <a:tailEnd type="triangle"/>
          </a:ln>
        </p:spPr>
        <p:style>
          <a:lnRef idx="2">
            <a:schemeClr val="accent6">
              <a:shade val="50000"/>
            </a:schemeClr>
          </a:lnRef>
          <a:fillRef idx="1">
            <a:schemeClr val="accent6"/>
          </a:fillRef>
          <a:effectRef idx="0">
            <a:schemeClr val="accent6"/>
          </a:effectRef>
          <a:fontRef idx="minor">
            <a:schemeClr val="lt1"/>
          </a:fontRef>
        </p:style>
      </p:cxnSp>
      <p:sp>
        <p:nvSpPr>
          <p:cNvPr id="3" name="TextBox 2"/>
          <p:cNvSpPr txBox="1"/>
          <p:nvPr/>
        </p:nvSpPr>
        <p:spPr>
          <a:xfrm>
            <a:off x="1102289" y="5924952"/>
            <a:ext cx="588723" cy="369332"/>
          </a:xfrm>
          <a:prstGeom prst="rect">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solidFill>
                  <a:schemeClr val="tx1"/>
                </a:solidFill>
                <a:latin typeface="Calibri Light" panose="020F0302020204030204" pitchFamily="34" charset="0"/>
              </a:rPr>
              <a:t>Nov</a:t>
            </a:r>
          </a:p>
        </p:txBody>
      </p:sp>
      <p:sp>
        <p:nvSpPr>
          <p:cNvPr id="9" name="TextBox 8"/>
          <p:cNvSpPr txBox="1"/>
          <p:nvPr/>
        </p:nvSpPr>
        <p:spPr>
          <a:xfrm>
            <a:off x="1975024" y="5924952"/>
            <a:ext cx="588723" cy="369332"/>
          </a:xfrm>
          <a:prstGeom prst="rect">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solidFill>
                  <a:schemeClr val="tx1"/>
                </a:solidFill>
                <a:latin typeface="Calibri Light" panose="020F0302020204030204" pitchFamily="34" charset="0"/>
              </a:rPr>
              <a:t>Dec</a:t>
            </a:r>
          </a:p>
        </p:txBody>
      </p:sp>
      <p:sp>
        <p:nvSpPr>
          <p:cNvPr id="10" name="TextBox 9"/>
          <p:cNvSpPr txBox="1"/>
          <p:nvPr/>
        </p:nvSpPr>
        <p:spPr>
          <a:xfrm>
            <a:off x="2847759" y="5924952"/>
            <a:ext cx="588723" cy="369332"/>
          </a:xfrm>
          <a:prstGeom prst="rect">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solidFill>
                  <a:schemeClr val="tx1"/>
                </a:solidFill>
                <a:latin typeface="Calibri Light" panose="020F0302020204030204" pitchFamily="34" charset="0"/>
              </a:rPr>
              <a:t>Jan</a:t>
            </a:r>
          </a:p>
        </p:txBody>
      </p:sp>
      <p:sp>
        <p:nvSpPr>
          <p:cNvPr id="11" name="TextBox 10"/>
          <p:cNvSpPr txBox="1"/>
          <p:nvPr/>
        </p:nvSpPr>
        <p:spPr>
          <a:xfrm>
            <a:off x="8121752" y="5924952"/>
            <a:ext cx="588723" cy="369332"/>
          </a:xfrm>
          <a:prstGeom prst="rect">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solidFill>
                  <a:schemeClr val="tx1"/>
                </a:solidFill>
                <a:latin typeface="Calibri Light" panose="020F0302020204030204" pitchFamily="34" charset="0"/>
              </a:rPr>
              <a:t>July</a:t>
            </a:r>
          </a:p>
        </p:txBody>
      </p:sp>
      <p:sp>
        <p:nvSpPr>
          <p:cNvPr id="12" name="TextBox 11"/>
          <p:cNvSpPr txBox="1"/>
          <p:nvPr/>
        </p:nvSpPr>
        <p:spPr>
          <a:xfrm>
            <a:off x="3720494" y="5924952"/>
            <a:ext cx="588723" cy="369332"/>
          </a:xfrm>
          <a:prstGeom prst="rect">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solidFill>
                  <a:schemeClr val="tx1"/>
                </a:solidFill>
                <a:latin typeface="Calibri Light" panose="020F0302020204030204" pitchFamily="34" charset="0"/>
              </a:rPr>
              <a:t>Feb</a:t>
            </a:r>
          </a:p>
        </p:txBody>
      </p:sp>
      <p:sp>
        <p:nvSpPr>
          <p:cNvPr id="13" name="TextBox 12"/>
          <p:cNvSpPr txBox="1"/>
          <p:nvPr/>
        </p:nvSpPr>
        <p:spPr>
          <a:xfrm>
            <a:off x="4593229" y="5924952"/>
            <a:ext cx="588723" cy="369332"/>
          </a:xfrm>
          <a:prstGeom prst="rect">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solidFill>
                  <a:schemeClr val="tx1"/>
                </a:solidFill>
                <a:latin typeface="Calibri Light" panose="020F0302020204030204" pitchFamily="34" charset="0"/>
              </a:rPr>
              <a:t>Mar</a:t>
            </a:r>
          </a:p>
        </p:txBody>
      </p:sp>
      <p:sp>
        <p:nvSpPr>
          <p:cNvPr id="14" name="TextBox 13"/>
          <p:cNvSpPr txBox="1"/>
          <p:nvPr/>
        </p:nvSpPr>
        <p:spPr>
          <a:xfrm>
            <a:off x="5465964" y="5924952"/>
            <a:ext cx="588723" cy="369332"/>
          </a:xfrm>
          <a:prstGeom prst="rect">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solidFill>
                  <a:schemeClr val="tx1"/>
                </a:solidFill>
                <a:latin typeface="Calibri Light" panose="020F0302020204030204" pitchFamily="34" charset="0"/>
              </a:rPr>
              <a:t>Apr</a:t>
            </a:r>
          </a:p>
        </p:txBody>
      </p:sp>
      <p:sp>
        <p:nvSpPr>
          <p:cNvPr id="15" name="TextBox 14"/>
          <p:cNvSpPr txBox="1"/>
          <p:nvPr/>
        </p:nvSpPr>
        <p:spPr>
          <a:xfrm>
            <a:off x="6338699" y="5924952"/>
            <a:ext cx="588723" cy="369332"/>
          </a:xfrm>
          <a:prstGeom prst="rect">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solidFill>
                  <a:schemeClr val="tx1"/>
                </a:solidFill>
                <a:latin typeface="Calibri Light" panose="020F0302020204030204" pitchFamily="34" charset="0"/>
              </a:rPr>
              <a:t>May</a:t>
            </a:r>
          </a:p>
        </p:txBody>
      </p:sp>
      <p:sp>
        <p:nvSpPr>
          <p:cNvPr id="16" name="TextBox 15"/>
          <p:cNvSpPr txBox="1"/>
          <p:nvPr/>
        </p:nvSpPr>
        <p:spPr>
          <a:xfrm>
            <a:off x="7211434" y="5924952"/>
            <a:ext cx="626303" cy="369332"/>
          </a:xfrm>
          <a:prstGeom prst="rect">
            <a:avLst/>
          </a:prstGeom>
          <a:solidFill>
            <a:schemeClr val="bg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a:solidFill>
                  <a:schemeClr val="tx1"/>
                </a:solidFill>
                <a:latin typeface="Calibri Light" panose="020F0302020204030204" pitchFamily="34" charset="0"/>
              </a:rPr>
              <a:t>June</a:t>
            </a:r>
          </a:p>
        </p:txBody>
      </p:sp>
      <p:cxnSp>
        <p:nvCxnSpPr>
          <p:cNvPr id="17" name="Straight Arrow Connector 16">
            <a:extLst>
              <a:ext uri="{FF2B5EF4-FFF2-40B4-BE49-F238E27FC236}">
                <a16:creationId xmlns:a16="http://schemas.microsoft.com/office/drawing/2014/main" id="{29590CFF-35EF-404D-A3A3-51E55B2D919C}"/>
              </a:ext>
            </a:extLst>
          </p:cNvPr>
          <p:cNvCxnSpPr>
            <a:cxnSpLocks/>
          </p:cNvCxnSpPr>
          <p:nvPr/>
        </p:nvCxnSpPr>
        <p:spPr>
          <a:xfrm>
            <a:off x="1549519" y="4311275"/>
            <a:ext cx="181853" cy="746610"/>
          </a:xfrm>
          <a:prstGeom prst="straightConnector1">
            <a:avLst/>
          </a:prstGeom>
          <a:ln>
            <a:tailEnd type="triangle"/>
          </a:ln>
        </p:spPr>
        <p:style>
          <a:lnRef idx="2">
            <a:schemeClr val="accent6">
              <a:shade val="50000"/>
            </a:schemeClr>
          </a:lnRef>
          <a:fillRef idx="1">
            <a:schemeClr val="accent6"/>
          </a:fillRef>
          <a:effectRef idx="0">
            <a:schemeClr val="accent6"/>
          </a:effectRef>
          <a:fontRef idx="minor">
            <a:schemeClr val="lt1"/>
          </a:fontRef>
        </p:style>
      </p:cxnSp>
      <p:sp>
        <p:nvSpPr>
          <p:cNvPr id="18" name="Rectangle 17">
            <a:extLst>
              <a:ext uri="{FF2B5EF4-FFF2-40B4-BE49-F238E27FC236}">
                <a16:creationId xmlns:a16="http://schemas.microsoft.com/office/drawing/2014/main" id="{8D0131A7-28A9-D54F-8E4F-BAB0CE03A49A}"/>
              </a:ext>
            </a:extLst>
          </p:cNvPr>
          <p:cNvSpPr/>
          <p:nvPr/>
        </p:nvSpPr>
        <p:spPr>
          <a:xfrm>
            <a:off x="958546" y="3374605"/>
            <a:ext cx="1181946" cy="93667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a:t>Staff reminders in weekly email</a:t>
            </a:r>
          </a:p>
        </p:txBody>
      </p:sp>
      <p:cxnSp>
        <p:nvCxnSpPr>
          <p:cNvPr id="19" name="Straight Arrow Connector 18">
            <a:extLst>
              <a:ext uri="{FF2B5EF4-FFF2-40B4-BE49-F238E27FC236}">
                <a16:creationId xmlns:a16="http://schemas.microsoft.com/office/drawing/2014/main" id="{CC9C3C1F-2C0D-2544-A6A5-0CDCBE675186}"/>
              </a:ext>
            </a:extLst>
          </p:cNvPr>
          <p:cNvCxnSpPr>
            <a:cxnSpLocks/>
          </p:cNvCxnSpPr>
          <p:nvPr/>
        </p:nvCxnSpPr>
        <p:spPr>
          <a:xfrm flipH="1">
            <a:off x="2138007" y="5553163"/>
            <a:ext cx="1030684" cy="0"/>
          </a:xfrm>
          <a:prstGeom prst="straightConnector1">
            <a:avLst/>
          </a:prstGeom>
          <a:ln>
            <a:tailEnd type="triangle"/>
          </a:ln>
        </p:spPr>
        <p:style>
          <a:lnRef idx="2">
            <a:schemeClr val="accent6">
              <a:shade val="50000"/>
            </a:schemeClr>
          </a:lnRef>
          <a:fillRef idx="1">
            <a:schemeClr val="accent6"/>
          </a:fillRef>
          <a:effectRef idx="0">
            <a:schemeClr val="accent6"/>
          </a:effectRef>
          <a:fontRef idx="minor">
            <a:schemeClr val="lt1"/>
          </a:fontRef>
        </p:style>
      </p:cxnSp>
      <p:sp>
        <p:nvSpPr>
          <p:cNvPr id="20" name="Rectangle 19">
            <a:extLst>
              <a:ext uri="{FF2B5EF4-FFF2-40B4-BE49-F238E27FC236}">
                <a16:creationId xmlns:a16="http://schemas.microsoft.com/office/drawing/2014/main" id="{31B8BEC8-F3BC-0544-84D6-72C893565186}"/>
              </a:ext>
            </a:extLst>
          </p:cNvPr>
          <p:cNvSpPr/>
          <p:nvPr/>
        </p:nvSpPr>
        <p:spPr>
          <a:xfrm>
            <a:off x="3179306" y="5027965"/>
            <a:ext cx="1824171" cy="762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15888" indent="-115888">
              <a:buFont typeface="Arial" panose="020B0604020202020204" pitchFamily="34" charset="0"/>
              <a:buChar char="•"/>
            </a:pPr>
            <a:r>
              <a:rPr lang="en-US" sz="1400"/>
              <a:t>Screeners available for MAs to hand out</a:t>
            </a:r>
          </a:p>
          <a:p>
            <a:pPr marL="115888" indent="-115888">
              <a:buFont typeface="Arial" panose="020B0604020202020204" pitchFamily="34" charset="0"/>
              <a:buChar char="•"/>
            </a:pPr>
            <a:r>
              <a:rPr lang="en-US" sz="1400"/>
              <a:t>MA in-service</a:t>
            </a:r>
          </a:p>
        </p:txBody>
      </p:sp>
      <p:cxnSp>
        <p:nvCxnSpPr>
          <p:cNvPr id="21" name="Straight Arrow Connector 20">
            <a:extLst>
              <a:ext uri="{FF2B5EF4-FFF2-40B4-BE49-F238E27FC236}">
                <a16:creationId xmlns:a16="http://schemas.microsoft.com/office/drawing/2014/main" id="{44FF4A98-099F-404D-A4B7-5B3BC74CC53F}"/>
              </a:ext>
            </a:extLst>
          </p:cNvPr>
          <p:cNvCxnSpPr>
            <a:cxnSpLocks/>
            <a:stCxn id="22" idx="2"/>
          </p:cNvCxnSpPr>
          <p:nvPr/>
        </p:nvCxnSpPr>
        <p:spPr>
          <a:xfrm>
            <a:off x="2159507" y="2975826"/>
            <a:ext cx="197048" cy="1500142"/>
          </a:xfrm>
          <a:prstGeom prst="straightConnector1">
            <a:avLst/>
          </a:prstGeom>
          <a:ln>
            <a:tailEnd type="triangle"/>
          </a:ln>
        </p:spPr>
        <p:style>
          <a:lnRef idx="2">
            <a:schemeClr val="accent6">
              <a:shade val="50000"/>
            </a:schemeClr>
          </a:lnRef>
          <a:fillRef idx="1">
            <a:schemeClr val="accent6"/>
          </a:fillRef>
          <a:effectRef idx="0">
            <a:schemeClr val="accent6"/>
          </a:effectRef>
          <a:fontRef idx="minor">
            <a:schemeClr val="lt1"/>
          </a:fontRef>
        </p:style>
      </p:cxnSp>
      <p:sp>
        <p:nvSpPr>
          <p:cNvPr id="22" name="Rectangle 21">
            <a:extLst>
              <a:ext uri="{FF2B5EF4-FFF2-40B4-BE49-F238E27FC236}">
                <a16:creationId xmlns:a16="http://schemas.microsoft.com/office/drawing/2014/main" id="{6851D78F-B04C-E944-BE59-F075CA0FFE9E}"/>
              </a:ext>
            </a:extLst>
          </p:cNvPr>
          <p:cNvSpPr/>
          <p:nvPr/>
        </p:nvSpPr>
        <p:spPr>
          <a:xfrm>
            <a:off x="1568534" y="2213826"/>
            <a:ext cx="1181946" cy="762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a:t>Screening data report created</a:t>
            </a:r>
          </a:p>
        </p:txBody>
      </p:sp>
      <p:sp>
        <p:nvSpPr>
          <p:cNvPr id="23" name="Rectangle 22">
            <a:extLst>
              <a:ext uri="{FF2B5EF4-FFF2-40B4-BE49-F238E27FC236}">
                <a16:creationId xmlns:a16="http://schemas.microsoft.com/office/drawing/2014/main" id="{B5270C29-BA4A-3341-8C9D-5F7AF15E0D40}"/>
              </a:ext>
            </a:extLst>
          </p:cNvPr>
          <p:cNvSpPr/>
          <p:nvPr/>
        </p:nvSpPr>
        <p:spPr>
          <a:xfrm>
            <a:off x="2872432" y="1688292"/>
            <a:ext cx="2414877" cy="9065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14300" indent="-114300">
              <a:buFont typeface="Arial" panose="020B0604020202020204" pitchFamily="34" charset="0"/>
              <a:buChar char="•"/>
            </a:pPr>
            <a:r>
              <a:rPr lang="en-US" sz="1400"/>
              <a:t>Data reviewed by staff during morning huddle</a:t>
            </a:r>
          </a:p>
          <a:p>
            <a:pPr marL="114300" indent="-114300">
              <a:buFont typeface="Arial" panose="020B0604020202020204" pitchFamily="34" charset="0"/>
              <a:buChar char="•"/>
            </a:pPr>
            <a:r>
              <a:rPr lang="en-US" sz="1400"/>
              <a:t>Staple screener to other pediatric paperwork</a:t>
            </a:r>
          </a:p>
        </p:txBody>
      </p:sp>
      <p:cxnSp>
        <p:nvCxnSpPr>
          <p:cNvPr id="25" name="Straight Arrow Connector 24">
            <a:extLst>
              <a:ext uri="{FF2B5EF4-FFF2-40B4-BE49-F238E27FC236}">
                <a16:creationId xmlns:a16="http://schemas.microsoft.com/office/drawing/2014/main" id="{49A29950-6FB3-AD4C-9621-A90094834940}"/>
              </a:ext>
            </a:extLst>
          </p:cNvPr>
          <p:cNvCxnSpPr>
            <a:cxnSpLocks/>
          </p:cNvCxnSpPr>
          <p:nvPr/>
        </p:nvCxnSpPr>
        <p:spPr>
          <a:xfrm>
            <a:off x="4637875" y="3271316"/>
            <a:ext cx="0" cy="746610"/>
          </a:xfrm>
          <a:prstGeom prst="straightConnector1">
            <a:avLst/>
          </a:prstGeom>
          <a:ln>
            <a:tailEnd type="triangle"/>
          </a:ln>
        </p:spPr>
        <p:style>
          <a:lnRef idx="2">
            <a:schemeClr val="accent6">
              <a:shade val="50000"/>
            </a:schemeClr>
          </a:lnRef>
          <a:fillRef idx="1">
            <a:schemeClr val="accent6"/>
          </a:fillRef>
          <a:effectRef idx="0">
            <a:schemeClr val="accent6"/>
          </a:effectRef>
          <a:fontRef idx="minor">
            <a:schemeClr val="lt1"/>
          </a:fontRef>
        </p:style>
      </p:cxnSp>
      <p:sp>
        <p:nvSpPr>
          <p:cNvPr id="26" name="Rectangle 25">
            <a:extLst>
              <a:ext uri="{FF2B5EF4-FFF2-40B4-BE49-F238E27FC236}">
                <a16:creationId xmlns:a16="http://schemas.microsoft.com/office/drawing/2014/main" id="{F093A069-0B0A-A94A-A3E7-E52BD2C60151}"/>
              </a:ext>
            </a:extLst>
          </p:cNvPr>
          <p:cNvSpPr/>
          <p:nvPr/>
        </p:nvSpPr>
        <p:spPr>
          <a:xfrm>
            <a:off x="3986830" y="2758440"/>
            <a:ext cx="1300479" cy="81587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a:t>Project update presentation to providers</a:t>
            </a:r>
          </a:p>
        </p:txBody>
      </p:sp>
      <p:cxnSp>
        <p:nvCxnSpPr>
          <p:cNvPr id="27" name="Straight Arrow Connector 26">
            <a:extLst>
              <a:ext uri="{FF2B5EF4-FFF2-40B4-BE49-F238E27FC236}">
                <a16:creationId xmlns:a16="http://schemas.microsoft.com/office/drawing/2014/main" id="{F17B3F7F-BECC-B84D-9635-63A79DB6A15A}"/>
              </a:ext>
            </a:extLst>
          </p:cNvPr>
          <p:cNvCxnSpPr>
            <a:cxnSpLocks/>
          </p:cNvCxnSpPr>
          <p:nvPr/>
        </p:nvCxnSpPr>
        <p:spPr>
          <a:xfrm>
            <a:off x="5843974" y="2758440"/>
            <a:ext cx="0" cy="1326174"/>
          </a:xfrm>
          <a:prstGeom prst="straightConnector1">
            <a:avLst/>
          </a:prstGeom>
          <a:ln>
            <a:tailEnd type="triangle"/>
          </a:ln>
        </p:spPr>
        <p:style>
          <a:lnRef idx="2">
            <a:schemeClr val="accent6">
              <a:shade val="50000"/>
            </a:schemeClr>
          </a:lnRef>
          <a:fillRef idx="1">
            <a:schemeClr val="accent6"/>
          </a:fillRef>
          <a:effectRef idx="0">
            <a:schemeClr val="accent6"/>
          </a:effectRef>
          <a:fontRef idx="minor">
            <a:schemeClr val="lt1"/>
          </a:fontRef>
        </p:style>
      </p:cxnSp>
      <p:sp>
        <p:nvSpPr>
          <p:cNvPr id="28" name="Rectangle 27">
            <a:extLst>
              <a:ext uri="{FF2B5EF4-FFF2-40B4-BE49-F238E27FC236}">
                <a16:creationId xmlns:a16="http://schemas.microsoft.com/office/drawing/2014/main" id="{A55D4E9D-04E3-6F45-BAC1-DEA70DE58F07}"/>
              </a:ext>
            </a:extLst>
          </p:cNvPr>
          <p:cNvSpPr/>
          <p:nvPr/>
        </p:nvSpPr>
        <p:spPr>
          <a:xfrm>
            <a:off x="5621246" y="1634733"/>
            <a:ext cx="2852194" cy="11237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115888" indent="-115888">
              <a:buFont typeface="Arial" panose="020B0604020202020204" pitchFamily="34" charset="0"/>
              <a:buChar char="•"/>
            </a:pPr>
            <a:r>
              <a:rPr lang="en-US" sz="1400"/>
              <a:t>Labeling eligible patients on provider schedule</a:t>
            </a:r>
          </a:p>
          <a:p>
            <a:pPr marL="115888" indent="-115888">
              <a:buFont typeface="Arial" panose="020B0604020202020204" pitchFamily="34" charset="0"/>
              <a:buChar char="•"/>
            </a:pPr>
            <a:r>
              <a:rPr lang="en-US" sz="1400"/>
              <a:t>Screeners in exam rooms</a:t>
            </a:r>
          </a:p>
          <a:p>
            <a:pPr marL="115888" indent="-115888">
              <a:buFont typeface="Arial" panose="020B0604020202020204" pitchFamily="34" charset="0"/>
              <a:buChar char="•"/>
            </a:pPr>
            <a:r>
              <a:rPr lang="en-US" sz="1400"/>
              <a:t>Emphasize handing off screening results to providers</a:t>
            </a:r>
          </a:p>
        </p:txBody>
      </p:sp>
      <p:cxnSp>
        <p:nvCxnSpPr>
          <p:cNvPr id="29" name="Straight Arrow Connector 28">
            <a:extLst>
              <a:ext uri="{FF2B5EF4-FFF2-40B4-BE49-F238E27FC236}">
                <a16:creationId xmlns:a16="http://schemas.microsoft.com/office/drawing/2014/main" id="{F17B3F7F-BECC-B84D-9635-63A79DB6A15A}"/>
              </a:ext>
            </a:extLst>
          </p:cNvPr>
          <p:cNvCxnSpPr>
            <a:cxnSpLocks/>
          </p:cNvCxnSpPr>
          <p:nvPr/>
        </p:nvCxnSpPr>
        <p:spPr>
          <a:xfrm flipH="1" flipV="1">
            <a:off x="6888822" y="3804984"/>
            <a:ext cx="416264" cy="559258"/>
          </a:xfrm>
          <a:prstGeom prst="straightConnector1">
            <a:avLst/>
          </a:prstGeom>
          <a:ln>
            <a:tailEnd type="triangle"/>
          </a:ln>
        </p:spPr>
        <p:style>
          <a:lnRef idx="2">
            <a:schemeClr val="accent6">
              <a:shade val="50000"/>
            </a:schemeClr>
          </a:lnRef>
          <a:fillRef idx="1">
            <a:schemeClr val="accent6"/>
          </a:fillRef>
          <a:effectRef idx="0">
            <a:schemeClr val="accent6"/>
          </a:effectRef>
          <a:fontRef idx="minor">
            <a:schemeClr val="lt1"/>
          </a:fontRef>
        </p:style>
      </p:cxnSp>
      <p:sp>
        <p:nvSpPr>
          <p:cNvPr id="30" name="Rectangle 29">
            <a:extLst>
              <a:ext uri="{FF2B5EF4-FFF2-40B4-BE49-F238E27FC236}">
                <a16:creationId xmlns:a16="http://schemas.microsoft.com/office/drawing/2014/main" id="{A55D4E9D-04E3-6F45-BAC1-DEA70DE58F07}"/>
              </a:ext>
            </a:extLst>
          </p:cNvPr>
          <p:cNvSpPr/>
          <p:nvPr/>
        </p:nvSpPr>
        <p:spPr>
          <a:xfrm>
            <a:off x="6896506" y="4374380"/>
            <a:ext cx="1720519" cy="79451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400"/>
              <a:t>Weekly email with provider-level data on screening rates</a:t>
            </a:r>
          </a:p>
        </p:txBody>
      </p:sp>
      <p:sp>
        <p:nvSpPr>
          <p:cNvPr id="31" name="Right Bracket 30">
            <a:extLst>
              <a:ext uri="{FF2B5EF4-FFF2-40B4-BE49-F238E27FC236}">
                <a16:creationId xmlns:a16="http://schemas.microsoft.com/office/drawing/2014/main" id="{303BAEC6-9740-FA4E-84C4-C14327C17084}"/>
              </a:ext>
            </a:extLst>
          </p:cNvPr>
          <p:cNvSpPr/>
          <p:nvPr/>
        </p:nvSpPr>
        <p:spPr>
          <a:xfrm rot="2466126">
            <a:off x="6752390" y="2701989"/>
            <a:ext cx="115546" cy="2117243"/>
          </a:xfrm>
          <a:prstGeom prst="rightBracket">
            <a:avLst/>
          </a:prstGeom>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78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animBg="1"/>
      <p:bldP spid="26" grpId="0" animBg="1"/>
      <p:bldP spid="28"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22" y="429774"/>
            <a:ext cx="8206072" cy="751039"/>
          </a:xfrm>
        </p:spPr>
        <p:txBody>
          <a:bodyPr>
            <a:normAutofit fontScale="90000"/>
          </a:bodyPr>
          <a:lstStyle/>
          <a:p>
            <a:r>
              <a:rPr lang="en-US" sz="3200" dirty="0">
                <a:solidFill>
                  <a:schemeClr val="tx1"/>
                </a:solidFill>
                <a:latin typeface="Calibri" panose="020F0502020204030204" pitchFamily="34" charset="0"/>
                <a:cs typeface="Calibri" panose="020F0502020204030204" pitchFamily="34" charset="0"/>
              </a:rPr>
              <a:t>Screening Data: Population Characteristics</a:t>
            </a:r>
          </a:p>
        </p:txBody>
      </p:sp>
      <p:sp>
        <p:nvSpPr>
          <p:cNvPr id="3" name="TextBox 2">
            <a:extLst>
              <a:ext uri="{FF2B5EF4-FFF2-40B4-BE49-F238E27FC236}">
                <a16:creationId xmlns:a16="http://schemas.microsoft.com/office/drawing/2014/main" id="{86374EDE-A0AE-5E4B-BC93-8077BBBE1BD5}"/>
              </a:ext>
            </a:extLst>
          </p:cNvPr>
          <p:cNvSpPr txBox="1"/>
          <p:nvPr/>
        </p:nvSpPr>
        <p:spPr>
          <a:xfrm rot="16200000">
            <a:off x="-67753" y="2854015"/>
            <a:ext cx="1434821" cy="461665"/>
          </a:xfrm>
          <a:prstGeom prst="rect">
            <a:avLst/>
          </a:prstGeom>
          <a:noFill/>
        </p:spPr>
        <p:txBody>
          <a:bodyPr wrap="square" rtlCol="0">
            <a:spAutoFit/>
          </a:bodyPr>
          <a:lstStyle/>
          <a:p>
            <a:pPr algn="ctr"/>
            <a:r>
              <a:rPr lang="en-US" sz="2400" dirty="0"/>
              <a:t>Insurance</a:t>
            </a:r>
          </a:p>
        </p:txBody>
      </p:sp>
      <p:sp>
        <p:nvSpPr>
          <p:cNvPr id="6" name="TextBox 5">
            <a:extLst>
              <a:ext uri="{FF2B5EF4-FFF2-40B4-BE49-F238E27FC236}">
                <a16:creationId xmlns:a16="http://schemas.microsoft.com/office/drawing/2014/main" id="{1B80A6A2-A6B0-DE48-85D8-6F16C5A83230}"/>
              </a:ext>
            </a:extLst>
          </p:cNvPr>
          <p:cNvSpPr txBox="1"/>
          <p:nvPr/>
        </p:nvSpPr>
        <p:spPr>
          <a:xfrm>
            <a:off x="1808394" y="1441567"/>
            <a:ext cx="1745243" cy="707886"/>
          </a:xfrm>
          <a:prstGeom prst="rect">
            <a:avLst/>
          </a:prstGeom>
          <a:noFill/>
        </p:spPr>
        <p:txBody>
          <a:bodyPr wrap="square" rtlCol="0">
            <a:spAutoFit/>
          </a:bodyPr>
          <a:lstStyle/>
          <a:p>
            <a:pPr algn="ctr"/>
            <a:r>
              <a:rPr lang="en-US" sz="2400" dirty="0"/>
              <a:t>Screened</a:t>
            </a:r>
          </a:p>
          <a:p>
            <a:pPr algn="ctr"/>
            <a:r>
              <a:rPr lang="en-US" sz="1600" dirty="0"/>
              <a:t>n=2018</a:t>
            </a:r>
          </a:p>
        </p:txBody>
      </p:sp>
      <p:sp>
        <p:nvSpPr>
          <p:cNvPr id="7" name="TextBox 6">
            <a:extLst>
              <a:ext uri="{FF2B5EF4-FFF2-40B4-BE49-F238E27FC236}">
                <a16:creationId xmlns:a16="http://schemas.microsoft.com/office/drawing/2014/main" id="{CFD62C5D-0670-EF48-AE3C-4BCCFE29A139}"/>
              </a:ext>
            </a:extLst>
          </p:cNvPr>
          <p:cNvSpPr txBox="1"/>
          <p:nvPr/>
        </p:nvSpPr>
        <p:spPr>
          <a:xfrm>
            <a:off x="4831613" y="1452601"/>
            <a:ext cx="3944620" cy="707886"/>
          </a:xfrm>
          <a:prstGeom prst="rect">
            <a:avLst/>
          </a:prstGeom>
          <a:noFill/>
        </p:spPr>
        <p:txBody>
          <a:bodyPr wrap="square" rtlCol="0">
            <a:spAutoFit/>
          </a:bodyPr>
          <a:lstStyle/>
          <a:p>
            <a:pPr algn="ctr"/>
            <a:r>
              <a:rPr lang="en-US" sz="2400" dirty="0"/>
              <a:t>Eligible for Screening</a:t>
            </a:r>
          </a:p>
          <a:p>
            <a:pPr algn="ctr"/>
            <a:r>
              <a:rPr lang="en-US" sz="1600" dirty="0"/>
              <a:t>n=5083</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6522" y="2178196"/>
            <a:ext cx="3588988" cy="181330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13330" y="2244898"/>
            <a:ext cx="3581187" cy="1805608"/>
          </a:xfrm>
          <a:prstGeom prst="rect">
            <a:avLst/>
          </a:prstGeom>
        </p:spPr>
      </p:pic>
      <p:pic>
        <p:nvPicPr>
          <p:cNvPr id="12" name="Picture 11">
            <a:extLst>
              <a:ext uri="{FF2B5EF4-FFF2-40B4-BE49-F238E27FC236}">
                <a16:creationId xmlns:a16="http://schemas.microsoft.com/office/drawing/2014/main" id="{6632DBAE-C5E9-C844-BC3D-8CAE63C84BF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06019" y="4216347"/>
            <a:ext cx="3652993" cy="2048350"/>
          </a:xfrm>
          <a:prstGeom prst="rect">
            <a:avLst/>
          </a:prstGeom>
        </p:spPr>
      </p:pic>
      <p:sp>
        <p:nvSpPr>
          <p:cNvPr id="13" name="TextBox 12">
            <a:extLst>
              <a:ext uri="{FF2B5EF4-FFF2-40B4-BE49-F238E27FC236}">
                <a16:creationId xmlns:a16="http://schemas.microsoft.com/office/drawing/2014/main" id="{3E003266-1F88-704D-9C42-3545A87EC09A}"/>
              </a:ext>
            </a:extLst>
          </p:cNvPr>
          <p:cNvSpPr txBox="1"/>
          <p:nvPr/>
        </p:nvSpPr>
        <p:spPr>
          <a:xfrm rot="16200000">
            <a:off x="-67753" y="5009689"/>
            <a:ext cx="1434821" cy="461665"/>
          </a:xfrm>
          <a:prstGeom prst="rect">
            <a:avLst/>
          </a:prstGeom>
          <a:noFill/>
        </p:spPr>
        <p:txBody>
          <a:bodyPr wrap="square" rtlCol="0">
            <a:spAutoFit/>
          </a:bodyPr>
          <a:lstStyle/>
          <a:p>
            <a:pPr algn="ctr"/>
            <a:r>
              <a:rPr lang="en-US" sz="2400" dirty="0"/>
              <a:t>Race</a:t>
            </a:r>
          </a:p>
        </p:txBody>
      </p:sp>
      <p:sp>
        <p:nvSpPr>
          <p:cNvPr id="14" name="TextBox 13">
            <a:extLst>
              <a:ext uri="{FF2B5EF4-FFF2-40B4-BE49-F238E27FC236}">
                <a16:creationId xmlns:a16="http://schemas.microsoft.com/office/drawing/2014/main" id="{09AF9D59-BC32-694C-9483-03DB5D34E06A}"/>
              </a:ext>
            </a:extLst>
          </p:cNvPr>
          <p:cNvSpPr txBox="1"/>
          <p:nvPr/>
        </p:nvSpPr>
        <p:spPr>
          <a:xfrm>
            <a:off x="8063915" y="5903215"/>
            <a:ext cx="455633" cy="307777"/>
          </a:xfrm>
          <a:prstGeom prst="rect">
            <a:avLst/>
          </a:prstGeom>
          <a:noFill/>
        </p:spPr>
        <p:txBody>
          <a:bodyPr wrap="square" rtlCol="0">
            <a:spAutoFit/>
          </a:bodyPr>
          <a:lstStyle/>
          <a:p>
            <a:r>
              <a:rPr lang="en-US" sz="1400">
                <a:solidFill>
                  <a:schemeClr val="bg1"/>
                </a:solidFill>
              </a:rPr>
              <a:t>3%</a:t>
            </a:r>
          </a:p>
        </p:txBody>
      </p:sp>
      <p:sp>
        <p:nvSpPr>
          <p:cNvPr id="15" name="Rectangle 14">
            <a:extLst>
              <a:ext uri="{FF2B5EF4-FFF2-40B4-BE49-F238E27FC236}">
                <a16:creationId xmlns:a16="http://schemas.microsoft.com/office/drawing/2014/main" id="{5DDF56DF-4860-FD48-8980-ACB06E1F6B34}"/>
              </a:ext>
            </a:extLst>
          </p:cNvPr>
          <p:cNvSpPr/>
          <p:nvPr/>
        </p:nvSpPr>
        <p:spPr>
          <a:xfrm>
            <a:off x="3821651" y="6433520"/>
            <a:ext cx="210015" cy="210015"/>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DE93B1D-18DD-6D49-A45E-264115EAF21A}"/>
              </a:ext>
            </a:extLst>
          </p:cNvPr>
          <p:cNvSpPr/>
          <p:nvPr/>
        </p:nvSpPr>
        <p:spPr>
          <a:xfrm>
            <a:off x="5430333" y="6433520"/>
            <a:ext cx="210015" cy="210015"/>
          </a:xfrm>
          <a:prstGeom prst="rect">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9137E33-F96A-684C-B7A9-B140D27D3322}"/>
              </a:ext>
            </a:extLst>
          </p:cNvPr>
          <p:cNvSpPr/>
          <p:nvPr/>
        </p:nvSpPr>
        <p:spPr>
          <a:xfrm>
            <a:off x="7338247" y="6433520"/>
            <a:ext cx="210015" cy="210015"/>
          </a:xfrm>
          <a:prstGeom prst="rect">
            <a:avLst/>
          </a:prstGeom>
          <a:solidFill>
            <a:srgbClr val="FFD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B320083-6E35-BE4C-9F72-2AB9902DDADE}"/>
              </a:ext>
            </a:extLst>
          </p:cNvPr>
          <p:cNvSpPr txBox="1"/>
          <p:nvPr/>
        </p:nvSpPr>
        <p:spPr>
          <a:xfrm>
            <a:off x="7548262" y="6276917"/>
            <a:ext cx="1455419" cy="523220"/>
          </a:xfrm>
          <a:prstGeom prst="rect">
            <a:avLst/>
          </a:prstGeom>
          <a:noFill/>
        </p:spPr>
        <p:txBody>
          <a:bodyPr wrap="square" rtlCol="0">
            <a:spAutoFit/>
          </a:bodyPr>
          <a:lstStyle/>
          <a:p>
            <a:r>
              <a:rPr lang="en-US" sz="1400"/>
              <a:t>Native Hawaiian/ Pacific Islander</a:t>
            </a:r>
          </a:p>
        </p:txBody>
      </p:sp>
      <p:sp>
        <p:nvSpPr>
          <p:cNvPr id="19" name="TextBox 18">
            <a:extLst>
              <a:ext uri="{FF2B5EF4-FFF2-40B4-BE49-F238E27FC236}">
                <a16:creationId xmlns:a16="http://schemas.microsoft.com/office/drawing/2014/main" id="{C9DDA716-02FB-9E47-947F-12543500EA2E}"/>
              </a:ext>
            </a:extLst>
          </p:cNvPr>
          <p:cNvSpPr txBox="1"/>
          <p:nvPr/>
        </p:nvSpPr>
        <p:spPr>
          <a:xfrm>
            <a:off x="5612974" y="6384639"/>
            <a:ext cx="1403746" cy="307777"/>
          </a:xfrm>
          <a:prstGeom prst="rect">
            <a:avLst/>
          </a:prstGeom>
          <a:noFill/>
        </p:spPr>
        <p:txBody>
          <a:bodyPr wrap="square" rtlCol="0">
            <a:spAutoFit/>
          </a:bodyPr>
          <a:lstStyle/>
          <a:p>
            <a:r>
              <a:rPr lang="en-US" sz="1400"/>
              <a:t>American Indian</a:t>
            </a:r>
          </a:p>
        </p:txBody>
      </p:sp>
      <p:sp>
        <p:nvSpPr>
          <p:cNvPr id="20" name="TextBox 19">
            <a:extLst>
              <a:ext uri="{FF2B5EF4-FFF2-40B4-BE49-F238E27FC236}">
                <a16:creationId xmlns:a16="http://schemas.microsoft.com/office/drawing/2014/main" id="{6E765A6A-CEC5-B44B-95FC-710066F7FF76}"/>
              </a:ext>
            </a:extLst>
          </p:cNvPr>
          <p:cNvSpPr txBox="1"/>
          <p:nvPr/>
        </p:nvSpPr>
        <p:spPr>
          <a:xfrm>
            <a:off x="4005185" y="6384639"/>
            <a:ext cx="856747" cy="307777"/>
          </a:xfrm>
          <a:prstGeom prst="rect">
            <a:avLst/>
          </a:prstGeom>
          <a:noFill/>
        </p:spPr>
        <p:txBody>
          <a:bodyPr wrap="square" rtlCol="0">
            <a:spAutoFit/>
          </a:bodyPr>
          <a:lstStyle/>
          <a:p>
            <a:r>
              <a:rPr lang="en-US" sz="1400"/>
              <a:t>&gt;1 Race</a:t>
            </a:r>
          </a:p>
        </p:txBody>
      </p:sp>
      <p:grpSp>
        <p:nvGrpSpPr>
          <p:cNvPr id="21" name="Group 20">
            <a:extLst>
              <a:ext uri="{FF2B5EF4-FFF2-40B4-BE49-F238E27FC236}">
                <a16:creationId xmlns:a16="http://schemas.microsoft.com/office/drawing/2014/main" id="{2C3A57E6-F5A2-ED45-8603-2DAF12C565C8}"/>
              </a:ext>
            </a:extLst>
          </p:cNvPr>
          <p:cNvGrpSpPr/>
          <p:nvPr/>
        </p:nvGrpSpPr>
        <p:grpSpPr>
          <a:xfrm>
            <a:off x="906229" y="4216347"/>
            <a:ext cx="3652993" cy="2048350"/>
            <a:chOff x="906229" y="4216347"/>
            <a:chExt cx="3652993" cy="2048350"/>
          </a:xfrm>
        </p:grpSpPr>
        <p:pic>
          <p:nvPicPr>
            <p:cNvPr id="22" name="Picture 21">
              <a:extLst>
                <a:ext uri="{FF2B5EF4-FFF2-40B4-BE49-F238E27FC236}">
                  <a16:creationId xmlns:a16="http://schemas.microsoft.com/office/drawing/2014/main" id="{CE76328A-AA2A-1C43-9B06-A61AA802291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6229" y="4216347"/>
              <a:ext cx="3652993" cy="2048350"/>
            </a:xfrm>
            <a:prstGeom prst="rect">
              <a:avLst/>
            </a:prstGeom>
          </p:spPr>
        </p:pic>
        <p:sp>
          <p:nvSpPr>
            <p:cNvPr id="23" name="TextBox 22">
              <a:extLst>
                <a:ext uri="{FF2B5EF4-FFF2-40B4-BE49-F238E27FC236}">
                  <a16:creationId xmlns:a16="http://schemas.microsoft.com/office/drawing/2014/main" id="{9C755A23-0AE7-3446-9447-BD4BAE10D6C2}"/>
                </a:ext>
              </a:extLst>
            </p:cNvPr>
            <p:cNvSpPr txBox="1"/>
            <p:nvPr/>
          </p:nvSpPr>
          <p:spPr>
            <a:xfrm>
              <a:off x="4028935" y="5922707"/>
              <a:ext cx="455633" cy="307777"/>
            </a:xfrm>
            <a:prstGeom prst="rect">
              <a:avLst/>
            </a:prstGeom>
            <a:noFill/>
          </p:spPr>
          <p:txBody>
            <a:bodyPr wrap="square" rtlCol="0">
              <a:spAutoFit/>
            </a:bodyPr>
            <a:lstStyle/>
            <a:p>
              <a:r>
                <a:rPr lang="en-US" sz="1400">
                  <a:solidFill>
                    <a:schemeClr val="bg1"/>
                  </a:solidFill>
                </a:rPr>
                <a:t>2%</a:t>
              </a:r>
            </a:p>
          </p:txBody>
        </p:sp>
        <p:pic>
          <p:nvPicPr>
            <p:cNvPr id="24" name="Picture 23">
              <a:extLst>
                <a:ext uri="{FF2B5EF4-FFF2-40B4-BE49-F238E27FC236}">
                  <a16:creationId xmlns:a16="http://schemas.microsoft.com/office/drawing/2014/main" id="{384F9784-37C5-CC43-9C7F-DB42304B706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170052" y="4240191"/>
              <a:ext cx="637252" cy="1188720"/>
            </a:xfrm>
            <a:prstGeom prst="rect">
              <a:avLst/>
            </a:prstGeom>
          </p:spPr>
        </p:pic>
        <p:pic>
          <p:nvPicPr>
            <p:cNvPr id="25" name="Picture 24">
              <a:extLst>
                <a:ext uri="{FF2B5EF4-FFF2-40B4-BE49-F238E27FC236}">
                  <a16:creationId xmlns:a16="http://schemas.microsoft.com/office/drawing/2014/main" id="{8B6F3AD9-8B7C-F54C-9A6C-D12633306028}"/>
                </a:ext>
              </a:extLst>
            </p:cNvPr>
            <p:cNvPicPr>
              <a:picLocks/>
            </p:cNvPicPr>
            <p:nvPr/>
          </p:nvPicPr>
          <p:blipFill>
            <a:blip r:embed="rId8">
              <a:extLst>
                <a:ext uri="{28A0092B-C50C-407E-A947-70E740481C1C}">
                  <a14:useLocalDpi xmlns:a14="http://schemas.microsoft.com/office/drawing/2010/main"/>
                </a:ext>
              </a:extLst>
            </a:blip>
            <a:stretch>
              <a:fillRect/>
            </a:stretch>
          </p:blipFill>
          <p:spPr>
            <a:xfrm>
              <a:off x="3807604" y="4228221"/>
              <a:ext cx="704088" cy="1197864"/>
            </a:xfrm>
            <a:prstGeom prst="rect">
              <a:avLst/>
            </a:prstGeom>
          </p:spPr>
        </p:pic>
      </p:grpSp>
      <p:sp>
        <p:nvSpPr>
          <p:cNvPr id="8" name="Donut 7">
            <a:extLst>
              <a:ext uri="{FF2B5EF4-FFF2-40B4-BE49-F238E27FC236}">
                <a16:creationId xmlns:a16="http://schemas.microsoft.com/office/drawing/2014/main" id="{35E28EE2-63F5-484A-B448-68BEA7D095A5}"/>
              </a:ext>
            </a:extLst>
          </p:cNvPr>
          <p:cNvSpPr/>
          <p:nvPr/>
        </p:nvSpPr>
        <p:spPr>
          <a:xfrm>
            <a:off x="869079" y="3477182"/>
            <a:ext cx="1487837" cy="751039"/>
          </a:xfrm>
          <a:prstGeom prst="donut">
            <a:avLst>
              <a:gd name="adj" fmla="val 155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26" name="Donut 25">
            <a:extLst>
              <a:ext uri="{FF2B5EF4-FFF2-40B4-BE49-F238E27FC236}">
                <a16:creationId xmlns:a16="http://schemas.microsoft.com/office/drawing/2014/main" id="{1FBF9E26-482C-3442-8775-F1623852D4B4}"/>
              </a:ext>
            </a:extLst>
          </p:cNvPr>
          <p:cNvSpPr/>
          <p:nvPr/>
        </p:nvSpPr>
        <p:spPr>
          <a:xfrm>
            <a:off x="4958489" y="3521523"/>
            <a:ext cx="1487837" cy="751039"/>
          </a:xfrm>
          <a:prstGeom prst="donut">
            <a:avLst>
              <a:gd name="adj" fmla="val 155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27" name="Donut 26">
            <a:extLst>
              <a:ext uri="{FF2B5EF4-FFF2-40B4-BE49-F238E27FC236}">
                <a16:creationId xmlns:a16="http://schemas.microsoft.com/office/drawing/2014/main" id="{37111963-D48A-C54B-BB3B-F497C36A0524}"/>
              </a:ext>
            </a:extLst>
          </p:cNvPr>
          <p:cNvSpPr/>
          <p:nvPr/>
        </p:nvSpPr>
        <p:spPr>
          <a:xfrm>
            <a:off x="3653699" y="2363383"/>
            <a:ext cx="953944" cy="1203245"/>
          </a:xfrm>
          <a:prstGeom prst="donut">
            <a:avLst>
              <a:gd name="adj" fmla="val 148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
        <p:nvSpPr>
          <p:cNvPr id="28" name="Donut 27">
            <a:extLst>
              <a:ext uri="{FF2B5EF4-FFF2-40B4-BE49-F238E27FC236}">
                <a16:creationId xmlns:a16="http://schemas.microsoft.com/office/drawing/2014/main" id="{99BCAF50-F8D6-C247-8F37-10099DF4868D}"/>
              </a:ext>
            </a:extLst>
          </p:cNvPr>
          <p:cNvSpPr/>
          <p:nvPr/>
        </p:nvSpPr>
        <p:spPr>
          <a:xfrm>
            <a:off x="4753151" y="5613512"/>
            <a:ext cx="1140281" cy="751039"/>
          </a:xfrm>
          <a:prstGeom prst="donut">
            <a:avLst>
              <a:gd name="adj" fmla="val 155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29" name="Donut 28">
            <a:extLst>
              <a:ext uri="{FF2B5EF4-FFF2-40B4-BE49-F238E27FC236}">
                <a16:creationId xmlns:a16="http://schemas.microsoft.com/office/drawing/2014/main" id="{F80D3D79-55DE-794D-9721-EF9892530313}"/>
              </a:ext>
            </a:extLst>
          </p:cNvPr>
          <p:cNvSpPr/>
          <p:nvPr/>
        </p:nvSpPr>
        <p:spPr>
          <a:xfrm>
            <a:off x="639746" y="5613512"/>
            <a:ext cx="1140281" cy="751039"/>
          </a:xfrm>
          <a:prstGeom prst="donut">
            <a:avLst>
              <a:gd name="adj" fmla="val 155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1" name="Donut 30">
            <a:extLst>
              <a:ext uri="{FF2B5EF4-FFF2-40B4-BE49-F238E27FC236}">
                <a16:creationId xmlns:a16="http://schemas.microsoft.com/office/drawing/2014/main" id="{FDC8E4B4-1951-D042-B8F6-DAEC9583CA4D}"/>
              </a:ext>
            </a:extLst>
          </p:cNvPr>
          <p:cNvSpPr/>
          <p:nvPr/>
        </p:nvSpPr>
        <p:spPr>
          <a:xfrm>
            <a:off x="2898235" y="4794988"/>
            <a:ext cx="1140281" cy="751039"/>
          </a:xfrm>
          <a:prstGeom prst="donut">
            <a:avLst>
              <a:gd name="adj" fmla="val 155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2" name="Donut 31">
            <a:extLst>
              <a:ext uri="{FF2B5EF4-FFF2-40B4-BE49-F238E27FC236}">
                <a16:creationId xmlns:a16="http://schemas.microsoft.com/office/drawing/2014/main" id="{A1887F42-1BC5-204D-BD22-85BE5B89D9D4}"/>
              </a:ext>
            </a:extLst>
          </p:cNvPr>
          <p:cNvSpPr/>
          <p:nvPr/>
        </p:nvSpPr>
        <p:spPr>
          <a:xfrm>
            <a:off x="6890456" y="4794987"/>
            <a:ext cx="1140281" cy="751039"/>
          </a:xfrm>
          <a:prstGeom prst="donut">
            <a:avLst>
              <a:gd name="adj" fmla="val 155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3" name="Donut 32">
            <a:extLst>
              <a:ext uri="{FF2B5EF4-FFF2-40B4-BE49-F238E27FC236}">
                <a16:creationId xmlns:a16="http://schemas.microsoft.com/office/drawing/2014/main" id="{07C27296-BF79-DE40-8514-CD5F2F699871}"/>
              </a:ext>
            </a:extLst>
          </p:cNvPr>
          <p:cNvSpPr/>
          <p:nvPr/>
        </p:nvSpPr>
        <p:spPr>
          <a:xfrm>
            <a:off x="7543785" y="2483224"/>
            <a:ext cx="953944" cy="1203245"/>
          </a:xfrm>
          <a:prstGeom prst="donut">
            <a:avLst>
              <a:gd name="adj" fmla="val 148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5147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animBg="1"/>
      <p:bldP spid="27" grpId="0" animBg="1"/>
      <p:bldP spid="28" grpId="0" animBg="1"/>
      <p:bldP spid="29"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9729"/>
            <a:ext cx="8229600" cy="1143000"/>
          </a:xfrm>
        </p:spPr>
        <p:txBody>
          <a:bodyPr>
            <a:normAutofit/>
          </a:bodyPr>
          <a:lstStyle/>
          <a:p>
            <a:pPr algn="ctr"/>
            <a:r>
              <a:rPr lang="en-US" dirty="0">
                <a:solidFill>
                  <a:schemeClr val="tx1"/>
                </a:solidFill>
                <a:latin typeface="Calibri" panose="020F0502020204030204" pitchFamily="34" charset="0"/>
                <a:cs typeface="Calibri" panose="020F0502020204030204" pitchFamily="34" charset="0"/>
              </a:rPr>
              <a:t>Social Needs Among Patients </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Reporting </a:t>
            </a:r>
            <a:r>
              <a:rPr lang="en-US" u="sng" dirty="0">
                <a:solidFill>
                  <a:schemeClr val="tx1"/>
                </a:solidFill>
                <a:latin typeface="Calibri" panose="020F0502020204030204" pitchFamily="34" charset="0"/>
                <a:cs typeface="Calibri" panose="020F0502020204030204" pitchFamily="34" charset="0"/>
              </a:rPr>
              <a:t>&gt;</a:t>
            </a:r>
            <a:r>
              <a:rPr lang="en-US" dirty="0">
                <a:solidFill>
                  <a:schemeClr val="tx1"/>
                </a:solidFill>
                <a:latin typeface="Calibri" panose="020F0502020204030204" pitchFamily="34" charset="0"/>
                <a:cs typeface="Calibri" panose="020F0502020204030204" pitchFamily="34" charset="0"/>
              </a:rPr>
              <a:t>1 Need (n=541)</a:t>
            </a:r>
          </a:p>
        </p:txBody>
      </p:sp>
      <p:grpSp>
        <p:nvGrpSpPr>
          <p:cNvPr id="3" name="Group 2">
            <a:extLst>
              <a:ext uri="{FF2B5EF4-FFF2-40B4-BE49-F238E27FC236}">
                <a16:creationId xmlns:a16="http://schemas.microsoft.com/office/drawing/2014/main" id="{2292AC0A-65F1-2649-9494-6B068676D8DC}"/>
              </a:ext>
            </a:extLst>
          </p:cNvPr>
          <p:cNvGrpSpPr/>
          <p:nvPr/>
        </p:nvGrpSpPr>
        <p:grpSpPr>
          <a:xfrm>
            <a:off x="919721" y="2053653"/>
            <a:ext cx="7304558" cy="4302177"/>
            <a:chOff x="2263514" y="2277455"/>
            <a:chExt cx="5700611" cy="3908795"/>
          </a:xfrm>
        </p:grpSpPr>
        <p:pic>
          <p:nvPicPr>
            <p:cNvPr id="18" name="Picture 17">
              <a:extLst>
                <a:ext uri="{FF2B5EF4-FFF2-40B4-BE49-F238E27FC236}">
                  <a16:creationId xmlns:a16="http://schemas.microsoft.com/office/drawing/2014/main" id="{74EC05E4-75FC-BE4F-A4FC-19576385239B}"/>
                </a:ext>
              </a:extLst>
            </p:cNvPr>
            <p:cNvPicPr>
              <a:picLocks noChangeAspect="1"/>
            </p:cNvPicPr>
            <p:nvPr/>
          </p:nvPicPr>
          <p:blipFill rotWithShape="1">
            <a:blip r:embed="rId3"/>
            <a:srcRect l="18228" t="22951"/>
            <a:stretch/>
          </p:blipFill>
          <p:spPr>
            <a:xfrm>
              <a:off x="2263514" y="2277455"/>
              <a:ext cx="5700611" cy="3908795"/>
            </a:xfrm>
            <a:prstGeom prst="rect">
              <a:avLst/>
            </a:prstGeom>
            <a:ln>
              <a:solidFill>
                <a:schemeClr val="tx1"/>
              </a:solidFill>
            </a:ln>
          </p:spPr>
        </p:pic>
        <p:pic>
          <p:nvPicPr>
            <p:cNvPr id="8" name="Graphic 7" descr="Bus">
              <a:extLst>
                <a:ext uri="{FF2B5EF4-FFF2-40B4-BE49-F238E27FC236}">
                  <a16:creationId xmlns:a16="http://schemas.microsoft.com/office/drawing/2014/main" id="{02101DBF-36E4-9947-BDD8-2FB9D00055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75009" y="5611498"/>
              <a:ext cx="548640" cy="548640"/>
            </a:xfrm>
            <a:prstGeom prst="rect">
              <a:avLst/>
            </a:prstGeom>
          </p:spPr>
        </p:pic>
        <p:pic>
          <p:nvPicPr>
            <p:cNvPr id="9" name="Graphic 8" descr="Team">
              <a:extLst>
                <a:ext uri="{FF2B5EF4-FFF2-40B4-BE49-F238E27FC236}">
                  <a16:creationId xmlns:a16="http://schemas.microsoft.com/office/drawing/2014/main" id="{2FB0D9A1-292B-8447-BE46-B123EAB0E2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64074" y="5611498"/>
              <a:ext cx="548640" cy="548640"/>
            </a:xfrm>
            <a:prstGeom prst="rect">
              <a:avLst/>
            </a:prstGeom>
          </p:spPr>
        </p:pic>
        <p:pic>
          <p:nvPicPr>
            <p:cNvPr id="10" name="Graphic 9" descr="Apple">
              <a:extLst>
                <a:ext uri="{FF2B5EF4-FFF2-40B4-BE49-F238E27FC236}">
                  <a16:creationId xmlns:a16="http://schemas.microsoft.com/office/drawing/2014/main" id="{A6C97D55-4FFB-AD45-9215-0D6A1E0277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753139" y="5611498"/>
              <a:ext cx="548640" cy="548640"/>
            </a:xfrm>
            <a:prstGeom prst="rect">
              <a:avLst/>
            </a:prstGeom>
          </p:spPr>
        </p:pic>
        <p:pic>
          <p:nvPicPr>
            <p:cNvPr id="11" name="Graphic 10" descr="Money">
              <a:extLst>
                <a:ext uri="{FF2B5EF4-FFF2-40B4-BE49-F238E27FC236}">
                  <a16:creationId xmlns:a16="http://schemas.microsoft.com/office/drawing/2014/main" id="{A235D771-EE7A-4745-A86F-4CA37939B80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90677" y="5611498"/>
              <a:ext cx="494850" cy="548640"/>
            </a:xfrm>
            <a:prstGeom prst="rect">
              <a:avLst/>
            </a:prstGeom>
          </p:spPr>
        </p:pic>
        <p:pic>
          <p:nvPicPr>
            <p:cNvPr id="12" name="Graphic 11" descr="House">
              <a:extLst>
                <a:ext uri="{FF2B5EF4-FFF2-40B4-BE49-F238E27FC236}">
                  <a16:creationId xmlns:a16="http://schemas.microsoft.com/office/drawing/2014/main" id="{A1BA45E7-BB76-7B41-A568-05E00692CC7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974425" y="5611498"/>
              <a:ext cx="548640" cy="548640"/>
            </a:xfrm>
            <a:prstGeom prst="rect">
              <a:avLst/>
            </a:prstGeom>
          </p:spPr>
        </p:pic>
        <p:sp>
          <p:nvSpPr>
            <p:cNvPr id="20" name="TextBox 19">
              <a:extLst>
                <a:ext uri="{FF2B5EF4-FFF2-40B4-BE49-F238E27FC236}">
                  <a16:creationId xmlns:a16="http://schemas.microsoft.com/office/drawing/2014/main" id="{83851B8E-F719-9947-9D90-5051BFD98D8C}"/>
                </a:ext>
              </a:extLst>
            </p:cNvPr>
            <p:cNvSpPr txBox="1"/>
            <p:nvPr/>
          </p:nvSpPr>
          <p:spPr>
            <a:xfrm>
              <a:off x="2483369" y="4249193"/>
              <a:ext cx="663678" cy="369332"/>
            </a:xfrm>
            <a:prstGeom prst="rect">
              <a:avLst/>
            </a:prstGeom>
            <a:noFill/>
          </p:spPr>
          <p:txBody>
            <a:bodyPr wrap="square" rtlCol="0">
              <a:spAutoFit/>
            </a:bodyPr>
            <a:lstStyle/>
            <a:p>
              <a:pPr algn="ctr"/>
              <a:r>
                <a:rPr lang="en-US" dirty="0">
                  <a:latin typeface="Century Gothic" panose="020B0502020202020204" pitchFamily="34" charset="0"/>
                </a:rPr>
                <a:t>19%</a:t>
              </a:r>
            </a:p>
          </p:txBody>
        </p:sp>
        <p:sp>
          <p:nvSpPr>
            <p:cNvPr id="21" name="TextBox 20">
              <a:extLst>
                <a:ext uri="{FF2B5EF4-FFF2-40B4-BE49-F238E27FC236}">
                  <a16:creationId xmlns:a16="http://schemas.microsoft.com/office/drawing/2014/main" id="{09C4A183-97BE-2049-8F43-205756DC0D03}"/>
                </a:ext>
              </a:extLst>
            </p:cNvPr>
            <p:cNvSpPr txBox="1"/>
            <p:nvPr/>
          </p:nvSpPr>
          <p:spPr>
            <a:xfrm>
              <a:off x="3578532" y="3621295"/>
              <a:ext cx="663678" cy="369332"/>
            </a:xfrm>
            <a:prstGeom prst="rect">
              <a:avLst/>
            </a:prstGeom>
            <a:noFill/>
          </p:spPr>
          <p:txBody>
            <a:bodyPr wrap="square" rtlCol="0">
              <a:spAutoFit/>
            </a:bodyPr>
            <a:lstStyle/>
            <a:p>
              <a:pPr algn="ctr"/>
              <a:r>
                <a:rPr lang="en-US" dirty="0">
                  <a:latin typeface="Century Gothic" panose="020B0502020202020204" pitchFamily="34" charset="0"/>
                </a:rPr>
                <a:t>37%</a:t>
              </a:r>
            </a:p>
          </p:txBody>
        </p:sp>
        <p:sp>
          <p:nvSpPr>
            <p:cNvPr id="22" name="TextBox 21">
              <a:extLst>
                <a:ext uri="{FF2B5EF4-FFF2-40B4-BE49-F238E27FC236}">
                  <a16:creationId xmlns:a16="http://schemas.microsoft.com/office/drawing/2014/main" id="{B13B0FC5-800A-6144-97BD-898D4D06FBE6}"/>
                </a:ext>
              </a:extLst>
            </p:cNvPr>
            <p:cNvSpPr txBox="1"/>
            <p:nvPr/>
          </p:nvSpPr>
          <p:spPr>
            <a:xfrm>
              <a:off x="4705661" y="3974305"/>
              <a:ext cx="663678" cy="369332"/>
            </a:xfrm>
            <a:prstGeom prst="rect">
              <a:avLst/>
            </a:prstGeom>
            <a:noFill/>
          </p:spPr>
          <p:txBody>
            <a:bodyPr wrap="square" rtlCol="0">
              <a:spAutoFit/>
            </a:bodyPr>
            <a:lstStyle/>
            <a:p>
              <a:pPr algn="ctr"/>
              <a:r>
                <a:rPr lang="en-US" dirty="0">
                  <a:latin typeface="Century Gothic" panose="020B0502020202020204" pitchFamily="34" charset="0"/>
                </a:rPr>
                <a:t>26%</a:t>
              </a:r>
            </a:p>
          </p:txBody>
        </p:sp>
        <p:sp>
          <p:nvSpPr>
            <p:cNvPr id="23" name="TextBox 22">
              <a:extLst>
                <a:ext uri="{FF2B5EF4-FFF2-40B4-BE49-F238E27FC236}">
                  <a16:creationId xmlns:a16="http://schemas.microsoft.com/office/drawing/2014/main" id="{65837BCA-0726-CD49-9398-E4DA4BC9BC6F}"/>
                </a:ext>
              </a:extLst>
            </p:cNvPr>
            <p:cNvSpPr txBox="1"/>
            <p:nvPr/>
          </p:nvSpPr>
          <p:spPr>
            <a:xfrm>
              <a:off x="5795589" y="2971357"/>
              <a:ext cx="663678" cy="369332"/>
            </a:xfrm>
            <a:prstGeom prst="rect">
              <a:avLst/>
            </a:prstGeom>
            <a:noFill/>
          </p:spPr>
          <p:txBody>
            <a:bodyPr wrap="square" rtlCol="0">
              <a:spAutoFit/>
            </a:bodyPr>
            <a:lstStyle/>
            <a:p>
              <a:pPr algn="ctr"/>
              <a:r>
                <a:rPr lang="en-US" dirty="0">
                  <a:latin typeface="Century Gothic" panose="020B0502020202020204" pitchFamily="34" charset="0"/>
                </a:rPr>
                <a:t>56%</a:t>
              </a:r>
            </a:p>
          </p:txBody>
        </p:sp>
        <p:sp>
          <p:nvSpPr>
            <p:cNvPr id="24" name="TextBox 23">
              <a:extLst>
                <a:ext uri="{FF2B5EF4-FFF2-40B4-BE49-F238E27FC236}">
                  <a16:creationId xmlns:a16="http://schemas.microsoft.com/office/drawing/2014/main" id="{0CE9A7BC-8C65-B743-B3F9-9FF7E1D28961}"/>
                </a:ext>
              </a:extLst>
            </p:cNvPr>
            <p:cNvSpPr txBox="1"/>
            <p:nvPr/>
          </p:nvSpPr>
          <p:spPr>
            <a:xfrm>
              <a:off x="6919305" y="4029224"/>
              <a:ext cx="663678" cy="369332"/>
            </a:xfrm>
            <a:prstGeom prst="rect">
              <a:avLst/>
            </a:prstGeom>
            <a:noFill/>
          </p:spPr>
          <p:txBody>
            <a:bodyPr wrap="square" rtlCol="0">
              <a:spAutoFit/>
            </a:bodyPr>
            <a:lstStyle/>
            <a:p>
              <a:pPr algn="ctr"/>
              <a:r>
                <a:rPr lang="en-US" dirty="0">
                  <a:latin typeface="Century Gothic" panose="020B0502020202020204" pitchFamily="34" charset="0"/>
                </a:rPr>
                <a:t>25%</a:t>
              </a:r>
            </a:p>
          </p:txBody>
        </p:sp>
      </p:grpSp>
    </p:spTree>
    <p:extLst>
      <p:ext uri="{BB962C8B-B14F-4D97-AF65-F5344CB8AC3E}">
        <p14:creationId xmlns:p14="http://schemas.microsoft.com/office/powerpoint/2010/main" val="69342692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1506</Words>
  <Application>Microsoft Macintosh PowerPoint</Application>
  <PresentationFormat>On-screen Show (4:3)</PresentationFormat>
  <Paragraphs>208</Paragraphs>
  <Slides>16</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Calibri Light</vt:lpstr>
      <vt:lpstr>Century Gothic</vt:lpstr>
      <vt:lpstr>Corbel</vt:lpstr>
      <vt:lpstr>Gill Sans MT</vt:lpstr>
      <vt:lpstr>Helvetica</vt:lpstr>
      <vt:lpstr>Wingdings 2</vt:lpstr>
      <vt:lpstr>Zapf Dingbats</vt:lpstr>
      <vt:lpstr>Dividend</vt:lpstr>
      <vt:lpstr>PowerPoint Presentation</vt:lpstr>
      <vt:lpstr>AF Williams Family Medicine Clinic</vt:lpstr>
      <vt:lpstr>Screening pilot at a glance</vt:lpstr>
      <vt:lpstr>PowerPoint Presentation</vt:lpstr>
      <vt:lpstr>Screening and Referral Workflow</vt:lpstr>
      <vt:lpstr>Community Partnerships</vt:lpstr>
      <vt:lpstr>PowerPoint Presentation</vt:lpstr>
      <vt:lpstr>Screening Data: Population Characteristics</vt:lpstr>
      <vt:lpstr>Social Needs Among Patients  Reporting &gt;1 Need (n=541)</vt:lpstr>
      <vt:lpstr>“The social needs screening is an extra burden on  AF Williams staff &amp; providers.” </vt:lpstr>
      <vt:lpstr>PowerPoint Presentation</vt:lpstr>
      <vt:lpstr>Staff &amp; Provider Input on Screening Process</vt:lpstr>
      <vt:lpstr>Key Lessons Learned</vt:lpstr>
      <vt:lpstr>PowerPoint Presentation</vt:lpstr>
      <vt:lpstr>PowerPoint Presentation</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Bleacher, Heather</dc:creator>
  <cp:lastModifiedBy>Bleacher, Heather</cp:lastModifiedBy>
  <cp:revision>1</cp:revision>
  <dcterms:created xsi:type="dcterms:W3CDTF">2020-04-14T22:21:05Z</dcterms:created>
  <dcterms:modified xsi:type="dcterms:W3CDTF">2020-04-14T22:21:31Z</dcterms:modified>
</cp:coreProperties>
</file>