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7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879"/>
    <a:srgbClr val="D3B979"/>
    <a:srgbClr val="D2C121"/>
    <a:srgbClr val="D2B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4669"/>
  </p:normalViewPr>
  <p:slideViewPr>
    <p:cSldViewPr>
      <p:cViewPr varScale="1">
        <p:scale>
          <a:sx n="111" d="100"/>
          <a:sy n="111" d="100"/>
        </p:scale>
        <p:origin x="88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wyer, Eric" userId="6e8ca250-b350-418a-abce-17fdf37bb498" providerId="ADAL" clId="{70F99F1D-F571-43A2-8FEF-A0AC8C659FD4}"/>
    <pc:docChg chg="modSld">
      <pc:chgData name="Sawyer, Eric" userId="6e8ca250-b350-418a-abce-17fdf37bb498" providerId="ADAL" clId="{70F99F1D-F571-43A2-8FEF-A0AC8C659FD4}" dt="2025-01-04T00:01:34.092" v="124" actId="166"/>
      <pc:docMkLst>
        <pc:docMk/>
      </pc:docMkLst>
      <pc:sldChg chg="modSp mod">
        <pc:chgData name="Sawyer, Eric" userId="6e8ca250-b350-418a-abce-17fdf37bb498" providerId="ADAL" clId="{70F99F1D-F571-43A2-8FEF-A0AC8C659FD4}" dt="2025-01-04T00:01:34.092" v="124" actId="166"/>
        <pc:sldMkLst>
          <pc:docMk/>
          <pc:sldMk cId="0" sldId="256"/>
        </pc:sldMkLst>
        <pc:spChg chg="mod">
          <ac:chgData name="Sawyer, Eric" userId="6e8ca250-b350-418a-abce-17fdf37bb498" providerId="ADAL" clId="{70F99F1D-F571-43A2-8FEF-A0AC8C659FD4}" dt="2025-01-03T23:52:21.712" v="81" actId="962"/>
          <ac:spMkLst>
            <pc:docMk/>
            <pc:sldMk cId="0" sldId="256"/>
            <ac:spMk id="4" creationId="{83C4346A-3F43-5A5B-D79C-12FC8F0044DC}"/>
          </ac:spMkLst>
        </pc:spChg>
        <pc:spChg chg="mod ord">
          <ac:chgData name="Sawyer, Eric" userId="6e8ca250-b350-418a-abce-17fdf37bb498" providerId="ADAL" clId="{70F99F1D-F571-43A2-8FEF-A0AC8C659FD4}" dt="2025-01-03T23:52:06.929" v="76" actId="13244"/>
          <ac:spMkLst>
            <pc:docMk/>
            <pc:sldMk cId="0" sldId="256"/>
            <ac:spMk id="7" creationId="{56CFA6DF-03DF-2DE0-EC77-6CB0D5EC3877}"/>
          </ac:spMkLst>
        </pc:spChg>
        <pc:picChg chg="mod ord">
          <ac:chgData name="Sawyer, Eric" userId="6e8ca250-b350-418a-abce-17fdf37bb498" providerId="ADAL" clId="{70F99F1D-F571-43A2-8FEF-A0AC8C659FD4}" dt="2025-01-04T00:01:34.092" v="124" actId="166"/>
          <ac:picMkLst>
            <pc:docMk/>
            <pc:sldMk cId="0" sldId="256"/>
            <ac:picMk id="2" creationId="{09718C0A-9176-9CF0-539D-042F7F41115F}"/>
          </ac:picMkLst>
        </pc:picChg>
        <pc:picChg chg="mod ord">
          <ac:chgData name="Sawyer, Eric" userId="6e8ca250-b350-418a-abce-17fdf37bb498" providerId="ADAL" clId="{70F99F1D-F571-43A2-8FEF-A0AC8C659FD4}" dt="2025-01-04T00:01:11.190" v="123" actId="13244"/>
          <ac:picMkLst>
            <pc:docMk/>
            <pc:sldMk cId="0" sldId="256"/>
            <ac:picMk id="6" creationId="{887E481C-13F8-5DB9-D0AF-F7FF3FE765EF}"/>
          </ac:picMkLst>
        </pc:picChg>
        <pc:picChg chg="mod ord">
          <ac:chgData name="Sawyer, Eric" userId="6e8ca250-b350-418a-abce-17fdf37bb498" providerId="ADAL" clId="{70F99F1D-F571-43A2-8FEF-A0AC8C659FD4}" dt="2025-01-03T23:52:11.392" v="77" actId="13244"/>
          <ac:picMkLst>
            <pc:docMk/>
            <pc:sldMk cId="0" sldId="256"/>
            <ac:picMk id="13" creationId="{04F0B8C1-287C-EB2A-C9E6-132C966B4CEE}"/>
          </ac:picMkLst>
        </pc:picChg>
      </pc:sldChg>
      <pc:sldChg chg="addSp modSp mod">
        <pc:chgData name="Sawyer, Eric" userId="6e8ca250-b350-418a-abce-17fdf37bb498" providerId="ADAL" clId="{70F99F1D-F571-43A2-8FEF-A0AC8C659FD4}" dt="2025-01-04T00:00:52.854" v="122" actId="13244"/>
        <pc:sldMkLst>
          <pc:docMk/>
          <pc:sldMk cId="0" sldId="268"/>
        </pc:sldMkLst>
        <pc:spChg chg="add mod ord">
          <ac:chgData name="Sawyer, Eric" userId="6e8ca250-b350-418a-abce-17fdf37bb498" providerId="ADAL" clId="{70F99F1D-F571-43A2-8FEF-A0AC8C659FD4}" dt="2025-01-03T23:53:03.149" v="83" actId="13244"/>
          <ac:spMkLst>
            <pc:docMk/>
            <pc:sldMk cId="0" sldId="268"/>
            <ac:spMk id="2" creationId="{3F41E740-12DA-CEE5-7E35-276FB280BF28}"/>
          </ac:spMkLst>
        </pc:spChg>
        <pc:picChg chg="mod">
          <ac:chgData name="Sawyer, Eric" userId="6e8ca250-b350-418a-abce-17fdf37bb498" providerId="ADAL" clId="{70F99F1D-F571-43A2-8FEF-A0AC8C659FD4}" dt="2025-01-03T23:50:45.319" v="67" actId="962"/>
          <ac:picMkLst>
            <pc:docMk/>
            <pc:sldMk cId="0" sldId="268"/>
            <ac:picMk id="3" creationId="{9A2F09CC-3946-5E63-2AE6-F4533C11E6A1}"/>
          </ac:picMkLst>
        </pc:picChg>
        <pc:picChg chg="mod">
          <ac:chgData name="Sawyer, Eric" userId="6e8ca250-b350-418a-abce-17fdf37bb498" providerId="ADAL" clId="{70F99F1D-F571-43A2-8FEF-A0AC8C659FD4}" dt="2025-01-03T23:50:50.998" v="69" actId="962"/>
          <ac:picMkLst>
            <pc:docMk/>
            <pc:sldMk cId="0" sldId="268"/>
            <ac:picMk id="4" creationId="{6C9253EF-D4CA-3D07-4BE3-B5CB2152E9C2}"/>
          </ac:picMkLst>
        </pc:picChg>
        <pc:picChg chg="mod ord">
          <ac:chgData name="Sawyer, Eric" userId="6e8ca250-b350-418a-abce-17fdf37bb498" providerId="ADAL" clId="{70F99F1D-F571-43A2-8FEF-A0AC8C659FD4}" dt="2025-01-04T00:00:52.854" v="122" actId="13244"/>
          <ac:picMkLst>
            <pc:docMk/>
            <pc:sldMk cId="0" sldId="268"/>
            <ac:picMk id="11" creationId="{B8734DE5-4A93-E402-87A9-F1624B211092}"/>
          </ac:picMkLst>
        </pc:picChg>
      </pc:sldChg>
      <pc:sldChg chg="addSp modSp mod">
        <pc:chgData name="Sawyer, Eric" userId="6e8ca250-b350-418a-abce-17fdf37bb498" providerId="ADAL" clId="{70F99F1D-F571-43A2-8FEF-A0AC8C659FD4}" dt="2025-01-04T00:00:35.320" v="121" actId="13244"/>
        <pc:sldMkLst>
          <pc:docMk/>
          <pc:sldMk cId="552751955" sldId="270"/>
        </pc:sldMkLst>
        <pc:spChg chg="add mod ord">
          <ac:chgData name="Sawyer, Eric" userId="6e8ca250-b350-418a-abce-17fdf37bb498" providerId="ADAL" clId="{70F99F1D-F571-43A2-8FEF-A0AC8C659FD4}" dt="2025-01-03T23:53:28.882" v="88" actId="13244"/>
          <ac:spMkLst>
            <pc:docMk/>
            <pc:sldMk cId="552751955" sldId="270"/>
            <ac:spMk id="2" creationId="{3F48FC7D-790D-A5B4-0AF5-9EBDC563EEAF}"/>
          </ac:spMkLst>
        </pc:spChg>
        <pc:spChg chg="ord">
          <ac:chgData name="Sawyer, Eric" userId="6e8ca250-b350-418a-abce-17fdf37bb498" providerId="ADAL" clId="{70F99F1D-F571-43A2-8FEF-A0AC8C659FD4}" dt="2025-01-04T00:00:35.320" v="121" actId="13244"/>
          <ac:spMkLst>
            <pc:docMk/>
            <pc:sldMk cId="552751955" sldId="270"/>
            <ac:spMk id="12" creationId="{E6FF9241-3D6C-68AA-AB8D-059669CCC2F5}"/>
          </ac:spMkLst>
        </pc:spChg>
        <pc:picChg chg="mod">
          <ac:chgData name="Sawyer, Eric" userId="6e8ca250-b350-418a-abce-17fdf37bb498" providerId="ADAL" clId="{70F99F1D-F571-43A2-8FEF-A0AC8C659FD4}" dt="2025-01-03T23:51:21.587" v="73" actId="962"/>
          <ac:picMkLst>
            <pc:docMk/>
            <pc:sldMk cId="552751955" sldId="270"/>
            <ac:picMk id="3" creationId="{019019B5-F77E-BBB6-4839-19538A362F90}"/>
          </ac:picMkLst>
        </pc:picChg>
        <pc:picChg chg="mod">
          <ac:chgData name="Sawyer, Eric" userId="6e8ca250-b350-418a-abce-17fdf37bb498" providerId="ADAL" clId="{70F99F1D-F571-43A2-8FEF-A0AC8C659FD4}" dt="2025-01-03T23:51:24.384" v="75" actId="962"/>
          <ac:picMkLst>
            <pc:docMk/>
            <pc:sldMk cId="552751955" sldId="270"/>
            <ac:picMk id="4" creationId="{68CA2209-D6A3-9E29-30DC-03AE6BB67E14}"/>
          </ac:picMkLst>
        </pc:picChg>
        <pc:picChg chg="mod ord">
          <ac:chgData name="Sawyer, Eric" userId="6e8ca250-b350-418a-abce-17fdf37bb498" providerId="ADAL" clId="{70F99F1D-F571-43A2-8FEF-A0AC8C659FD4}" dt="2025-01-03T23:54:10.410" v="92" actId="962"/>
          <ac:picMkLst>
            <pc:docMk/>
            <pc:sldMk cId="552751955" sldId="270"/>
            <ac:picMk id="9" creationId="{8B0A45EB-9D07-EB1C-96C4-FAEADE835336}"/>
          </ac:picMkLst>
        </pc:picChg>
        <pc:picChg chg="mod ord">
          <ac:chgData name="Sawyer, Eric" userId="6e8ca250-b350-418a-abce-17fdf37bb498" providerId="ADAL" clId="{70F99F1D-F571-43A2-8FEF-A0AC8C659FD4}" dt="2025-01-03T23:54:24.023" v="93" actId="962"/>
          <ac:picMkLst>
            <pc:docMk/>
            <pc:sldMk cId="552751955" sldId="270"/>
            <ac:picMk id="16" creationId="{729EC7F8-B374-9DF9-0350-5D59B3B47A4E}"/>
          </ac:picMkLst>
        </pc:picChg>
      </pc:sldChg>
      <pc:sldChg chg="modSp mod">
        <pc:chgData name="Sawyer, Eric" userId="6e8ca250-b350-418a-abce-17fdf37bb498" providerId="ADAL" clId="{70F99F1D-F571-43A2-8FEF-A0AC8C659FD4}" dt="2025-01-04T00:00:07.161" v="120" actId="13244"/>
        <pc:sldMkLst>
          <pc:docMk/>
          <pc:sldMk cId="3741387563" sldId="271"/>
        </pc:sldMkLst>
        <pc:spChg chg="mod ord">
          <ac:chgData name="Sawyer, Eric" userId="6e8ca250-b350-418a-abce-17fdf37bb498" providerId="ADAL" clId="{70F99F1D-F571-43A2-8FEF-A0AC8C659FD4}" dt="2025-01-03T23:55:24.233" v="94" actId="13244"/>
          <ac:spMkLst>
            <pc:docMk/>
            <pc:sldMk cId="3741387563" sldId="271"/>
            <ac:spMk id="6" creationId="{4C45E8DF-F67D-2C41-75AA-A27D3EE677B9}"/>
          </ac:spMkLst>
        </pc:spChg>
        <pc:spChg chg="ord">
          <ac:chgData name="Sawyer, Eric" userId="6e8ca250-b350-418a-abce-17fdf37bb498" providerId="ADAL" clId="{70F99F1D-F571-43A2-8FEF-A0AC8C659FD4}" dt="2025-01-04T00:00:07.161" v="120" actId="13244"/>
          <ac:spMkLst>
            <pc:docMk/>
            <pc:sldMk cId="3741387563" sldId="271"/>
            <ac:spMk id="12" creationId="{5646F093-FE0C-A8C7-6780-77441AB722E5}"/>
          </ac:spMkLst>
        </pc:spChg>
        <pc:picChg chg="mod">
          <ac:chgData name="Sawyer, Eric" userId="6e8ca250-b350-418a-abce-17fdf37bb498" providerId="ADAL" clId="{70F99F1D-F571-43A2-8FEF-A0AC8C659FD4}" dt="2025-01-03T23:55:35.560" v="96" actId="962"/>
          <ac:picMkLst>
            <pc:docMk/>
            <pc:sldMk cId="3741387563" sldId="271"/>
            <ac:picMk id="3" creationId="{957354EC-3ACE-F18F-1AD3-AB633E7D3021}"/>
          </ac:picMkLst>
        </pc:picChg>
        <pc:picChg chg="mod">
          <ac:chgData name="Sawyer, Eric" userId="6e8ca250-b350-418a-abce-17fdf37bb498" providerId="ADAL" clId="{70F99F1D-F571-43A2-8FEF-A0AC8C659FD4}" dt="2025-01-03T23:55:43.086" v="97" actId="962"/>
          <ac:picMkLst>
            <pc:docMk/>
            <pc:sldMk cId="3741387563" sldId="271"/>
            <ac:picMk id="4" creationId="{084C7B82-7D16-2493-0E21-69CDB18E61E9}"/>
          </ac:picMkLst>
        </pc:picChg>
        <pc:picChg chg="mod ord">
          <ac:chgData name="Sawyer, Eric" userId="6e8ca250-b350-418a-abce-17fdf37bb498" providerId="ADAL" clId="{70F99F1D-F571-43A2-8FEF-A0AC8C659FD4}" dt="2025-01-04T00:00:01.641" v="119" actId="13244"/>
          <ac:picMkLst>
            <pc:docMk/>
            <pc:sldMk cId="3741387563" sldId="271"/>
            <ac:picMk id="8" creationId="{875D92D7-43B8-1D4C-E1B3-C2FC098EDFB9}"/>
          </ac:picMkLst>
        </pc:picChg>
      </pc:sldChg>
      <pc:sldChg chg="modSp mod">
        <pc:chgData name="Sawyer, Eric" userId="6e8ca250-b350-418a-abce-17fdf37bb498" providerId="ADAL" clId="{70F99F1D-F571-43A2-8FEF-A0AC8C659FD4}" dt="2025-01-03T23:59:47.980" v="118" actId="13244"/>
        <pc:sldMkLst>
          <pc:docMk/>
          <pc:sldMk cId="4035759106" sldId="272"/>
        </pc:sldMkLst>
        <pc:picChg chg="mod">
          <ac:chgData name="Sawyer, Eric" userId="6e8ca250-b350-418a-abce-17fdf37bb498" providerId="ADAL" clId="{70F99F1D-F571-43A2-8FEF-A0AC8C659FD4}" dt="2025-01-03T23:56:41.651" v="99" actId="962"/>
          <ac:picMkLst>
            <pc:docMk/>
            <pc:sldMk cId="4035759106" sldId="272"/>
            <ac:picMk id="5" creationId="{51EE0EDD-C7D6-CD90-AC74-EE325DC6DEE4}"/>
          </ac:picMkLst>
        </pc:picChg>
        <pc:picChg chg="mod">
          <ac:chgData name="Sawyer, Eric" userId="6e8ca250-b350-418a-abce-17fdf37bb498" providerId="ADAL" clId="{70F99F1D-F571-43A2-8FEF-A0AC8C659FD4}" dt="2025-01-03T23:56:54.107" v="101" actId="962"/>
          <ac:picMkLst>
            <pc:docMk/>
            <pc:sldMk cId="4035759106" sldId="272"/>
            <ac:picMk id="6" creationId="{62A9D149-5DBB-F83F-572D-B5CCAF54A0F1}"/>
          </ac:picMkLst>
        </pc:picChg>
        <pc:picChg chg="mod ord">
          <ac:chgData name="Sawyer, Eric" userId="6e8ca250-b350-418a-abce-17fdf37bb498" providerId="ADAL" clId="{70F99F1D-F571-43A2-8FEF-A0AC8C659FD4}" dt="2025-01-03T23:59:47.980" v="118" actId="13244"/>
          <ac:picMkLst>
            <pc:docMk/>
            <pc:sldMk cId="4035759106" sldId="272"/>
            <ac:picMk id="8" creationId="{274DC77D-968B-F967-90E1-65A83D165F53}"/>
          </ac:picMkLst>
        </pc:picChg>
      </pc:sldChg>
      <pc:sldChg chg="modSp mod">
        <pc:chgData name="Sawyer, Eric" userId="6e8ca250-b350-418a-abce-17fdf37bb498" providerId="ADAL" clId="{70F99F1D-F571-43A2-8FEF-A0AC8C659FD4}" dt="2025-01-03T23:57:31.781" v="104" actId="962"/>
        <pc:sldMkLst>
          <pc:docMk/>
          <pc:sldMk cId="2628608385" sldId="273"/>
        </pc:sldMkLst>
        <pc:picChg chg="mod">
          <ac:chgData name="Sawyer, Eric" userId="6e8ca250-b350-418a-abce-17fdf37bb498" providerId="ADAL" clId="{70F99F1D-F571-43A2-8FEF-A0AC8C659FD4}" dt="2025-01-03T23:57:25.763" v="103" actId="962"/>
          <ac:picMkLst>
            <pc:docMk/>
            <pc:sldMk cId="2628608385" sldId="273"/>
            <ac:picMk id="5" creationId="{A0D944E3-4B33-01AF-91F4-C089C984DFB7}"/>
          </ac:picMkLst>
        </pc:picChg>
        <pc:picChg chg="mod">
          <ac:chgData name="Sawyer, Eric" userId="6e8ca250-b350-418a-abce-17fdf37bb498" providerId="ADAL" clId="{70F99F1D-F571-43A2-8FEF-A0AC8C659FD4}" dt="2025-01-03T23:57:31.781" v="104" actId="962"/>
          <ac:picMkLst>
            <pc:docMk/>
            <pc:sldMk cId="2628608385" sldId="273"/>
            <ac:picMk id="6" creationId="{F8C9C226-4CC0-8C61-849E-8DBB88D1EF8C}"/>
          </ac:picMkLst>
        </pc:picChg>
      </pc:sldChg>
      <pc:sldChg chg="modSp mod">
        <pc:chgData name="Sawyer, Eric" userId="6e8ca250-b350-418a-abce-17fdf37bb498" providerId="ADAL" clId="{70F99F1D-F571-43A2-8FEF-A0AC8C659FD4}" dt="2025-01-03T23:57:48.620" v="106" actId="962"/>
        <pc:sldMkLst>
          <pc:docMk/>
          <pc:sldMk cId="507722715" sldId="274"/>
        </pc:sldMkLst>
        <pc:picChg chg="mod">
          <ac:chgData name="Sawyer, Eric" userId="6e8ca250-b350-418a-abce-17fdf37bb498" providerId="ADAL" clId="{70F99F1D-F571-43A2-8FEF-A0AC8C659FD4}" dt="2025-01-03T23:57:43.811" v="105" actId="962"/>
          <ac:picMkLst>
            <pc:docMk/>
            <pc:sldMk cId="507722715" sldId="274"/>
            <ac:picMk id="5" creationId="{EDA609B3-2FDC-71FF-DF68-51CF3856CAFE}"/>
          </ac:picMkLst>
        </pc:picChg>
        <pc:picChg chg="mod">
          <ac:chgData name="Sawyer, Eric" userId="6e8ca250-b350-418a-abce-17fdf37bb498" providerId="ADAL" clId="{70F99F1D-F571-43A2-8FEF-A0AC8C659FD4}" dt="2025-01-03T23:57:48.620" v="106" actId="962"/>
          <ac:picMkLst>
            <pc:docMk/>
            <pc:sldMk cId="507722715" sldId="274"/>
            <ac:picMk id="6" creationId="{C9B324F2-5F69-501B-11C2-4D41E9A28B23}"/>
          </ac:picMkLst>
        </pc:picChg>
      </pc:sldChg>
      <pc:sldChg chg="modSp mod">
        <pc:chgData name="Sawyer, Eric" userId="6e8ca250-b350-418a-abce-17fdf37bb498" providerId="ADAL" clId="{70F99F1D-F571-43A2-8FEF-A0AC8C659FD4}" dt="2025-01-03T23:59:31.728" v="117" actId="13244"/>
        <pc:sldMkLst>
          <pc:docMk/>
          <pc:sldMk cId="1031032405" sldId="275"/>
        </pc:sldMkLst>
        <pc:spChg chg="ord">
          <ac:chgData name="Sawyer, Eric" userId="6e8ca250-b350-418a-abce-17fdf37bb498" providerId="ADAL" clId="{70F99F1D-F571-43A2-8FEF-A0AC8C659FD4}" dt="2025-01-03T23:58:09.931" v="107" actId="13244"/>
          <ac:spMkLst>
            <pc:docMk/>
            <pc:sldMk cId="1031032405" sldId="275"/>
            <ac:spMk id="4" creationId="{02E183A9-EE0A-51C0-CF9C-3F892C76D377}"/>
          </ac:spMkLst>
        </pc:spChg>
        <pc:picChg chg="mod ord">
          <ac:chgData name="Sawyer, Eric" userId="6e8ca250-b350-418a-abce-17fdf37bb498" providerId="ADAL" clId="{70F99F1D-F571-43A2-8FEF-A0AC8C659FD4}" dt="2025-01-03T23:58:28.549" v="109" actId="962"/>
          <ac:picMkLst>
            <pc:docMk/>
            <pc:sldMk cId="1031032405" sldId="275"/>
            <ac:picMk id="5" creationId="{88623CDF-0AF1-DCCA-A36A-5E49D94169B6}"/>
          </ac:picMkLst>
        </pc:picChg>
        <pc:picChg chg="mod">
          <ac:chgData name="Sawyer, Eric" userId="6e8ca250-b350-418a-abce-17fdf37bb498" providerId="ADAL" clId="{70F99F1D-F571-43A2-8FEF-A0AC8C659FD4}" dt="2025-01-03T23:58:33.851" v="110" actId="962"/>
          <ac:picMkLst>
            <pc:docMk/>
            <pc:sldMk cId="1031032405" sldId="275"/>
            <ac:picMk id="6" creationId="{01FE3EA9-D6EC-D73B-FE22-41506B093010}"/>
          </ac:picMkLst>
        </pc:picChg>
        <pc:picChg chg="mod ord">
          <ac:chgData name="Sawyer, Eric" userId="6e8ca250-b350-418a-abce-17fdf37bb498" providerId="ADAL" clId="{70F99F1D-F571-43A2-8FEF-A0AC8C659FD4}" dt="2025-01-03T23:59:31.728" v="117" actId="13244"/>
          <ac:picMkLst>
            <pc:docMk/>
            <pc:sldMk cId="1031032405" sldId="275"/>
            <ac:picMk id="10" creationId="{AF88FD5B-ED59-A8A4-5CA5-6F55294ED3C3}"/>
          </ac:picMkLst>
        </pc:picChg>
      </pc:sldChg>
      <pc:sldChg chg="modSp mod">
        <pc:chgData name="Sawyer, Eric" userId="6e8ca250-b350-418a-abce-17fdf37bb498" providerId="ADAL" clId="{70F99F1D-F571-43A2-8FEF-A0AC8C659FD4}" dt="2025-01-03T23:59:21.235" v="115" actId="13244"/>
        <pc:sldMkLst>
          <pc:docMk/>
          <pc:sldMk cId="3590189592" sldId="276"/>
        </pc:sldMkLst>
        <pc:picChg chg="mod">
          <ac:chgData name="Sawyer, Eric" userId="6e8ca250-b350-418a-abce-17fdf37bb498" providerId="ADAL" clId="{70F99F1D-F571-43A2-8FEF-A0AC8C659FD4}" dt="2025-01-03T23:59:00.944" v="112" actId="962"/>
          <ac:picMkLst>
            <pc:docMk/>
            <pc:sldMk cId="3590189592" sldId="276"/>
            <ac:picMk id="4" creationId="{CCBB1DFF-F410-3716-C0AE-FBE1CD44162F}"/>
          </ac:picMkLst>
        </pc:picChg>
        <pc:picChg chg="mod">
          <ac:chgData name="Sawyer, Eric" userId="6e8ca250-b350-418a-abce-17fdf37bb498" providerId="ADAL" clId="{70F99F1D-F571-43A2-8FEF-A0AC8C659FD4}" dt="2025-01-03T23:59:05.165" v="113" actId="962"/>
          <ac:picMkLst>
            <pc:docMk/>
            <pc:sldMk cId="3590189592" sldId="276"/>
            <ac:picMk id="5" creationId="{1B3521F8-2870-A3B0-B1AC-0621E4BA9290}"/>
          </ac:picMkLst>
        </pc:picChg>
        <pc:picChg chg="mod ord">
          <ac:chgData name="Sawyer, Eric" userId="6e8ca250-b350-418a-abce-17fdf37bb498" providerId="ADAL" clId="{70F99F1D-F571-43A2-8FEF-A0AC8C659FD4}" dt="2025-01-03T23:59:21.235" v="115" actId="13244"/>
          <ac:picMkLst>
            <pc:docMk/>
            <pc:sldMk cId="3590189592" sldId="276"/>
            <ac:picMk id="7" creationId="{B1C0112B-3035-95C6-354E-8998A1545AB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CCS Signature - Revers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438400"/>
            <a:ext cx="7391400" cy="1023257"/>
          </a:xfrm>
          <a:prstGeom prst="rect">
            <a:avLst/>
          </a:prstGeom>
        </p:spPr>
      </p:pic>
      <p:pic>
        <p:nvPicPr>
          <p:cNvPr id="5" name="Picture 4" descr="UCwCampusesRe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91000"/>
            <a:ext cx="5029200" cy="9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9ADDE-98E8-4149-84E6-9A28F99CE161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CCS Signature - Revers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1379"/>
            <a:ext cx="2581774" cy="354221"/>
          </a:xfrm>
          <a:prstGeom prst="rect">
            <a:avLst/>
          </a:prstGeom>
        </p:spPr>
      </p:pic>
      <p:pic>
        <p:nvPicPr>
          <p:cNvPr id="12" name="Picture 11" descr="UCwCampusesRev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283472"/>
            <a:ext cx="2209801" cy="4221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 Black"/>
          <a:ea typeface="+mn-ea"/>
          <a:cs typeface="Arial Black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reload=9&amp;v=ofPtfCQyWy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4346A-3F43-5A5B-D79C-12FC8F004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4800" y="6324600"/>
            <a:ext cx="3200400" cy="457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CFA6DF-03DF-2DE0-EC77-6CB0D5EC38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066" y="337457"/>
            <a:ext cx="8075867" cy="14773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Clinical 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 Contributions to the Clinic</a:t>
            </a:r>
          </a:p>
        </p:txBody>
      </p:sp>
      <p:pic>
        <p:nvPicPr>
          <p:cNvPr id="13" name="Picture 12" descr="Photo of collaborative discussion">
            <a:extLst>
              <a:ext uri="{FF2B5EF4-FFF2-40B4-BE49-F238E27FC236}">
                <a16:creationId xmlns:a16="http://schemas.microsoft.com/office/drawing/2014/main" id="{04F0B8C1-287C-EB2A-C9E6-132C966B4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12705"/>
            <a:ext cx="5715000" cy="3810000"/>
          </a:xfrm>
          <a:prstGeom prst="rect">
            <a:avLst/>
          </a:prstGeom>
        </p:spPr>
      </p:pic>
      <p:pic>
        <p:nvPicPr>
          <p:cNvPr id="6" name="Picture 5" descr="Blocks unwanted logo on slide">
            <a:extLst>
              <a:ext uri="{FF2B5EF4-FFF2-40B4-BE49-F238E27FC236}">
                <a16:creationId xmlns:a16="http://schemas.microsoft.com/office/drawing/2014/main" id="{887E481C-13F8-5DB9-D0AF-F7FF3FE76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323" y="6278829"/>
            <a:ext cx="3200677" cy="457240"/>
          </a:xfrm>
          <a:prstGeom prst="rect">
            <a:avLst/>
          </a:prstGeom>
        </p:spPr>
      </p:pic>
      <p:pic>
        <p:nvPicPr>
          <p:cNvPr id="2" name="Picture 1" descr="CU PT Program Logo">
            <a:extLst>
              <a:ext uri="{FF2B5EF4-FFF2-40B4-BE49-F238E27FC236}">
                <a16:creationId xmlns:a16="http://schemas.microsoft.com/office/drawing/2014/main" id="{09718C0A-9176-9CF0-539D-042F7F41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304" y="6172200"/>
            <a:ext cx="1938696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1E740-12DA-CEE5-7E35-276FB280B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Objectives</a:t>
            </a:r>
          </a:p>
        </p:txBody>
      </p:sp>
      <p:pic>
        <p:nvPicPr>
          <p:cNvPr id="11" name="Picture 10" descr="Photo of a magnifying glass">
            <a:extLst>
              <a:ext uri="{FF2B5EF4-FFF2-40B4-BE49-F238E27FC236}">
                <a16:creationId xmlns:a16="http://schemas.microsoft.com/office/drawing/2014/main" id="{B8734DE5-4A93-E402-87A9-F1624B21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165" y="46018"/>
            <a:ext cx="4571999" cy="296853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09749" y="3352800"/>
            <a:ext cx="8458200" cy="4419600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the purpose of student projects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how clinical sites might determine an appropriate project idea</a:t>
            </a:r>
          </a:p>
        </p:txBody>
      </p:sp>
      <p:pic>
        <p:nvPicPr>
          <p:cNvPr id="3" name="Picture 2" descr="Blocks unwanted logo on slide">
            <a:extLst>
              <a:ext uri="{FF2B5EF4-FFF2-40B4-BE49-F238E27FC236}">
                <a16:creationId xmlns:a16="http://schemas.microsoft.com/office/drawing/2014/main" id="{9A2F09CC-3946-5E63-2AE6-F4533C11E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5" y="6233070"/>
            <a:ext cx="4052380" cy="578912"/>
          </a:xfrm>
          <a:prstGeom prst="rect">
            <a:avLst/>
          </a:prstGeom>
        </p:spPr>
      </p:pic>
      <p:pic>
        <p:nvPicPr>
          <p:cNvPr id="4" name="Picture 3" descr="Blocks unwanted logo on slide">
            <a:extLst>
              <a:ext uri="{FF2B5EF4-FFF2-40B4-BE49-F238E27FC236}">
                <a16:creationId xmlns:a16="http://schemas.microsoft.com/office/drawing/2014/main" id="{6C9253EF-D4CA-3D07-4BE3-B5CB2152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293" y="6233070"/>
            <a:ext cx="3307707" cy="4725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14F59-F524-E160-E823-0933A62E4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FC7D-790D-A5B4-0AF5-9EBDC563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Value to the Student and the Clinic</a:t>
            </a:r>
          </a:p>
        </p:txBody>
      </p:sp>
      <p:pic>
        <p:nvPicPr>
          <p:cNvPr id="16" name="Picture 15" descr="Value spelled in blocks">
            <a:extLst>
              <a:ext uri="{FF2B5EF4-FFF2-40B4-BE49-F238E27FC236}">
                <a16:creationId xmlns:a16="http://schemas.microsoft.com/office/drawing/2014/main" id="{729EC7F8-B374-9DF9-0350-5D59B3B47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2438400" cy="1703493"/>
          </a:xfrm>
          <a:prstGeom prst="rect">
            <a:avLst/>
          </a:prstGeom>
        </p:spPr>
      </p:pic>
      <p:pic>
        <p:nvPicPr>
          <p:cNvPr id="9" name="Picture 8" descr="Value to Student and Clinic">
            <a:extLst>
              <a:ext uri="{FF2B5EF4-FFF2-40B4-BE49-F238E27FC236}">
                <a16:creationId xmlns:a16="http://schemas.microsoft.com/office/drawing/2014/main" id="{8B0A45EB-9D07-EB1C-96C4-FAEADE835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50" y="654664"/>
            <a:ext cx="6393317" cy="89032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FF9241-3D6C-68AA-AB8D-059669CCC2F5}"/>
              </a:ext>
            </a:extLst>
          </p:cNvPr>
          <p:cNvSpPr txBox="1">
            <a:spLocks/>
          </p:cNvSpPr>
          <p:nvPr/>
        </p:nvSpPr>
        <p:spPr>
          <a:xfrm>
            <a:off x="401975" y="2033374"/>
            <a:ext cx="6934200" cy="34525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Provides the student with opportunities to: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demonstrate initiative and accountability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understand the role of PT as a team member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an understanding of administrative quality improvement</a:t>
            </a:r>
          </a:p>
          <a:p>
            <a:pPr marL="457200" lvl="1" indent="0">
              <a:buFont typeface="Arial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Allows the student to share their knowledge with the staff and develop presentation skills in some instances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Adds value to the department or organization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locks unwanted logo on slide">
            <a:extLst>
              <a:ext uri="{FF2B5EF4-FFF2-40B4-BE49-F238E27FC236}">
                <a16:creationId xmlns:a16="http://schemas.microsoft.com/office/drawing/2014/main" id="{019019B5-F77E-BBB6-4839-19538A362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75" y="6339452"/>
            <a:ext cx="3307707" cy="472530"/>
          </a:xfrm>
          <a:prstGeom prst="rect">
            <a:avLst/>
          </a:prstGeom>
        </p:spPr>
      </p:pic>
      <p:pic>
        <p:nvPicPr>
          <p:cNvPr id="4" name="Picture 3" descr="Blocks unwanted logo on slide">
            <a:extLst>
              <a:ext uri="{FF2B5EF4-FFF2-40B4-BE49-F238E27FC236}">
                <a16:creationId xmlns:a16="http://schemas.microsoft.com/office/drawing/2014/main" id="{68CA2209-D6A3-9E29-30DC-03AE6BB67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293" y="6233070"/>
            <a:ext cx="3307707" cy="47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5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B7564-2F1D-34BE-FB1F-3E9EDD5C7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45E8DF-F67D-2C41-75AA-A27D3EE677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81000" y="999313"/>
            <a:ext cx="69342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Choosing the Project</a:t>
            </a:r>
          </a:p>
        </p:txBody>
      </p:sp>
      <p:pic>
        <p:nvPicPr>
          <p:cNvPr id="8" name="Picture 7" descr="Photo of person working on computer">
            <a:extLst>
              <a:ext uri="{FF2B5EF4-FFF2-40B4-BE49-F238E27FC236}">
                <a16:creationId xmlns:a16="http://schemas.microsoft.com/office/drawing/2014/main" id="{875D92D7-43B8-1D4C-E1B3-C2FC098E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639"/>
            <a:ext cx="2755223" cy="183704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46F093-FE0C-A8C7-6780-77441AB722E5}"/>
              </a:ext>
            </a:extLst>
          </p:cNvPr>
          <p:cNvSpPr txBox="1">
            <a:spLocks/>
          </p:cNvSpPr>
          <p:nvPr/>
        </p:nvSpPr>
        <p:spPr>
          <a:xfrm>
            <a:off x="512425" y="2209800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Collaborative discussion between CI/SCCE/Supervisor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Could include a department project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in process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Could be from a list of ideas generated by the rehab team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Could be a spontaneous idea from a student</a:t>
            </a:r>
          </a:p>
        </p:txBody>
      </p:sp>
      <p:pic>
        <p:nvPicPr>
          <p:cNvPr id="3" name="Picture 2" descr="Blocks unwanted logo on slide">
            <a:extLst>
              <a:ext uri="{FF2B5EF4-FFF2-40B4-BE49-F238E27FC236}">
                <a16:creationId xmlns:a16="http://schemas.microsoft.com/office/drawing/2014/main" id="{957354EC-3ACE-F18F-1AD3-AB633E7D3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5" y="6243618"/>
            <a:ext cx="3978544" cy="568364"/>
          </a:xfrm>
          <a:prstGeom prst="rect">
            <a:avLst/>
          </a:prstGeom>
        </p:spPr>
      </p:pic>
      <p:pic>
        <p:nvPicPr>
          <p:cNvPr id="4" name="Picture 3" descr="Blocks unwanted logo on slide">
            <a:extLst>
              <a:ext uri="{FF2B5EF4-FFF2-40B4-BE49-F238E27FC236}">
                <a16:creationId xmlns:a16="http://schemas.microsoft.com/office/drawing/2014/main" id="{084C7B82-7D16-2493-0E21-69CDB18E6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293" y="6233070"/>
            <a:ext cx="3307707" cy="47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of person presenting to a small group">
            <a:extLst>
              <a:ext uri="{FF2B5EF4-FFF2-40B4-BE49-F238E27FC236}">
                <a16:creationId xmlns:a16="http://schemas.microsoft.com/office/drawing/2014/main" id="{274DC77D-968B-F967-90E1-65A83D16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3267075" cy="1400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2AEC35-5F63-8526-6AA5-B1385731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33" y="1447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In-services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DB3A2-029A-8A96-98D0-897F9124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503" y="2558143"/>
            <a:ext cx="8229600" cy="44196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Traditional way of students contributing to clinic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Appropriate for EBP knowledge dissemination, literature search strategies, etc.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one of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options for student projects</a:t>
            </a:r>
          </a:p>
        </p:txBody>
      </p:sp>
      <p:pic>
        <p:nvPicPr>
          <p:cNvPr id="5" name="Picture 4" descr="Blocks unwanted logo on slide">
            <a:extLst>
              <a:ext uri="{FF2B5EF4-FFF2-40B4-BE49-F238E27FC236}">
                <a16:creationId xmlns:a16="http://schemas.microsoft.com/office/drawing/2014/main" id="{51EE0EDD-C7D6-CD90-AC74-EE325DC6D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299873"/>
            <a:ext cx="3981033" cy="566977"/>
          </a:xfrm>
          <a:prstGeom prst="rect">
            <a:avLst/>
          </a:prstGeom>
        </p:spPr>
      </p:pic>
      <p:pic>
        <p:nvPicPr>
          <p:cNvPr id="6" name="Picture 5" descr="Blocks unwanted logo on slide">
            <a:extLst>
              <a:ext uri="{FF2B5EF4-FFF2-40B4-BE49-F238E27FC236}">
                <a16:creationId xmlns:a16="http://schemas.microsoft.com/office/drawing/2014/main" id="{62A9D149-5DBB-F83F-572D-B5CCAF54A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550" y="6291023"/>
            <a:ext cx="398103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5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BC37-258E-82C3-7610-A75C0BD8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50" y="17690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Topic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80CB1-A2E2-401C-9F98-958ECB827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303" y="1360290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Coding billing procedures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Policies/Procedures revisions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Staff recruitment/retention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Patient satisfaction assessment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Job descriptions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Annual competencies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Facility accreditation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Budgeting/finance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Supervision/delegation of support staff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Quality improvement/control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A1329-4CF5-0DB7-307D-D6336FCC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0229" y="1360291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Medicare compliance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Documentation reviews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Inventory tracking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Reimbursement tracking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Program development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Productivity assessment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Documentation auditing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Outcomes assessment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Student orientation booklet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Clinic forms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Blocks unwanted logo on slide">
            <a:extLst>
              <a:ext uri="{FF2B5EF4-FFF2-40B4-BE49-F238E27FC236}">
                <a16:creationId xmlns:a16="http://schemas.microsoft.com/office/drawing/2014/main" id="{A0D944E3-4B33-01AF-91F4-C089C984D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310" y="6245302"/>
            <a:ext cx="3981033" cy="566977"/>
          </a:xfrm>
          <a:prstGeom prst="rect">
            <a:avLst/>
          </a:prstGeom>
        </p:spPr>
      </p:pic>
      <p:pic>
        <p:nvPicPr>
          <p:cNvPr id="6" name="Picture 5" descr="Blocks unwanted logo on slide">
            <a:extLst>
              <a:ext uri="{FF2B5EF4-FFF2-40B4-BE49-F238E27FC236}">
                <a16:creationId xmlns:a16="http://schemas.microsoft.com/office/drawing/2014/main" id="{F8C9C226-4CC0-8C61-849E-8DBB88D1E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267074"/>
            <a:ext cx="398103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F775A-2C65-C80B-DD0A-BC476E7A3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6A9DB00-15A8-5679-230F-C7F488E0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76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Project Examples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429991-7D4E-95E3-CAB5-B07BB2EF1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32878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Development of a customer service satisfaction survey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Start a journal club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Review of apps and technology uses in clinic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Program development and or promotional materials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HEP form development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Quick reference forms for equipment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Psychometric properties for common tests and measures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3446B7-4ABA-B8D6-AE5A-BFEB76E44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2" y="1432878"/>
            <a:ext cx="4191000" cy="45259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CSIF form completion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Form or Content development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Skills competencies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Equipment competencies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Prognostic indicators in various practice settings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In-services (EBP on areas of practice,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Skills fairs for other disciplines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(transfer/gait training for CNAs/RNs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Development of patient education materials</a:t>
            </a:r>
          </a:p>
        </p:txBody>
      </p:sp>
      <p:pic>
        <p:nvPicPr>
          <p:cNvPr id="5" name="Picture 4" descr="Blocks unwanted logo on slide">
            <a:extLst>
              <a:ext uri="{FF2B5EF4-FFF2-40B4-BE49-F238E27FC236}">
                <a16:creationId xmlns:a16="http://schemas.microsoft.com/office/drawing/2014/main" id="{EDA609B3-2FDC-71FF-DF68-51CF3856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299873"/>
            <a:ext cx="3981033" cy="566977"/>
          </a:xfrm>
          <a:prstGeom prst="rect">
            <a:avLst/>
          </a:prstGeom>
        </p:spPr>
      </p:pic>
      <p:pic>
        <p:nvPicPr>
          <p:cNvPr id="6" name="Picture 5" descr="Blocks unwanted logo on slide">
            <a:extLst>
              <a:ext uri="{FF2B5EF4-FFF2-40B4-BE49-F238E27FC236}">
                <a16:creationId xmlns:a16="http://schemas.microsoft.com/office/drawing/2014/main" id="{C9B324F2-5F69-501B-11C2-4D41E9A28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310" y="6267074"/>
            <a:ext cx="398103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9C88A-6F00-4EBB-AA79-79FDF7A2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5400" y="914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Rural Clinical Site Video</a:t>
            </a:r>
          </a:p>
        </p:txBody>
      </p:sp>
      <p:pic>
        <p:nvPicPr>
          <p:cNvPr id="10" name="Picture 9" descr="Photo of critical access rural hospital entrance">
            <a:extLst>
              <a:ext uri="{FF2B5EF4-FFF2-40B4-BE49-F238E27FC236}">
                <a16:creationId xmlns:a16="http://schemas.microsoft.com/office/drawing/2014/main" id="{AF88FD5B-ED59-A8A4-5CA5-6F55294E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-37011"/>
            <a:ext cx="3286125" cy="21907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E65D-A244-B19D-7884-06D97C8D3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84" y="2623066"/>
            <a:ext cx="8229600" cy="441960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Strongly recommended as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project idea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 student at rural clinical sites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Highlights aspects of the clinical site, people, layout, and activities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Showcases the community – events, restaurants/coffee shops, activities…and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spirit</a:t>
            </a:r>
          </a:p>
          <a:p>
            <a:pPr marL="0" indent="0">
              <a:buNone/>
            </a:pP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Example:  		</a:t>
            </a:r>
          </a:p>
          <a:p>
            <a:pPr marL="0" indent="0" algn="ctr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183A9-EE0A-51C0-CF9C-3F892C76D377}"/>
              </a:ext>
            </a:extLst>
          </p:cNvPr>
          <p:cNvSpPr txBox="1"/>
          <p:nvPr/>
        </p:nvSpPr>
        <p:spPr>
          <a:xfrm>
            <a:off x="4191000" y="5397684"/>
            <a:ext cx="258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SW Memorial Hospital</a:t>
            </a:r>
            <a:endParaRPr lang="en-US" dirty="0"/>
          </a:p>
        </p:txBody>
      </p:sp>
      <p:pic>
        <p:nvPicPr>
          <p:cNvPr id="5" name="Picture 4" descr="Blocks unwanted logo on slide">
            <a:extLst>
              <a:ext uri="{FF2B5EF4-FFF2-40B4-BE49-F238E27FC236}">
                <a16:creationId xmlns:a16="http://schemas.microsoft.com/office/drawing/2014/main" id="{88623CDF-0AF1-DCCA-A36A-5E49D9416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84" y="6244985"/>
            <a:ext cx="3981033" cy="566977"/>
          </a:xfrm>
          <a:prstGeom prst="rect">
            <a:avLst/>
          </a:prstGeom>
        </p:spPr>
      </p:pic>
      <p:pic>
        <p:nvPicPr>
          <p:cNvPr id="6" name="Picture 5" descr="Blocks unwanted logo on slide">
            <a:extLst>
              <a:ext uri="{FF2B5EF4-FFF2-40B4-BE49-F238E27FC236}">
                <a16:creationId xmlns:a16="http://schemas.microsoft.com/office/drawing/2014/main" id="{01FE3EA9-D6EC-D73B-FE22-41506B093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967" y="6244984"/>
            <a:ext cx="398103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3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BD85-869B-5DCE-77D2-645E58CE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1" y="1205032"/>
            <a:ext cx="5943600" cy="4270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The Win-Win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588A3-BAFB-6E3F-28AA-32A4178E8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86000"/>
            <a:ext cx="5943600" cy="31242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 must be interesting &amp; relevant to student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Adequate time (weeks) should be provided to complete the finished product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Expectations should be clear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project liaison should be available for consultation &amp; feedback</a:t>
            </a:r>
          </a:p>
        </p:txBody>
      </p:sp>
      <p:pic>
        <p:nvPicPr>
          <p:cNvPr id="7" name="Picture 6" descr="Photo of 2 hands in a high five">
            <a:extLst>
              <a:ext uri="{FF2B5EF4-FFF2-40B4-BE49-F238E27FC236}">
                <a16:creationId xmlns:a16="http://schemas.microsoft.com/office/drawing/2014/main" id="{B1C0112B-3035-95C6-354E-8998A154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334" y="1038755"/>
            <a:ext cx="2459666" cy="4371445"/>
          </a:xfrm>
          <a:prstGeom prst="rect">
            <a:avLst/>
          </a:prstGeom>
        </p:spPr>
      </p:pic>
      <p:pic>
        <p:nvPicPr>
          <p:cNvPr id="4" name="Picture 3" descr="Blocks unwanted logo on slide">
            <a:extLst>
              <a:ext uri="{FF2B5EF4-FFF2-40B4-BE49-F238E27FC236}">
                <a16:creationId xmlns:a16="http://schemas.microsoft.com/office/drawing/2014/main" id="{CCBB1DFF-F410-3716-C0AE-FBE1CD441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291023"/>
            <a:ext cx="3981033" cy="566977"/>
          </a:xfrm>
          <a:prstGeom prst="rect">
            <a:avLst/>
          </a:prstGeom>
        </p:spPr>
      </p:pic>
      <p:pic>
        <p:nvPicPr>
          <p:cNvPr id="5" name="Picture 4" descr="Blocks unwanted logo on slide">
            <a:extLst>
              <a:ext uri="{FF2B5EF4-FFF2-40B4-BE49-F238E27FC236}">
                <a16:creationId xmlns:a16="http://schemas.microsoft.com/office/drawing/2014/main" id="{1B3521F8-2870-A3B0-B1AC-0621E4BA9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967" y="6256188"/>
            <a:ext cx="398103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89592"/>
      </p:ext>
    </p:extLst>
  </p:cSld>
  <p:clrMapOvr>
    <a:masterClrMapping/>
  </p:clrMapOvr>
</p:sld>
</file>

<file path=ppt/theme/theme1.xml><?xml version="1.0" encoding="utf-8"?>
<a:theme xmlns:a="http://schemas.openxmlformats.org/drawingml/2006/main" name="uccs-powerpoint-template-2014-cobrand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uccs-powerpoint-template-2014-cobranded</Template>
  <TotalTime>183</TotalTime>
  <Words>383</Words>
  <Application>Microsoft Office PowerPoint</Application>
  <PresentationFormat>On-screen Show (4:3)</PresentationFormat>
  <Paragraphs>83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Arial Black</vt:lpstr>
      <vt:lpstr>uccs-powerpoint-template-2014-cobranded</vt:lpstr>
      <vt:lpstr>Clinical Education Student Contributions to the Clinic</vt:lpstr>
      <vt:lpstr>Objectives</vt:lpstr>
      <vt:lpstr>Value to the Student and the Clinic</vt:lpstr>
      <vt:lpstr>Choosing the Project</vt:lpstr>
      <vt:lpstr>In-services</vt:lpstr>
      <vt:lpstr>Topic Areas</vt:lpstr>
      <vt:lpstr>Project Examples</vt:lpstr>
      <vt:lpstr>Rural Clinical Site Video</vt:lpstr>
      <vt:lpstr>The Win-Win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Schaming</dc:creator>
  <cp:lastModifiedBy>Author</cp:lastModifiedBy>
  <cp:revision>2</cp:revision>
  <dcterms:created xsi:type="dcterms:W3CDTF">2021-01-22T16:40:50Z</dcterms:created>
  <dcterms:modified xsi:type="dcterms:W3CDTF">2025-01-04T00:01:43Z</dcterms:modified>
</cp:coreProperties>
</file>