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9" r:id="rId3"/>
    <p:sldId id="257" r:id="rId4"/>
    <p:sldId id="260" r:id="rId5"/>
    <p:sldId id="270" r:id="rId6"/>
    <p:sldId id="271" r:id="rId7"/>
    <p:sldId id="261" r:id="rId8"/>
    <p:sldId id="262" r:id="rId9"/>
    <p:sldId id="263" r:id="rId10"/>
    <p:sldId id="264" r:id="rId11"/>
    <p:sldId id="266" r:id="rId12"/>
    <p:sldId id="267" r:id="rId13"/>
    <p:sldId id="268" r:id="rId14"/>
    <p:sldId id="265" r:id="rId15"/>
    <p:sldId id="276" r:id="rId16"/>
    <p:sldId id="277" r:id="rId17"/>
    <p:sldId id="278" r:id="rId18"/>
    <p:sldId id="275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000B57F-E61F-254D-8887-5B54A720CBAC}">
          <p14:sldIdLst>
            <p14:sldId id="256"/>
            <p14:sldId id="269"/>
            <p14:sldId id="257"/>
            <p14:sldId id="260"/>
            <p14:sldId id="270"/>
            <p14:sldId id="271"/>
            <p14:sldId id="261"/>
            <p14:sldId id="262"/>
            <p14:sldId id="263"/>
            <p14:sldId id="264"/>
            <p14:sldId id="266"/>
            <p14:sldId id="267"/>
            <p14:sldId id="268"/>
            <p14:sldId id="265"/>
            <p14:sldId id="276"/>
            <p14:sldId id="277"/>
            <p14:sldId id="278"/>
            <p14:sldId id="27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0" autoAdjust="0"/>
    <p:restoredTop sz="92818"/>
  </p:normalViewPr>
  <p:slideViewPr>
    <p:cSldViewPr snapToGrid="0">
      <p:cViewPr>
        <p:scale>
          <a:sx n="112" d="100"/>
          <a:sy n="112" d="100"/>
        </p:scale>
        <p:origin x="144" y="-4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3/15/18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3/15/18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3/15/18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3/15/18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3/15/18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3/15/18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3/15/18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3/15/18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3/15/18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3/15/18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3/15/18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3.png"/><Relationship Id="rId21" Type="http://schemas.openxmlformats.org/officeDocument/2006/relationships/image" Target="../media/image4.png"/><Relationship Id="rId22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3/15/18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1488" y="370332"/>
            <a:ext cx="6711696" cy="50337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61488" y="4233672"/>
            <a:ext cx="6889940" cy="2478024"/>
          </a:xfrm>
        </p:spPr>
        <p:txBody>
          <a:bodyPr/>
          <a:lstStyle/>
          <a:p>
            <a:r>
              <a:rPr lang="en-US" dirty="0" smtClean="0"/>
              <a:t>Lead the Way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21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 Think Studying Science is</a:t>
            </a:r>
            <a:r>
              <a:rPr lang="mr-IN" dirty="0" smtClean="0"/>
              <a:t>…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2150" y="4016412"/>
            <a:ext cx="5156200" cy="274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111" y="1152983"/>
            <a:ext cx="4965700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8210" y="1152983"/>
            <a:ext cx="51181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0362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you want to be when you grow up?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r>
              <a:rPr lang="en-US" dirty="0" smtClean="0"/>
              <a:t>Successes</a:t>
            </a:r>
          </a:p>
          <a:p>
            <a:pPr lvl="1"/>
            <a:r>
              <a:rPr lang="en-US" dirty="0"/>
              <a:t>“A singer, </a:t>
            </a:r>
            <a:r>
              <a:rPr lang="en-US" dirty="0" smtClean="0"/>
              <a:t>or a </a:t>
            </a:r>
            <a:r>
              <a:rPr lang="en-US" dirty="0"/>
              <a:t>doctor</a:t>
            </a:r>
            <a:r>
              <a:rPr lang="en-US" dirty="0" smtClean="0"/>
              <a:t>”-Grade 3</a:t>
            </a:r>
            <a:endParaRPr lang="en-US" dirty="0"/>
          </a:p>
          <a:p>
            <a:pPr lvl="1"/>
            <a:r>
              <a:rPr lang="en-US" dirty="0"/>
              <a:t>“Be in nursing</a:t>
            </a:r>
            <a:r>
              <a:rPr lang="en-US" dirty="0" smtClean="0"/>
              <a:t>”-Grade 5</a:t>
            </a:r>
            <a:endParaRPr lang="en-US" dirty="0"/>
          </a:p>
          <a:p>
            <a:pPr lvl="1"/>
            <a:r>
              <a:rPr lang="en-US" dirty="0"/>
              <a:t>“Got to collage to be a doctor</a:t>
            </a:r>
            <a:r>
              <a:rPr lang="en-US" dirty="0" smtClean="0"/>
              <a:t>”-Grade 5</a:t>
            </a:r>
          </a:p>
          <a:p>
            <a:pPr lvl="1"/>
            <a:r>
              <a:rPr lang="en-US" dirty="0" smtClean="0"/>
              <a:t>“</a:t>
            </a:r>
            <a:r>
              <a:rPr lang="en-US" dirty="0" err="1" smtClean="0"/>
              <a:t>Cryptozoologist</a:t>
            </a:r>
            <a:r>
              <a:rPr lang="en-US" dirty="0" smtClean="0"/>
              <a:t>”-Grade 2</a:t>
            </a:r>
          </a:p>
          <a:p>
            <a:pPr lvl="1"/>
            <a:r>
              <a:rPr lang="en-US" dirty="0"/>
              <a:t>"I want to be an art teacher and the first woman president. I want to join the </a:t>
            </a:r>
            <a:r>
              <a:rPr lang="en-US" dirty="0" err="1"/>
              <a:t>miltary</a:t>
            </a:r>
            <a:r>
              <a:rPr lang="en-US" dirty="0" smtClean="0"/>
              <a:t>.”-Grade 3</a:t>
            </a:r>
          </a:p>
          <a:p>
            <a:pPr lvl="1"/>
            <a:r>
              <a:rPr lang="en-US" dirty="0" smtClean="0"/>
              <a:t>“Professional </a:t>
            </a:r>
            <a:r>
              <a:rPr lang="en-US" dirty="0" err="1"/>
              <a:t>saxaphone</a:t>
            </a:r>
            <a:r>
              <a:rPr lang="en-US" dirty="0"/>
              <a:t> player, singer, doctor, or lawyer</a:t>
            </a:r>
            <a:r>
              <a:rPr lang="en-US" dirty="0" smtClean="0"/>
              <a:t>.” </a:t>
            </a:r>
            <a:r>
              <a:rPr lang="mr-IN" dirty="0" smtClean="0"/>
              <a:t>–</a:t>
            </a:r>
            <a:r>
              <a:rPr lang="en-US" dirty="0" smtClean="0"/>
              <a:t>Grade 3</a:t>
            </a:r>
            <a:endParaRPr lang="en-US" dirty="0"/>
          </a:p>
          <a:p>
            <a:r>
              <a:rPr lang="en-US" dirty="0"/>
              <a:t>Less Impressed</a:t>
            </a:r>
          </a:p>
          <a:p>
            <a:pPr lvl="1"/>
            <a:r>
              <a:rPr lang="en-US" dirty="0"/>
              <a:t>“Drive cars</a:t>
            </a:r>
            <a:r>
              <a:rPr lang="en-US" dirty="0" smtClean="0"/>
              <a:t>”-Grade 3</a:t>
            </a:r>
            <a:endParaRPr lang="en-US" dirty="0"/>
          </a:p>
          <a:p>
            <a:pPr lvl="1"/>
            <a:r>
              <a:rPr lang="en-US" dirty="0"/>
              <a:t>“Make </a:t>
            </a:r>
            <a:r>
              <a:rPr lang="en-US" dirty="0" err="1"/>
              <a:t>Youtube</a:t>
            </a:r>
            <a:r>
              <a:rPr lang="en-US" dirty="0"/>
              <a:t> videos</a:t>
            </a:r>
            <a:r>
              <a:rPr lang="en-US" dirty="0" smtClean="0"/>
              <a:t>”-Grade 5</a:t>
            </a:r>
            <a:endParaRPr lang="en-US" dirty="0"/>
          </a:p>
          <a:p>
            <a:pPr lvl="1"/>
            <a:r>
              <a:rPr lang="en-US" dirty="0" smtClean="0"/>
              <a:t>“</a:t>
            </a:r>
            <a:r>
              <a:rPr lang="en-US" dirty="0"/>
              <a:t>Fun</a:t>
            </a:r>
            <a:r>
              <a:rPr lang="en-US" dirty="0" smtClean="0"/>
              <a:t>”-Grade 2</a:t>
            </a:r>
            <a:endParaRPr lang="en-US" dirty="0"/>
          </a:p>
          <a:p>
            <a:pPr lvl="1"/>
            <a:r>
              <a:rPr lang="en-US" dirty="0"/>
              <a:t>“To buy a house and food</a:t>
            </a:r>
            <a:r>
              <a:rPr lang="en-US" dirty="0" smtClean="0"/>
              <a:t>”</a:t>
            </a:r>
          </a:p>
          <a:p>
            <a:pPr lvl="1"/>
            <a:r>
              <a:rPr lang="en-US" dirty="0"/>
              <a:t>“Pipe fitter</a:t>
            </a:r>
            <a:r>
              <a:rPr lang="en-US" dirty="0" smtClean="0"/>
              <a:t>”-Grade 2</a:t>
            </a:r>
          </a:p>
          <a:p>
            <a:pPr lvl="1"/>
            <a:r>
              <a:rPr lang="en-US" dirty="0" smtClean="0"/>
              <a:t>“Making $”-Grade 3</a:t>
            </a:r>
          </a:p>
          <a:p>
            <a:pPr lvl="1"/>
            <a:r>
              <a:rPr lang="en-US" dirty="0" smtClean="0"/>
              <a:t>A Taekwondo master-Grade 2</a:t>
            </a:r>
          </a:p>
          <a:p>
            <a:pPr lvl="1"/>
            <a:r>
              <a:rPr lang="en-US" dirty="0" smtClean="0"/>
              <a:t>“Parent”-Grade 2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140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you like about science?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/>
          <a:lstStyle/>
          <a:p>
            <a:r>
              <a:rPr lang="en-US" dirty="0" smtClean="0"/>
              <a:t>Successes</a:t>
            </a:r>
          </a:p>
          <a:p>
            <a:pPr lvl="1"/>
            <a:r>
              <a:rPr lang="en-US" dirty="0" smtClean="0"/>
              <a:t>“Owls and Owl Pellets”-Grade 5</a:t>
            </a:r>
          </a:p>
          <a:p>
            <a:pPr lvl="1"/>
            <a:r>
              <a:rPr lang="en-US" dirty="0" smtClean="0"/>
              <a:t>“Making potions”-Grade 2</a:t>
            </a:r>
          </a:p>
          <a:p>
            <a:pPr lvl="1"/>
            <a:r>
              <a:rPr lang="en-US" dirty="0" smtClean="0"/>
              <a:t>“Cryptozoology”-Grade 2</a:t>
            </a:r>
          </a:p>
          <a:p>
            <a:pPr lvl="1"/>
            <a:r>
              <a:rPr lang="en-US" dirty="0" smtClean="0"/>
              <a:t>“Explosions”-Grade 2</a:t>
            </a:r>
          </a:p>
          <a:p>
            <a:pPr lvl="1"/>
            <a:r>
              <a:rPr lang="en-US" dirty="0" smtClean="0"/>
              <a:t>“It is messy”-Grade 2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5634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you not like studying about science?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r>
              <a:rPr lang="en-US" dirty="0" smtClean="0"/>
              <a:t>Successes</a:t>
            </a:r>
          </a:p>
          <a:p>
            <a:pPr lvl="1"/>
            <a:r>
              <a:rPr lang="en-US" dirty="0"/>
              <a:t>You don't get to take it home and you might get hurt" </a:t>
            </a:r>
            <a:r>
              <a:rPr lang="mr-IN" dirty="0" smtClean="0"/>
              <a:t>–</a:t>
            </a:r>
            <a:r>
              <a:rPr lang="en-US" dirty="0" smtClean="0"/>
              <a:t>Grade 3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Less Impressed</a:t>
            </a:r>
          </a:p>
          <a:p>
            <a:pPr lvl="1"/>
            <a:r>
              <a:rPr lang="en-US" dirty="0" smtClean="0"/>
              <a:t>“It </a:t>
            </a:r>
            <a:r>
              <a:rPr lang="en-US" dirty="0"/>
              <a:t>does not seem important</a:t>
            </a:r>
            <a:r>
              <a:rPr lang="en-US" dirty="0" smtClean="0"/>
              <a:t>”-Grade 2</a:t>
            </a:r>
            <a:endParaRPr lang="en-US" dirty="0"/>
          </a:p>
          <a:p>
            <a:pPr lvl="1"/>
            <a:r>
              <a:rPr lang="en-US" dirty="0"/>
              <a:t>“It is </a:t>
            </a:r>
            <a:r>
              <a:rPr lang="en-US" dirty="0" smtClean="0"/>
              <a:t>boring”-Grade 3</a:t>
            </a:r>
            <a:endParaRPr lang="en-US" dirty="0"/>
          </a:p>
          <a:p>
            <a:pPr lvl="1"/>
            <a:r>
              <a:rPr lang="en-US" dirty="0"/>
              <a:t>“</a:t>
            </a:r>
            <a:r>
              <a:rPr lang="en-US" dirty="0" err="1"/>
              <a:t>Challages</a:t>
            </a:r>
            <a:r>
              <a:rPr lang="en-US" dirty="0" smtClean="0"/>
              <a:t>”-Grade 2</a:t>
            </a:r>
          </a:p>
          <a:p>
            <a:pPr lvl="1"/>
            <a:r>
              <a:rPr lang="en-US" dirty="0" smtClean="0"/>
              <a:t>“Worms”-Grade 3</a:t>
            </a:r>
          </a:p>
          <a:p>
            <a:pPr lvl="1"/>
            <a:r>
              <a:rPr lang="en-US" dirty="0" smtClean="0"/>
              <a:t>“I don’t like wearing suits”-Grade 3</a:t>
            </a:r>
          </a:p>
          <a:p>
            <a:pPr lvl="1"/>
            <a:r>
              <a:rPr lang="en-US" dirty="0" smtClean="0"/>
              <a:t>“I </a:t>
            </a:r>
            <a:r>
              <a:rPr lang="en-US" dirty="0"/>
              <a:t>do not like how you could </a:t>
            </a:r>
            <a:r>
              <a:rPr lang="en-US" dirty="0" smtClean="0"/>
              <a:t>die”-Grade 3</a:t>
            </a:r>
          </a:p>
          <a:p>
            <a:pPr lvl="1"/>
            <a:r>
              <a:rPr lang="en-US" dirty="0" smtClean="0"/>
              <a:t>“Everything”-Grade 2</a:t>
            </a:r>
          </a:p>
        </p:txBody>
      </p:sp>
    </p:spTree>
    <p:extLst>
      <p:ext uri="{BB962C8B-B14F-4D97-AF65-F5344CB8AC3E}">
        <p14:creationId xmlns:p14="http://schemas.microsoft.com/office/powerpoint/2010/main" val="15974214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your plans after high school?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/>
          <a:lstStyle/>
          <a:p>
            <a:r>
              <a:rPr lang="en-US" dirty="0" smtClean="0"/>
              <a:t>Successes</a:t>
            </a:r>
          </a:p>
          <a:p>
            <a:pPr lvl="1"/>
            <a:r>
              <a:rPr lang="en-US" dirty="0"/>
              <a:t>“</a:t>
            </a:r>
            <a:r>
              <a:rPr lang="en-US" dirty="0" err="1"/>
              <a:t>Goto</a:t>
            </a:r>
            <a:r>
              <a:rPr lang="en-US" dirty="0"/>
              <a:t> </a:t>
            </a:r>
            <a:r>
              <a:rPr lang="en-US" dirty="0" err="1"/>
              <a:t>colig</a:t>
            </a:r>
            <a:r>
              <a:rPr lang="en-US" dirty="0" smtClean="0"/>
              <a:t>”-Grade 3</a:t>
            </a:r>
            <a:endParaRPr lang="en-US" dirty="0"/>
          </a:p>
          <a:p>
            <a:pPr lvl="1"/>
            <a:r>
              <a:rPr lang="en-US" dirty="0"/>
              <a:t>“Go to collage</a:t>
            </a:r>
            <a:r>
              <a:rPr lang="en-US" dirty="0" smtClean="0"/>
              <a:t>”-Grade 5</a:t>
            </a:r>
            <a:endParaRPr lang="en-US" dirty="0"/>
          </a:p>
          <a:p>
            <a:pPr lvl="1"/>
            <a:r>
              <a:rPr lang="en-US" dirty="0"/>
              <a:t>“</a:t>
            </a:r>
            <a:r>
              <a:rPr lang="en-US" dirty="0" err="1"/>
              <a:t>Collag</a:t>
            </a:r>
            <a:r>
              <a:rPr lang="en-US" dirty="0" smtClean="0"/>
              <a:t>”-Grade 2</a:t>
            </a:r>
            <a:endParaRPr lang="en-US" dirty="0"/>
          </a:p>
          <a:p>
            <a:pPr lvl="1"/>
            <a:r>
              <a:rPr lang="en-US" dirty="0"/>
              <a:t>“Get into UCCS</a:t>
            </a:r>
            <a:r>
              <a:rPr lang="en-US" dirty="0" smtClean="0"/>
              <a:t>”-Grade 2</a:t>
            </a:r>
          </a:p>
          <a:p>
            <a:pPr lvl="1"/>
            <a:r>
              <a:rPr lang="en-US" dirty="0"/>
              <a:t>"I'm going to do computer science and have a boyfriend!”-Grade 2</a:t>
            </a:r>
          </a:p>
          <a:p>
            <a:pPr lvl="1"/>
            <a:r>
              <a:rPr lang="en-US" dirty="0" smtClean="0"/>
              <a:t>“Cryptozoology”-Grade 2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r>
              <a:rPr lang="en-US" dirty="0" smtClean="0"/>
              <a:t>Less Impressed</a:t>
            </a:r>
          </a:p>
          <a:p>
            <a:pPr lvl="1"/>
            <a:r>
              <a:rPr lang="en-US" dirty="0" smtClean="0"/>
              <a:t>“Having fun”-Grade 2 (could go in Successes)</a:t>
            </a:r>
          </a:p>
          <a:p>
            <a:pPr lvl="1"/>
            <a:r>
              <a:rPr lang="en-US" dirty="0" smtClean="0"/>
              <a:t>“To get a dog”-Grade 2</a:t>
            </a:r>
          </a:p>
          <a:p>
            <a:pPr lvl="1"/>
            <a:r>
              <a:rPr lang="en-US" dirty="0" smtClean="0"/>
              <a:t>“Going home”-Grade 2</a:t>
            </a:r>
          </a:p>
        </p:txBody>
      </p:sp>
    </p:spTree>
    <p:extLst>
      <p:ext uri="{BB962C8B-B14F-4D97-AF65-F5344CB8AC3E}">
        <p14:creationId xmlns:p14="http://schemas.microsoft.com/office/powerpoint/2010/main" val="14256004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1" y="1414199"/>
            <a:ext cx="3777337" cy="503645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1414199"/>
            <a:ext cx="4396341" cy="4200245"/>
          </a:xfrm>
        </p:spPr>
        <p:txBody>
          <a:bodyPr>
            <a:normAutofit/>
          </a:bodyPr>
          <a:lstStyle/>
          <a:p>
            <a:r>
              <a:rPr lang="en-US" sz="2000" dirty="0" smtClean="0"/>
              <a:t>Finding mutual time to meet</a:t>
            </a:r>
          </a:p>
          <a:p>
            <a:endParaRPr lang="en-US" sz="2000" dirty="0"/>
          </a:p>
          <a:p>
            <a:r>
              <a:rPr lang="en-US" sz="2000" dirty="0" smtClean="0"/>
              <a:t>Defining our role in a brand new project</a:t>
            </a:r>
          </a:p>
          <a:p>
            <a:endParaRPr lang="en-US" sz="2000" dirty="0"/>
          </a:p>
          <a:p>
            <a:r>
              <a:rPr lang="en-US" sz="2000" dirty="0" smtClean="0"/>
              <a:t>Good ideas, difficult implementation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94375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 </a:t>
            </a:r>
            <a:r>
              <a:rPr lang="en-US" dirty="0" err="1" smtClean="0"/>
              <a:t>Aways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Students are generally excited about science and medicine</a:t>
            </a:r>
          </a:p>
          <a:p>
            <a:endParaRPr lang="en-US" dirty="0"/>
          </a:p>
          <a:p>
            <a:r>
              <a:rPr lang="en-US" dirty="0" smtClean="0"/>
              <a:t>Students had awesome projects and seemed genuinely interested</a:t>
            </a:r>
          </a:p>
          <a:p>
            <a:endParaRPr lang="en-US" dirty="0"/>
          </a:p>
          <a:p>
            <a:r>
              <a:rPr lang="en-US" dirty="0" smtClean="0"/>
              <a:t>Based on the surveys something happens between 3</a:t>
            </a:r>
            <a:r>
              <a:rPr lang="en-US" baseline="30000" dirty="0" smtClean="0"/>
              <a:t>rd</a:t>
            </a:r>
            <a:r>
              <a:rPr lang="en-US" dirty="0" smtClean="0"/>
              <a:t> and 5</a:t>
            </a:r>
            <a:r>
              <a:rPr lang="en-US" baseline="30000" dirty="0" smtClean="0"/>
              <a:t>th</a:t>
            </a:r>
            <a:r>
              <a:rPr lang="en-US" dirty="0" smtClean="0"/>
              <a:t> grades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362" y="1415351"/>
            <a:ext cx="3776472" cy="5035297"/>
          </a:xfrm>
        </p:spPr>
      </p:pic>
    </p:spTree>
    <p:extLst>
      <p:ext uri="{BB962C8B-B14F-4D97-AF65-F5344CB8AC3E}">
        <p14:creationId xmlns:p14="http://schemas.microsoft.com/office/powerpoint/2010/main" val="16245081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1" y="1412303"/>
            <a:ext cx="3778757" cy="5038344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CU SOM class of 2020</a:t>
            </a:r>
          </a:p>
          <a:p>
            <a:endParaRPr lang="en-US" dirty="0"/>
          </a:p>
          <a:p>
            <a:r>
              <a:rPr lang="en-US" dirty="0" smtClean="0"/>
              <a:t>Share ideas early</a:t>
            </a:r>
          </a:p>
          <a:p>
            <a:endParaRPr lang="en-US" dirty="0"/>
          </a:p>
          <a:p>
            <a:r>
              <a:rPr lang="en-US" dirty="0" smtClean="0"/>
              <a:t>Continue the surveys</a:t>
            </a:r>
          </a:p>
          <a:p>
            <a:endParaRPr lang="en-US" dirty="0"/>
          </a:p>
          <a:p>
            <a:r>
              <a:rPr lang="en-US" dirty="0" smtClean="0"/>
              <a:t>Dig into the 3</a:t>
            </a:r>
            <a:r>
              <a:rPr lang="en-US" baseline="30000" dirty="0" smtClean="0"/>
              <a:t>rd</a:t>
            </a:r>
            <a:r>
              <a:rPr lang="en-US" dirty="0"/>
              <a:t> </a:t>
            </a:r>
            <a:r>
              <a:rPr lang="en-US" dirty="0" smtClean="0"/>
              <a:t>to 5</a:t>
            </a:r>
            <a:r>
              <a:rPr lang="en-US" baseline="30000" dirty="0" smtClean="0"/>
              <a:t>th</a:t>
            </a:r>
            <a:r>
              <a:rPr lang="en-US" dirty="0" smtClean="0"/>
              <a:t> grade </a:t>
            </a:r>
            <a:r>
              <a:rPr lang="en-US" dirty="0" err="1" smtClean="0"/>
              <a:t>discrepency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Continue advocacy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0539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412" y="1586627"/>
            <a:ext cx="6627177" cy="4970383"/>
          </a:xfrm>
        </p:spPr>
      </p:pic>
    </p:spTree>
    <p:extLst>
      <p:ext uri="{BB962C8B-B14F-4D97-AF65-F5344CB8AC3E}">
        <p14:creationId xmlns:p14="http://schemas.microsoft.com/office/powerpoint/2010/main" val="4792474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need?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Project Lead the Way</a:t>
            </a:r>
          </a:p>
          <a:p>
            <a:pPr lvl="1"/>
            <a:r>
              <a:rPr lang="en-US" sz="2000" dirty="0" smtClean="0"/>
              <a:t>STEM focused problem based learning</a:t>
            </a:r>
          </a:p>
          <a:p>
            <a:pPr lvl="1"/>
            <a:r>
              <a:rPr lang="en-US" sz="2000" dirty="0" smtClean="0"/>
              <a:t>Gap in pipeline</a:t>
            </a:r>
          </a:p>
          <a:p>
            <a:r>
              <a:rPr lang="en-US" sz="2400" dirty="0" smtClean="0"/>
              <a:t>Our data</a:t>
            </a:r>
          </a:p>
          <a:p>
            <a:pPr lvl="1"/>
            <a:r>
              <a:rPr lang="en-US" sz="2200" dirty="0" smtClean="0"/>
              <a:t>More on this later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5586184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Mission &amp; Our Direction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254" y="2651532"/>
            <a:ext cx="7254303" cy="242338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To interact with the children of Penrose Elementary and incite interest in the sciences. </a:t>
            </a:r>
          </a:p>
          <a:p>
            <a:endParaRPr lang="en-US" dirty="0" smtClean="0"/>
          </a:p>
          <a:p>
            <a:r>
              <a:rPr lang="en-US" dirty="0" smtClean="0"/>
              <a:t>To gather data </a:t>
            </a:r>
          </a:p>
          <a:p>
            <a:endParaRPr lang="en-US" dirty="0"/>
          </a:p>
          <a:p>
            <a:r>
              <a:rPr lang="en-US" dirty="0" smtClean="0"/>
              <a:t>To build a partnership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7557" y="1316735"/>
            <a:ext cx="4364009" cy="505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14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26363" y="1627216"/>
            <a:ext cx="4788918" cy="4537278"/>
          </a:xfrm>
        </p:spPr>
        <p:txBody>
          <a:bodyPr/>
          <a:lstStyle/>
          <a:p>
            <a:r>
              <a:rPr lang="en-US" dirty="0" smtClean="0"/>
              <a:t>STEM Night – White Coat Station</a:t>
            </a:r>
          </a:p>
          <a:p>
            <a:pPr lvl="1"/>
            <a:r>
              <a:rPr lang="en-US" dirty="0" smtClean="0"/>
              <a:t>Exposed children to the “gadgets” of medicine. </a:t>
            </a:r>
            <a:endParaRPr lang="en-US" dirty="0"/>
          </a:p>
          <a:p>
            <a:pPr lvl="2"/>
            <a:r>
              <a:rPr lang="en-US" dirty="0" smtClean="0"/>
              <a:t>Everything from otoscopes to carefully observed suture kit station for older students</a:t>
            </a:r>
          </a:p>
          <a:p>
            <a:pPr lvl="2"/>
            <a:endParaRPr lang="en-US" dirty="0"/>
          </a:p>
          <a:p>
            <a:r>
              <a:rPr lang="en-US" dirty="0" smtClean="0"/>
              <a:t>1-on-1 with 5</a:t>
            </a:r>
            <a:r>
              <a:rPr lang="en-US" baseline="30000" dirty="0" smtClean="0"/>
              <a:t>th</a:t>
            </a:r>
            <a:r>
              <a:rPr lang="en-US" dirty="0" smtClean="0"/>
              <a:t> Grade Students</a:t>
            </a:r>
          </a:p>
          <a:p>
            <a:pPr lvl="1"/>
            <a:r>
              <a:rPr lang="en-US" dirty="0" smtClean="0"/>
              <a:t>Worked with students on Human Body Project</a:t>
            </a:r>
          </a:p>
          <a:p>
            <a:pPr lvl="1"/>
            <a:r>
              <a:rPr lang="en-US" dirty="0" smtClean="0"/>
              <a:t>Early exposure to physiology and pathology.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791" y="1627216"/>
            <a:ext cx="5860201" cy="439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04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Advocate to School board</a:t>
            </a:r>
          </a:p>
          <a:p>
            <a:endParaRPr lang="en-US" dirty="0"/>
          </a:p>
          <a:p>
            <a:r>
              <a:rPr lang="en-US" dirty="0" smtClean="0"/>
              <a:t>Survey development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Evaluate student interest across grades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Guide future directions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May be useful to PLTW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984" y="1468755"/>
            <a:ext cx="5243889" cy="392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191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552" y="240030"/>
            <a:ext cx="6089961" cy="6248400"/>
          </a:xfrm>
        </p:spPr>
      </p:pic>
    </p:spTree>
    <p:extLst>
      <p:ext uri="{BB962C8B-B14F-4D97-AF65-F5344CB8AC3E}">
        <p14:creationId xmlns:p14="http://schemas.microsoft.com/office/powerpoint/2010/main" val="42371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 Like Studying</a:t>
            </a:r>
            <a:r>
              <a:rPr lang="mr-IN" dirty="0" smtClean="0"/>
              <a:t>…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980" y="1152983"/>
            <a:ext cx="4572000" cy="2743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519" y="1152983"/>
            <a:ext cx="4572000" cy="2743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0639" y="4000500"/>
            <a:ext cx="45720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3308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 Don’t Like Studying</a:t>
            </a:r>
            <a:r>
              <a:rPr lang="mr-IN" dirty="0" smtClean="0"/>
              <a:t>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1730" y="1116666"/>
            <a:ext cx="4572000" cy="274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921" y="1116666"/>
            <a:ext cx="4572000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8560" y="4023360"/>
            <a:ext cx="45720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572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 Want to Learn More About</a:t>
            </a:r>
            <a:r>
              <a:rPr lang="mr-IN" dirty="0" smtClean="0"/>
              <a:t>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11" y="1119487"/>
            <a:ext cx="5181600" cy="274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0120" y="4023360"/>
            <a:ext cx="5041900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4640" y="1119487"/>
            <a:ext cx="49149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05370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179</TotalTime>
  <Words>549</Words>
  <Application>Microsoft Macintosh PowerPoint</Application>
  <PresentationFormat>Widescreen</PresentationFormat>
  <Paragraphs>113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Century Gothic</vt:lpstr>
      <vt:lpstr>Mangal</vt:lpstr>
      <vt:lpstr>Wingdings 3</vt:lpstr>
      <vt:lpstr>Arial</vt:lpstr>
      <vt:lpstr>Ion</vt:lpstr>
      <vt:lpstr>Lead the Way</vt:lpstr>
      <vt:lpstr>What is the need?</vt:lpstr>
      <vt:lpstr>Our Mission &amp; Our Direction</vt:lpstr>
      <vt:lpstr>Our Approach</vt:lpstr>
      <vt:lpstr>Our Approach</vt:lpstr>
      <vt:lpstr>PowerPoint Presentation</vt:lpstr>
      <vt:lpstr>I Like Studying…</vt:lpstr>
      <vt:lpstr>I Don’t Like Studying…</vt:lpstr>
      <vt:lpstr>I Want to Learn More About…</vt:lpstr>
      <vt:lpstr>I Think Studying Science is…</vt:lpstr>
      <vt:lpstr>What do you want to be when you grow up?</vt:lpstr>
      <vt:lpstr>What do you like about science?</vt:lpstr>
      <vt:lpstr>What do you not like studying about science?</vt:lpstr>
      <vt:lpstr>What are your plans after high school?</vt:lpstr>
      <vt:lpstr>Challenges</vt:lpstr>
      <vt:lpstr>Take Aways</vt:lpstr>
      <vt:lpstr>Next Steps</vt:lpstr>
      <vt:lpstr>Questions?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Lead the Way</dc:title>
  <dc:creator>Jacob</dc:creator>
  <cp:lastModifiedBy>Lee, Kevin G</cp:lastModifiedBy>
  <cp:revision>22</cp:revision>
  <dcterms:created xsi:type="dcterms:W3CDTF">2018-03-12T21:46:36Z</dcterms:created>
  <dcterms:modified xsi:type="dcterms:W3CDTF">2018-03-16T04:50:48Z</dcterms:modified>
</cp:coreProperties>
</file>