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5" r:id="rId2"/>
  </p:sldMasterIdLst>
  <p:notesMasterIdLst>
    <p:notesMasterId r:id="rId6"/>
  </p:notesMasterIdLst>
  <p:sldIdLst>
    <p:sldId id="260" r:id="rId3"/>
    <p:sldId id="257" r:id="rId4"/>
    <p:sldId id="259" r:id="rId5"/>
  </p:sldIdLst>
  <p:sldSz cx="7772400" cy="10058400"/>
  <p:notesSz cx="6858000" cy="9144000"/>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1F1"/>
    <a:srgbClr val="A1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AF7EC-7DA5-471D-BA32-D777D7F19CA9}" v="51" dt="2025-04-16T20:53:52.048"/>
  </p1510:revLst>
</p1510:revInfo>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3750" autoAdjust="0"/>
  </p:normalViewPr>
  <p:slideViewPr>
    <p:cSldViewPr snapToGrid="0" showGuides="1">
      <p:cViewPr varScale="1">
        <p:scale>
          <a:sx n="65" d="100"/>
          <a:sy n="65" d="100"/>
        </p:scale>
        <p:origin x="2174" y="67"/>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ny Shepherd" clId="Web-{6DC4537A-4B7A-44E3-B8EA-3CB1ACBB46BD}"/>
    <pc:docChg chg="modSld">
      <pc:chgData name="Ginny Shepherd" userId="" providerId="" clId="Web-{6DC4537A-4B7A-44E3-B8EA-3CB1ACBB46BD}" dt="2022-12-21T20:56:54.803" v="25" actId="20577"/>
      <pc:docMkLst>
        <pc:docMk/>
      </pc:docMkLst>
      <pc:sldChg chg="modSp">
        <pc:chgData name="Ginny Shepherd" userId="" providerId="" clId="Web-{6DC4537A-4B7A-44E3-B8EA-3CB1ACBB46BD}" dt="2022-12-21T20:56:54.803" v="25" actId="20577"/>
        <pc:sldMkLst>
          <pc:docMk/>
          <pc:sldMk cId="401645536" sldId="259"/>
        </pc:sldMkLst>
        <pc:spChg chg="mod">
          <ac:chgData name="Ginny Shepherd" userId="" providerId="" clId="Web-{6DC4537A-4B7A-44E3-B8EA-3CB1ACBB46BD}" dt="2022-12-21T20:56:54.803" v="25" actId="20577"/>
          <ac:spMkLst>
            <pc:docMk/>
            <pc:sldMk cId="401645536" sldId="259"/>
            <ac:spMk id="6" creationId="{B71E348E-BDE0-4955-B5A2-0A4D6788D9A1}"/>
          </ac:spMkLst>
        </pc:spChg>
      </pc:sldChg>
      <pc:sldChg chg="modSp">
        <pc:chgData name="Ginny Shepherd" userId="" providerId="" clId="Web-{6DC4537A-4B7A-44E3-B8EA-3CB1ACBB46BD}" dt="2022-12-21T20:56:05.395" v="7" actId="20577"/>
        <pc:sldMkLst>
          <pc:docMk/>
          <pc:sldMk cId="2641458039" sldId="260"/>
        </pc:sldMkLst>
        <pc:spChg chg="mod">
          <ac:chgData name="Ginny Shepherd" userId="" providerId="" clId="Web-{6DC4537A-4B7A-44E3-B8EA-3CB1ACBB46BD}" dt="2022-12-21T20:56:05.395" v="7" actId="20577"/>
          <ac:spMkLst>
            <pc:docMk/>
            <pc:sldMk cId="2641458039" sldId="260"/>
            <ac:spMk id="8" creationId="{1BA58FAB-989B-4588-B294-91E0023FE737}"/>
          </ac:spMkLst>
        </pc:spChg>
        <pc:spChg chg="mod">
          <ac:chgData name="Ginny Shepherd" userId="" providerId="" clId="Web-{6DC4537A-4B7A-44E3-B8EA-3CB1ACBB46BD}" dt="2022-12-21T20:55:57.817" v="6" actId="20577"/>
          <ac:spMkLst>
            <pc:docMk/>
            <pc:sldMk cId="2641458039" sldId="260"/>
            <ac:spMk id="18" creationId="{BE6297DD-5956-408B-A3A8-9AA7A6A07018}"/>
          </ac:spMkLst>
        </pc:spChg>
      </pc:sldChg>
    </pc:docChg>
  </pc:docChgLst>
  <pc:docChgLst>
    <pc:chgData name="Ben Weckstein" userId="5sAo/0wvVGCcaXWL+xCMpnXhyrF2X3hHTlQmclnbP0s=" providerId="None" clId="Web-{4D63C61D-AFAB-442B-9311-6D4880DA6AFD}"/>
    <pc:docChg chg="modSld">
      <pc:chgData name="Ben Weckstein" userId="5sAo/0wvVGCcaXWL+xCMpnXhyrF2X3hHTlQmclnbP0s=" providerId="None" clId="Web-{4D63C61D-AFAB-442B-9311-6D4880DA6AFD}" dt="2025-04-09T13:27:29.202" v="1"/>
      <pc:docMkLst>
        <pc:docMk/>
      </pc:docMkLst>
      <pc:sldChg chg="delSp">
        <pc:chgData name="Ben Weckstein" userId="5sAo/0wvVGCcaXWL+xCMpnXhyrF2X3hHTlQmclnbP0s=" providerId="None" clId="Web-{4D63C61D-AFAB-442B-9311-6D4880DA6AFD}" dt="2025-04-09T13:27:29.202" v="1"/>
        <pc:sldMkLst>
          <pc:docMk/>
          <pc:sldMk cId="401645536" sldId="259"/>
        </pc:sldMkLst>
        <pc:grpChg chg="del">
          <ac:chgData name="Ben Weckstein" userId="5sAo/0wvVGCcaXWL+xCMpnXhyrF2X3hHTlQmclnbP0s=" providerId="None" clId="Web-{4D63C61D-AFAB-442B-9311-6D4880DA6AFD}" dt="2025-04-09T13:27:29.202" v="0"/>
          <ac:grpSpMkLst>
            <pc:docMk/>
            <pc:sldMk cId="401645536" sldId="259"/>
            <ac:grpSpMk id="24" creationId="{DD7067B7-E1EE-0165-EB7F-377E83456140}"/>
          </ac:grpSpMkLst>
        </pc:grpChg>
        <pc:cxnChg chg="del">
          <ac:chgData name="Ben Weckstein" userId="5sAo/0wvVGCcaXWL+xCMpnXhyrF2X3hHTlQmclnbP0s=" providerId="None" clId="Web-{4D63C61D-AFAB-442B-9311-6D4880DA6AFD}" dt="2025-04-09T13:27:29.202" v="1"/>
          <ac:cxnSpMkLst>
            <pc:docMk/>
            <pc:sldMk cId="401645536" sldId="259"/>
            <ac:cxnSpMk id="28" creationId="{324388D9-4C4E-48EF-BF30-3CB852393BA5}"/>
          </ac:cxnSpMkLst>
        </pc:cxnChg>
      </pc:sldChg>
    </pc:docChg>
  </pc:docChgLst>
  <pc:docChgLst>
    <pc:chgData name="Ginny Shepherd" userId="wo2UNoh3QgHEgfO//pnU56eAPjsKH4DtZ282op19iYU=" providerId="None" clId="Web-{5A9176E9-46CB-48F6-B278-9E88F93593D5}"/>
    <pc:docChg chg="modSld">
      <pc:chgData name="Ginny Shepherd" userId="wo2UNoh3QgHEgfO//pnU56eAPjsKH4DtZ282op19iYU=" providerId="None" clId="Web-{5A9176E9-46CB-48F6-B278-9E88F93593D5}" dt="2022-12-21T20:30:52.662" v="57" actId="20577"/>
      <pc:docMkLst>
        <pc:docMk/>
      </pc:docMkLst>
      <pc:sldChg chg="modSp">
        <pc:chgData name="Ginny Shepherd" userId="wo2UNoh3QgHEgfO//pnU56eAPjsKH4DtZ282op19iYU=" providerId="None" clId="Web-{5A9176E9-46CB-48F6-B278-9E88F93593D5}" dt="2022-12-21T20:25:31.495" v="31" actId="20577"/>
        <pc:sldMkLst>
          <pc:docMk/>
          <pc:sldMk cId="2252114986" sldId="257"/>
        </pc:sldMkLst>
        <pc:spChg chg="mod">
          <ac:chgData name="Ginny Shepherd" userId="wo2UNoh3QgHEgfO//pnU56eAPjsKH4DtZ282op19iYU=" providerId="None" clId="Web-{5A9176E9-46CB-48F6-B278-9E88F93593D5}" dt="2022-12-21T20:25:31.495" v="31" actId="20577"/>
          <ac:spMkLst>
            <pc:docMk/>
            <pc:sldMk cId="2252114986" sldId="257"/>
            <ac:spMk id="18" creationId="{C9C3C8CD-33E8-47A2-9842-EA14E57DD2AC}"/>
          </ac:spMkLst>
        </pc:spChg>
      </pc:sldChg>
      <pc:sldChg chg="delSp modSp">
        <pc:chgData name="Ginny Shepherd" userId="wo2UNoh3QgHEgfO//pnU56eAPjsKH4DtZ282op19iYU=" providerId="None" clId="Web-{5A9176E9-46CB-48F6-B278-9E88F93593D5}" dt="2022-12-21T20:30:52.662" v="57" actId="20577"/>
        <pc:sldMkLst>
          <pc:docMk/>
          <pc:sldMk cId="401645536" sldId="259"/>
        </pc:sldMkLst>
        <pc:spChg chg="mod">
          <ac:chgData name="Ginny Shepherd" userId="wo2UNoh3QgHEgfO//pnU56eAPjsKH4DtZ282op19iYU=" providerId="None" clId="Web-{5A9176E9-46CB-48F6-B278-9E88F93593D5}" dt="2022-12-21T20:29:56.832" v="34" actId="20577"/>
          <ac:spMkLst>
            <pc:docMk/>
            <pc:sldMk cId="401645536" sldId="259"/>
            <ac:spMk id="6" creationId="{B71E348E-BDE0-4955-B5A2-0A4D6788D9A1}"/>
          </ac:spMkLst>
        </pc:spChg>
        <pc:spChg chg="mod">
          <ac:chgData name="Ginny Shepherd" userId="wo2UNoh3QgHEgfO//pnU56eAPjsKH4DtZ282op19iYU=" providerId="None" clId="Web-{5A9176E9-46CB-48F6-B278-9E88F93593D5}" dt="2022-12-21T20:30:19.739" v="36" actId="1076"/>
          <ac:spMkLst>
            <pc:docMk/>
            <pc:sldMk cId="401645536" sldId="259"/>
            <ac:spMk id="10" creationId="{B87A0437-B2AE-40D8-AF6A-AD8E48B87A17}"/>
          </ac:spMkLst>
        </pc:spChg>
        <pc:spChg chg="mod">
          <ac:chgData name="Ginny Shepherd" userId="wo2UNoh3QgHEgfO//pnU56eAPjsKH4DtZ282op19iYU=" providerId="None" clId="Web-{5A9176E9-46CB-48F6-B278-9E88F93593D5}" dt="2022-12-21T20:30:41.849" v="55" actId="20577"/>
          <ac:spMkLst>
            <pc:docMk/>
            <pc:sldMk cId="401645536" sldId="259"/>
            <ac:spMk id="12" creationId="{5F061B23-5726-4654-BA41-72F81BF0D4C6}"/>
          </ac:spMkLst>
        </pc:spChg>
        <pc:spChg chg="mod">
          <ac:chgData name="Ginny Shepherd" userId="wo2UNoh3QgHEgfO//pnU56eAPjsKH4DtZ282op19iYU=" providerId="None" clId="Web-{5A9176E9-46CB-48F6-B278-9E88F93593D5}" dt="2022-12-21T20:30:19.770" v="38" actId="1076"/>
          <ac:spMkLst>
            <pc:docMk/>
            <pc:sldMk cId="401645536" sldId="259"/>
            <ac:spMk id="14" creationId="{23FBFD74-55DD-4984-8DE7-4D514582F2FF}"/>
          </ac:spMkLst>
        </pc:spChg>
        <pc:spChg chg="mod">
          <ac:chgData name="Ginny Shepherd" userId="wo2UNoh3QgHEgfO//pnU56eAPjsKH4DtZ282op19iYU=" providerId="None" clId="Web-{5A9176E9-46CB-48F6-B278-9E88F93593D5}" dt="2022-12-21T20:30:52.662" v="57" actId="20577"/>
          <ac:spMkLst>
            <pc:docMk/>
            <pc:sldMk cId="401645536" sldId="259"/>
            <ac:spMk id="16" creationId="{F6C9F05E-CBBE-4FBF-8940-4353A5504979}"/>
          </ac:spMkLst>
        </pc:spChg>
        <pc:spChg chg="mod">
          <ac:chgData name="Ginny Shepherd" userId="wo2UNoh3QgHEgfO//pnU56eAPjsKH4DtZ282op19iYU=" providerId="None" clId="Web-{5A9176E9-46CB-48F6-B278-9E88F93593D5}" dt="2022-12-21T20:30:19.785" v="40" actId="1076"/>
          <ac:spMkLst>
            <pc:docMk/>
            <pc:sldMk cId="401645536" sldId="259"/>
            <ac:spMk id="18" creationId="{A5C85832-1823-430A-9A58-DD32695ED303}"/>
          </ac:spMkLst>
        </pc:spChg>
        <pc:spChg chg="mod">
          <ac:chgData name="Ginny Shepherd" userId="wo2UNoh3QgHEgfO//pnU56eAPjsKH4DtZ282op19iYU=" providerId="None" clId="Web-{5A9176E9-46CB-48F6-B278-9E88F93593D5}" dt="2022-12-21T20:30:19.817" v="42" actId="1076"/>
          <ac:spMkLst>
            <pc:docMk/>
            <pc:sldMk cId="401645536" sldId="259"/>
            <ac:spMk id="21" creationId="{62FB20C9-15A3-4882-BF90-92901288092C}"/>
          </ac:spMkLst>
        </pc:spChg>
        <pc:spChg chg="mod">
          <ac:chgData name="Ginny Shepherd" userId="wo2UNoh3QgHEgfO//pnU56eAPjsKH4DtZ282op19iYU=" providerId="None" clId="Web-{5A9176E9-46CB-48F6-B278-9E88F93593D5}" dt="2022-12-21T20:30:19.817" v="43" actId="1076"/>
          <ac:spMkLst>
            <pc:docMk/>
            <pc:sldMk cId="401645536" sldId="259"/>
            <ac:spMk id="22" creationId="{5BEA4E1D-8B80-42E1-82F2-0A5761944C87}"/>
          </ac:spMkLst>
        </pc:spChg>
        <pc:spChg chg="mod">
          <ac:chgData name="Ginny Shepherd" userId="wo2UNoh3QgHEgfO//pnU56eAPjsKH4DtZ282op19iYU=" providerId="None" clId="Web-{5A9176E9-46CB-48F6-B278-9E88F93593D5}" dt="2022-12-21T20:30:19.832" v="44" actId="1076"/>
          <ac:spMkLst>
            <pc:docMk/>
            <pc:sldMk cId="401645536" sldId="259"/>
            <ac:spMk id="23" creationId="{27AD3A6F-204A-4D15-A718-9C06638030C3}"/>
          </ac:spMkLst>
        </pc:spChg>
        <pc:picChg chg="del">
          <ac:chgData name="Ginny Shepherd" userId="wo2UNoh3QgHEgfO//pnU56eAPjsKH4DtZ282op19iYU=" providerId="None" clId="Web-{5A9176E9-46CB-48F6-B278-9E88F93593D5}" dt="2022-12-21T20:30:11.707" v="35"/>
          <ac:picMkLst>
            <pc:docMk/>
            <pc:sldMk cId="401645536" sldId="259"/>
            <ac:picMk id="7" creationId="{B3155781-8410-4EEF-AE93-CDC2263DC89E}"/>
          </ac:picMkLst>
        </pc:picChg>
        <pc:picChg chg="mod">
          <ac:chgData name="Ginny Shepherd" userId="wo2UNoh3QgHEgfO//pnU56eAPjsKH4DtZ282op19iYU=" providerId="None" clId="Web-{5A9176E9-46CB-48F6-B278-9E88F93593D5}" dt="2022-12-21T20:30:19.801" v="41" actId="1076"/>
          <ac:picMkLst>
            <pc:docMk/>
            <pc:sldMk cId="401645536" sldId="259"/>
            <ac:picMk id="17" creationId="{80A659AF-7AC9-4F08-A0E9-F0B82375CC07}"/>
          </ac:picMkLst>
        </pc:picChg>
        <pc:picChg chg="mod">
          <ac:chgData name="Ginny Shepherd" userId="wo2UNoh3QgHEgfO//pnU56eAPjsKH4DtZ282op19iYU=" providerId="None" clId="Web-{5A9176E9-46CB-48F6-B278-9E88F93593D5}" dt="2022-12-21T20:30:19.848" v="45" actId="1076"/>
          <ac:picMkLst>
            <pc:docMk/>
            <pc:sldMk cId="401645536" sldId="259"/>
            <ac:picMk id="24" creationId="{AC810D25-6734-454B-BD63-6CB71884D444}"/>
          </ac:picMkLst>
        </pc:picChg>
        <pc:picChg chg="mod">
          <ac:chgData name="Ginny Shepherd" userId="wo2UNoh3QgHEgfO//pnU56eAPjsKH4DtZ282op19iYU=" providerId="None" clId="Web-{5A9176E9-46CB-48F6-B278-9E88F93593D5}" dt="2022-12-21T20:30:19.848" v="46" actId="1076"/>
          <ac:picMkLst>
            <pc:docMk/>
            <pc:sldMk cId="401645536" sldId="259"/>
            <ac:picMk id="25" creationId="{D8932479-CAA4-4769-AC08-6A16131FE839}"/>
          </ac:picMkLst>
        </pc:picChg>
        <pc:picChg chg="mod">
          <ac:chgData name="Ginny Shepherd" userId="wo2UNoh3QgHEgfO//pnU56eAPjsKH4DtZ282op19iYU=" providerId="None" clId="Web-{5A9176E9-46CB-48F6-B278-9E88F93593D5}" dt="2022-12-21T20:30:19.864" v="47" actId="1076"/>
          <ac:picMkLst>
            <pc:docMk/>
            <pc:sldMk cId="401645536" sldId="259"/>
            <ac:picMk id="26" creationId="{FF3D59DC-CE54-4680-BD93-0B54B5E664A0}"/>
          </ac:picMkLst>
        </pc:picChg>
        <pc:cxnChg chg="mod">
          <ac:chgData name="Ginny Shepherd" userId="wo2UNoh3QgHEgfO//pnU56eAPjsKH4DtZ282op19iYU=" providerId="None" clId="Web-{5A9176E9-46CB-48F6-B278-9E88F93593D5}" dt="2022-12-21T20:30:19.879" v="48" actId="1076"/>
          <ac:cxnSpMkLst>
            <pc:docMk/>
            <pc:sldMk cId="401645536" sldId="259"/>
            <ac:cxnSpMk id="5" creationId="{26A1266F-66B9-4D39-9580-CDDA359BF80A}"/>
          </ac:cxnSpMkLst>
        </pc:cxnChg>
        <pc:cxnChg chg="mod">
          <ac:chgData name="Ginny Shepherd" userId="wo2UNoh3QgHEgfO//pnU56eAPjsKH4DtZ282op19iYU=" providerId="None" clId="Web-{5A9176E9-46CB-48F6-B278-9E88F93593D5}" dt="2022-12-21T20:30:19.879" v="49" actId="1076"/>
          <ac:cxnSpMkLst>
            <pc:docMk/>
            <pc:sldMk cId="401645536" sldId="259"/>
            <ac:cxnSpMk id="27" creationId="{81DA15EE-6686-4364-9CB6-78CF2ACF73DD}"/>
          </ac:cxnSpMkLst>
        </pc:cxnChg>
        <pc:cxnChg chg="mod">
          <ac:chgData name="Ginny Shepherd" userId="wo2UNoh3QgHEgfO//pnU56eAPjsKH4DtZ282op19iYU=" providerId="None" clId="Web-{5A9176E9-46CB-48F6-B278-9E88F93593D5}" dt="2022-12-21T20:30:19.895" v="50" actId="1076"/>
          <ac:cxnSpMkLst>
            <pc:docMk/>
            <pc:sldMk cId="401645536" sldId="259"/>
            <ac:cxnSpMk id="28" creationId="{324388D9-4C4E-48EF-BF30-3CB852393BA5}"/>
          </ac:cxnSpMkLst>
        </pc:cxnChg>
        <pc:cxnChg chg="mod">
          <ac:chgData name="Ginny Shepherd" userId="wo2UNoh3QgHEgfO//pnU56eAPjsKH4DtZ282op19iYU=" providerId="None" clId="Web-{5A9176E9-46CB-48F6-B278-9E88F93593D5}" dt="2022-12-21T20:30:19.895" v="51" actId="1076"/>
          <ac:cxnSpMkLst>
            <pc:docMk/>
            <pc:sldMk cId="401645536" sldId="259"/>
            <ac:cxnSpMk id="29" creationId="{98F140F8-AD8F-436F-8289-799141CC7086}"/>
          </ac:cxnSpMkLst>
        </pc:cxnChg>
      </pc:sldChg>
      <pc:sldChg chg="modSp">
        <pc:chgData name="Ginny Shepherd" userId="wo2UNoh3QgHEgfO//pnU56eAPjsKH4DtZ282op19iYU=" providerId="None" clId="Web-{5A9176E9-46CB-48F6-B278-9E88F93593D5}" dt="2022-12-21T20:25:17.119" v="25"/>
        <pc:sldMkLst>
          <pc:docMk/>
          <pc:sldMk cId="2641458039" sldId="260"/>
        </pc:sldMkLst>
        <pc:spChg chg="mod">
          <ac:chgData name="Ginny Shepherd" userId="wo2UNoh3QgHEgfO//pnU56eAPjsKH4DtZ282op19iYU=" providerId="None" clId="Web-{5A9176E9-46CB-48F6-B278-9E88F93593D5}" dt="2022-12-21T20:25:17.119" v="25"/>
          <ac:spMkLst>
            <pc:docMk/>
            <pc:sldMk cId="2641458039" sldId="260"/>
            <ac:spMk id="8" creationId="{1BA58FAB-989B-4588-B294-91E0023FE737}"/>
          </ac:spMkLst>
        </pc:spChg>
        <pc:spChg chg="mod">
          <ac:chgData name="Ginny Shepherd" userId="wo2UNoh3QgHEgfO//pnU56eAPjsKH4DtZ282op19iYU=" providerId="None" clId="Web-{5A9176E9-46CB-48F6-B278-9E88F93593D5}" dt="2022-12-21T20:24:40.384" v="20" actId="20577"/>
          <ac:spMkLst>
            <pc:docMk/>
            <pc:sldMk cId="2641458039" sldId="260"/>
            <ac:spMk id="14" creationId="{44524648-BC38-4B96-BEC3-3B28150517A0}"/>
          </ac:spMkLst>
        </pc:spChg>
        <pc:spChg chg="mod">
          <ac:chgData name="Ginny Shepherd" userId="wo2UNoh3QgHEgfO//pnU56eAPjsKH4DtZ282op19iYU=" providerId="None" clId="Web-{5A9176E9-46CB-48F6-B278-9E88F93593D5}" dt="2022-12-21T20:24:30.102" v="18" actId="20577"/>
          <ac:spMkLst>
            <pc:docMk/>
            <pc:sldMk cId="2641458039" sldId="260"/>
            <ac:spMk id="18" creationId="{BE6297DD-5956-408B-A3A8-9AA7A6A07018}"/>
          </ac:spMkLst>
        </pc:spChg>
      </pc:sldChg>
    </pc:docChg>
  </pc:docChgLst>
  <pc:docChgLst>
    <pc:chgData clId="Web-{5A9176E9-46CB-48F6-B278-9E88F93593D5}"/>
    <pc:docChg chg="modSld">
      <pc:chgData name="" userId="" providerId="" clId="Web-{5A9176E9-46CB-48F6-B278-9E88F93593D5}" dt="2022-12-21T20:23:27.413" v="0"/>
      <pc:docMkLst>
        <pc:docMk/>
      </pc:docMkLst>
      <pc:sldChg chg="delSp">
        <pc:chgData name="" userId="" providerId="" clId="Web-{5A9176E9-46CB-48F6-B278-9E88F93593D5}" dt="2022-12-21T20:23:27.413" v="0"/>
        <pc:sldMkLst>
          <pc:docMk/>
          <pc:sldMk cId="2641458039" sldId="260"/>
        </pc:sldMkLst>
        <pc:spChg chg="del">
          <ac:chgData name="" userId="" providerId="" clId="Web-{5A9176E9-46CB-48F6-B278-9E88F93593D5}" dt="2022-12-21T20:23:27.413" v="0"/>
          <ac:spMkLst>
            <pc:docMk/>
            <pc:sldMk cId="2641458039" sldId="260"/>
            <ac:spMk id="28" creationId="{DF399705-DBF9-4BD4-B009-937EEEBA7284}"/>
          </ac:spMkLst>
        </pc:spChg>
      </pc:sldChg>
    </pc:docChg>
  </pc:docChgLst>
  <pc:docChgLst>
    <pc:chgData name="Jen Loh" userId="4s0GL8E4PNewTE1u+gVBKX/zbHIRKWCAby63phjSZ9E=" providerId="None" clId="Web-{909056FF-92E7-48AC-93BD-71EC9140EF2C}"/>
    <pc:docChg chg="modSld">
      <pc:chgData name="Jen Loh" userId="4s0GL8E4PNewTE1u+gVBKX/zbHIRKWCAby63phjSZ9E=" providerId="None" clId="Web-{909056FF-92E7-48AC-93BD-71EC9140EF2C}" dt="2022-10-27T17:28:10.072" v="24" actId="20577"/>
      <pc:docMkLst>
        <pc:docMk/>
      </pc:docMkLst>
      <pc:sldChg chg="modSp">
        <pc:chgData name="Jen Loh" userId="4s0GL8E4PNewTE1u+gVBKX/zbHIRKWCAby63phjSZ9E=" providerId="None" clId="Web-{909056FF-92E7-48AC-93BD-71EC9140EF2C}" dt="2022-10-27T17:28:10.072" v="24" actId="20577"/>
        <pc:sldMkLst>
          <pc:docMk/>
          <pc:sldMk cId="401645536" sldId="259"/>
        </pc:sldMkLst>
        <pc:spChg chg="mod">
          <ac:chgData name="Jen Loh" userId="4s0GL8E4PNewTE1u+gVBKX/zbHIRKWCAby63phjSZ9E=" providerId="None" clId="Web-{909056FF-92E7-48AC-93BD-71EC9140EF2C}" dt="2022-10-27T17:28:10.072" v="24" actId="20577"/>
          <ac:spMkLst>
            <pc:docMk/>
            <pc:sldMk cId="401645536" sldId="259"/>
            <ac:spMk id="16" creationId="{F6C9F05E-CBBE-4FBF-8940-4353A5504979}"/>
          </ac:spMkLst>
        </pc:spChg>
      </pc:sldChg>
    </pc:docChg>
  </pc:docChgLst>
  <pc:docChgLst>
    <pc:chgData name="Ben Weckstein" clId="Web-{151937AC-E9EA-4F3C-9C2D-38819EAF930F}"/>
    <pc:docChg chg="delSld modSld">
      <pc:chgData name="Ben Weckstein" userId="" providerId="" clId="Web-{151937AC-E9EA-4F3C-9C2D-38819EAF930F}" dt="2024-03-18T14:31:37.526" v="221"/>
      <pc:docMkLst>
        <pc:docMk/>
      </pc:docMkLst>
      <pc:sldChg chg="modSp">
        <pc:chgData name="Ben Weckstein" userId="" providerId="" clId="Web-{151937AC-E9EA-4F3C-9C2D-38819EAF930F}" dt="2024-03-18T14:31:20.182" v="220"/>
        <pc:sldMkLst>
          <pc:docMk/>
          <pc:sldMk cId="2252114986" sldId="257"/>
        </pc:sldMkLst>
        <pc:spChg chg="mod">
          <ac:chgData name="Ben Weckstein" userId="" providerId="" clId="Web-{151937AC-E9EA-4F3C-9C2D-38819EAF930F}" dt="2024-03-18T14:31:20.182" v="220"/>
          <ac:spMkLst>
            <pc:docMk/>
            <pc:sldMk cId="2252114986" sldId="257"/>
            <ac:spMk id="14" creationId="{794AC7E1-9678-4564-88D0-6AF062A13390}"/>
          </ac:spMkLst>
        </pc:spChg>
        <pc:spChg chg="mod">
          <ac:chgData name="Ben Weckstein" userId="" providerId="" clId="Web-{151937AC-E9EA-4F3C-9C2D-38819EAF930F}" dt="2024-03-18T14:31:20.182" v="219"/>
          <ac:spMkLst>
            <pc:docMk/>
            <pc:sldMk cId="2252114986" sldId="257"/>
            <ac:spMk id="18" creationId="{C9C3C8CD-33E8-47A2-9842-EA14E57DD2AC}"/>
          </ac:spMkLst>
        </pc:spChg>
        <pc:spChg chg="mod">
          <ac:chgData name="Ben Weckstein" userId="" providerId="" clId="Web-{151937AC-E9EA-4F3C-9C2D-38819EAF930F}" dt="2024-03-18T14:31:20.166" v="218"/>
          <ac:spMkLst>
            <pc:docMk/>
            <pc:sldMk cId="2252114986" sldId="257"/>
            <ac:spMk id="20" creationId="{4E886523-A408-4719-915F-E67A7A9AEB7F}"/>
          </ac:spMkLst>
        </pc:spChg>
        <pc:spChg chg="mod">
          <ac:chgData name="Ben Weckstein" userId="" providerId="" clId="Web-{151937AC-E9EA-4F3C-9C2D-38819EAF930F}" dt="2024-03-18T14:31:20.166" v="217"/>
          <ac:spMkLst>
            <pc:docMk/>
            <pc:sldMk cId="2252114986" sldId="257"/>
            <ac:spMk id="21" creationId="{1E27E1BA-D4BD-4C21-BAEE-7FBAAD60A9C6}"/>
          </ac:spMkLst>
        </pc:spChg>
        <pc:spChg chg="mod">
          <ac:chgData name="Ben Weckstein" userId="" providerId="" clId="Web-{151937AC-E9EA-4F3C-9C2D-38819EAF930F}" dt="2024-03-18T14:31:20.166" v="216"/>
          <ac:spMkLst>
            <pc:docMk/>
            <pc:sldMk cId="2252114986" sldId="257"/>
            <ac:spMk id="22" creationId="{0B098C90-8180-4A21-9C7D-C24056894CA4}"/>
          </ac:spMkLst>
        </pc:spChg>
        <pc:spChg chg="mod">
          <ac:chgData name="Ben Weckstein" userId="" providerId="" clId="Web-{151937AC-E9EA-4F3C-9C2D-38819EAF930F}" dt="2024-03-18T14:31:20.166" v="215"/>
          <ac:spMkLst>
            <pc:docMk/>
            <pc:sldMk cId="2252114986" sldId="257"/>
            <ac:spMk id="23" creationId="{9F84CE65-BF8E-4A84-A939-9DB2FB15D5E6}"/>
          </ac:spMkLst>
        </pc:spChg>
        <pc:spChg chg="mod">
          <ac:chgData name="Ben Weckstein" userId="" providerId="" clId="Web-{151937AC-E9EA-4F3C-9C2D-38819EAF930F}" dt="2024-03-18T14:31:20.166" v="214"/>
          <ac:spMkLst>
            <pc:docMk/>
            <pc:sldMk cId="2252114986" sldId="257"/>
            <ac:spMk id="24" creationId="{65A79D93-D200-4310-BCCC-6A5D77AD633C}"/>
          </ac:spMkLst>
        </pc:spChg>
        <pc:spChg chg="mod">
          <ac:chgData name="Ben Weckstein" userId="" providerId="" clId="Web-{151937AC-E9EA-4F3C-9C2D-38819EAF930F}" dt="2024-03-18T14:31:20.166" v="213"/>
          <ac:spMkLst>
            <pc:docMk/>
            <pc:sldMk cId="2252114986" sldId="257"/>
            <ac:spMk id="37" creationId="{77D40FF5-30F3-46C4-B4B5-A33584C529F0}"/>
          </ac:spMkLst>
        </pc:spChg>
      </pc:sldChg>
      <pc:sldChg chg="del">
        <pc:chgData name="Ben Weckstein" userId="" providerId="" clId="Web-{151937AC-E9EA-4F3C-9C2D-38819EAF930F}" dt="2024-03-18T14:19:56.207" v="29"/>
        <pc:sldMkLst>
          <pc:docMk/>
          <pc:sldMk cId="3864937561" sldId="258"/>
        </pc:sldMkLst>
      </pc:sldChg>
      <pc:sldChg chg="addSp delSp modSp">
        <pc:chgData name="Ben Weckstein" userId="" providerId="" clId="Web-{151937AC-E9EA-4F3C-9C2D-38819EAF930F}" dt="2024-03-18T14:19:50.754" v="28" actId="1076"/>
        <pc:sldMkLst>
          <pc:docMk/>
          <pc:sldMk cId="401645536" sldId="259"/>
        </pc:sldMkLst>
        <pc:spChg chg="add mod">
          <ac:chgData name="Ben Weckstein" userId="" providerId="" clId="Web-{151937AC-E9EA-4F3C-9C2D-38819EAF930F}" dt="2024-03-18T14:19:50.691" v="23" actId="1076"/>
          <ac:spMkLst>
            <pc:docMk/>
            <pc:sldMk cId="401645536" sldId="259"/>
            <ac:spMk id="7" creationId="{7FD0DC09-43A3-A513-F268-0E275AF99200}"/>
          </ac:spMkLst>
        </pc:spChg>
        <pc:spChg chg="add mod">
          <ac:chgData name="Ben Weckstein" userId="" providerId="" clId="Web-{151937AC-E9EA-4F3C-9C2D-38819EAF930F}" dt="2024-03-18T14:19:50.691" v="24" actId="1076"/>
          <ac:spMkLst>
            <pc:docMk/>
            <pc:sldMk cId="401645536" sldId="259"/>
            <ac:spMk id="9" creationId="{C6161225-B415-5D80-1C52-2EA7C360C39C}"/>
          </ac:spMkLst>
        </pc:spChg>
        <pc:spChg chg="del">
          <ac:chgData name="Ben Weckstein" userId="" providerId="" clId="Web-{151937AC-E9EA-4F3C-9C2D-38819EAF930F}" dt="2024-03-18T14:18:44.345" v="13"/>
          <ac:spMkLst>
            <pc:docMk/>
            <pc:sldMk cId="401645536" sldId="259"/>
            <ac:spMk id="12" creationId="{5F061B23-5726-4654-BA41-72F81BF0D4C6}"/>
          </ac:spMkLst>
        </pc:spChg>
        <pc:spChg chg="mod">
          <ac:chgData name="Ben Weckstein" userId="" providerId="" clId="Web-{151937AC-E9EA-4F3C-9C2D-38819EAF930F}" dt="2024-03-18T14:19:21.081" v="15" actId="1076"/>
          <ac:spMkLst>
            <pc:docMk/>
            <pc:sldMk cId="401645536" sldId="259"/>
            <ac:spMk id="14" creationId="{23FBFD74-55DD-4984-8DE7-4D514582F2FF}"/>
          </ac:spMkLst>
        </pc:spChg>
        <pc:spChg chg="add mod">
          <ac:chgData name="Ben Weckstein" userId="" providerId="" clId="Web-{151937AC-E9EA-4F3C-9C2D-38819EAF930F}" dt="2024-03-18T14:19:50.707" v="25" actId="1076"/>
          <ac:spMkLst>
            <pc:docMk/>
            <pc:sldMk cId="401645536" sldId="259"/>
            <ac:spMk id="15" creationId="{14ACEF0E-9024-123D-09AC-C8EEC737E026}"/>
          </ac:spMkLst>
        </pc:spChg>
        <pc:spChg chg="add mod">
          <ac:chgData name="Ben Weckstein" userId="" providerId="" clId="Web-{151937AC-E9EA-4F3C-9C2D-38819EAF930F}" dt="2024-03-18T14:19:50.738" v="26" actId="1076"/>
          <ac:spMkLst>
            <pc:docMk/>
            <pc:sldMk cId="401645536" sldId="259"/>
            <ac:spMk id="17" creationId="{450D56A8-756F-122D-B90D-B50ACA4F4D49}"/>
          </ac:spMkLst>
        </pc:spChg>
        <pc:spChg chg="add mod">
          <ac:chgData name="Ben Weckstein" userId="" providerId="" clId="Web-{151937AC-E9EA-4F3C-9C2D-38819EAF930F}" dt="2024-03-18T14:19:50.738" v="27" actId="1076"/>
          <ac:spMkLst>
            <pc:docMk/>
            <pc:sldMk cId="401645536" sldId="259"/>
            <ac:spMk id="19" creationId="{BD532076-8659-2875-2488-B2A999E7E59C}"/>
          </ac:spMkLst>
        </pc:spChg>
        <pc:picChg chg="add mod">
          <ac:chgData name="Ben Weckstein" userId="" providerId="" clId="Web-{151937AC-E9EA-4F3C-9C2D-38819EAF930F}" dt="2024-03-18T14:19:50.754" v="28" actId="1076"/>
          <ac:picMkLst>
            <pc:docMk/>
            <pc:sldMk cId="401645536" sldId="259"/>
            <ac:picMk id="21" creationId="{471E017A-5811-F0E4-DDCB-E5C5919AE267}"/>
          </ac:picMkLst>
        </pc:picChg>
        <pc:picChg chg="del">
          <ac:chgData name="Ben Weckstein" userId="" providerId="" clId="Web-{151937AC-E9EA-4F3C-9C2D-38819EAF930F}" dt="2024-03-18T14:18:45.470" v="14"/>
          <ac:picMkLst>
            <pc:docMk/>
            <pc:sldMk cId="401645536" sldId="259"/>
            <ac:picMk id="34" creationId="{E1809DD1-0FEE-90F1-0DF7-8AC969E83157}"/>
          </ac:picMkLst>
        </pc:picChg>
        <pc:picChg chg="mod">
          <ac:chgData name="Ben Weckstein" userId="" providerId="" clId="Web-{151937AC-E9EA-4F3C-9C2D-38819EAF930F}" dt="2024-03-18T14:19:21.081" v="16" actId="1076"/>
          <ac:picMkLst>
            <pc:docMk/>
            <pc:sldMk cId="401645536" sldId="259"/>
            <ac:picMk id="36" creationId="{9026AD41-DC04-EA95-612A-9C0287C7253B}"/>
          </ac:picMkLst>
        </pc:picChg>
      </pc:sldChg>
      <pc:sldChg chg="addSp delSp modSp">
        <pc:chgData name="Ben Weckstein" userId="" providerId="" clId="Web-{151937AC-E9EA-4F3C-9C2D-38819EAF930F}" dt="2024-03-18T14:31:37.526" v="221"/>
        <pc:sldMkLst>
          <pc:docMk/>
          <pc:sldMk cId="2641458039" sldId="260"/>
        </pc:sldMkLst>
        <pc:spChg chg="mod">
          <ac:chgData name="Ben Weckstein" userId="" providerId="" clId="Web-{151937AC-E9EA-4F3C-9C2D-38819EAF930F}" dt="2024-03-18T14:31:00.744" v="194"/>
          <ac:spMkLst>
            <pc:docMk/>
            <pc:sldMk cId="2641458039" sldId="260"/>
            <ac:spMk id="2" creationId="{B5736E2F-D6C8-441A-9524-4F97FA8D8037}"/>
          </ac:spMkLst>
        </pc:spChg>
        <pc:spChg chg="del">
          <ac:chgData name="Ben Weckstein" userId="" providerId="" clId="Web-{151937AC-E9EA-4F3C-9C2D-38819EAF930F}" dt="2024-03-18T14:20:01.941" v="30"/>
          <ac:spMkLst>
            <pc:docMk/>
            <pc:sldMk cId="2641458039" sldId="260"/>
            <ac:spMk id="3" creationId="{404DEC0B-5824-45AE-C9C6-C6658BDCF0AB}"/>
          </ac:spMkLst>
        </pc:spChg>
        <pc:spChg chg="add del">
          <ac:chgData name="Ben Weckstein" userId="" providerId="" clId="Web-{151937AC-E9EA-4F3C-9C2D-38819EAF930F}" dt="2024-03-18T14:27:49.019" v="136"/>
          <ac:spMkLst>
            <pc:docMk/>
            <pc:sldMk cId="2641458039" sldId="260"/>
            <ac:spMk id="4" creationId="{71501BFE-675D-4902-B2AC-38E0506B11CD}"/>
          </ac:spMkLst>
        </pc:spChg>
        <pc:spChg chg="add del">
          <ac:chgData name="Ben Weckstein" userId="" providerId="" clId="Web-{151937AC-E9EA-4F3C-9C2D-38819EAF930F}" dt="2024-03-18T14:27:49.019" v="136"/>
          <ac:spMkLst>
            <pc:docMk/>
            <pc:sldMk cId="2641458039" sldId="260"/>
            <ac:spMk id="5" creationId="{8735A481-4456-43D6-9D9B-5CF209815BE7}"/>
          </ac:spMkLst>
        </pc:spChg>
        <pc:spChg chg="add del">
          <ac:chgData name="Ben Weckstein" userId="" providerId="" clId="Web-{151937AC-E9EA-4F3C-9C2D-38819EAF930F}" dt="2024-03-18T14:27:49.019" v="136"/>
          <ac:spMkLst>
            <pc:docMk/>
            <pc:sldMk cId="2641458039" sldId="260"/>
            <ac:spMk id="6" creationId="{0DD1A973-B530-45CA-AA7C-E37E299DCED5}"/>
          </ac:spMkLst>
        </pc:spChg>
        <pc:spChg chg="del mod">
          <ac:chgData name="Ben Weckstein" userId="" providerId="" clId="Web-{151937AC-E9EA-4F3C-9C2D-38819EAF930F}" dt="2024-03-18T14:31:37.526" v="221"/>
          <ac:spMkLst>
            <pc:docMk/>
            <pc:sldMk cId="2641458039" sldId="260"/>
            <ac:spMk id="7" creationId="{9F0FEA38-695A-4CEA-9D8A-3DB2047EBC31}"/>
          </ac:spMkLst>
        </pc:spChg>
        <pc:spChg chg="mod">
          <ac:chgData name="Ben Weckstein" userId="" providerId="" clId="Web-{151937AC-E9EA-4F3C-9C2D-38819EAF930F}" dt="2024-03-18T14:31:00.744" v="196"/>
          <ac:spMkLst>
            <pc:docMk/>
            <pc:sldMk cId="2641458039" sldId="260"/>
            <ac:spMk id="8" creationId="{1BA58FAB-989B-4588-B294-91E0023FE737}"/>
          </ac:spMkLst>
        </pc:spChg>
        <pc:spChg chg="add del">
          <ac:chgData name="Ben Weckstein" userId="" providerId="" clId="Web-{151937AC-E9EA-4F3C-9C2D-38819EAF930F}" dt="2024-03-18T14:27:49.019" v="136"/>
          <ac:spMkLst>
            <pc:docMk/>
            <pc:sldMk cId="2641458039" sldId="260"/>
            <ac:spMk id="9" creationId="{D817920C-1711-485D-885E-569609C09EDC}"/>
          </ac:spMkLst>
        </pc:spChg>
        <pc:spChg chg="add del">
          <ac:chgData name="Ben Weckstein" userId="" providerId="" clId="Web-{151937AC-E9EA-4F3C-9C2D-38819EAF930F}" dt="2024-03-18T14:27:49.019" v="136"/>
          <ac:spMkLst>
            <pc:docMk/>
            <pc:sldMk cId="2641458039" sldId="260"/>
            <ac:spMk id="10" creationId="{10A92977-169E-4FCA-9E11-22C0A22517A3}"/>
          </ac:spMkLst>
        </pc:spChg>
        <pc:spChg chg="mod">
          <ac:chgData name="Ben Weckstein" userId="" providerId="" clId="Web-{151937AC-E9EA-4F3C-9C2D-38819EAF930F}" dt="2024-03-18T14:31:00.744" v="197"/>
          <ac:spMkLst>
            <pc:docMk/>
            <pc:sldMk cId="2641458039" sldId="260"/>
            <ac:spMk id="11" creationId="{55A3A01D-1B30-454C-89AE-82AB12C21062}"/>
          </ac:spMkLst>
        </pc:spChg>
        <pc:spChg chg="mod">
          <ac:chgData name="Ben Weckstein" userId="" providerId="" clId="Web-{151937AC-E9EA-4F3C-9C2D-38819EAF930F}" dt="2024-03-18T14:31:00.744" v="198"/>
          <ac:spMkLst>
            <pc:docMk/>
            <pc:sldMk cId="2641458039" sldId="260"/>
            <ac:spMk id="12" creationId="{427E5ED0-64B7-40CB-8245-3270B76EFEB5}"/>
          </ac:spMkLst>
        </pc:spChg>
        <pc:spChg chg="mod">
          <ac:chgData name="Ben Weckstein" userId="" providerId="" clId="Web-{151937AC-E9EA-4F3C-9C2D-38819EAF930F}" dt="2024-03-18T14:31:00.744" v="199"/>
          <ac:spMkLst>
            <pc:docMk/>
            <pc:sldMk cId="2641458039" sldId="260"/>
            <ac:spMk id="13" creationId="{2913148B-E5F1-400A-898B-9FE49B50FF09}"/>
          </ac:spMkLst>
        </pc:spChg>
        <pc:spChg chg="mod">
          <ac:chgData name="Ben Weckstein" userId="" providerId="" clId="Web-{151937AC-E9EA-4F3C-9C2D-38819EAF930F}" dt="2024-03-18T14:31:00.744" v="200"/>
          <ac:spMkLst>
            <pc:docMk/>
            <pc:sldMk cId="2641458039" sldId="260"/>
            <ac:spMk id="14" creationId="{44524648-BC38-4B96-BEC3-3B28150517A0}"/>
          </ac:spMkLst>
        </pc:spChg>
        <pc:spChg chg="mod">
          <ac:chgData name="Ben Weckstein" userId="" providerId="" clId="Web-{151937AC-E9EA-4F3C-9C2D-38819EAF930F}" dt="2024-03-18T14:31:00.744" v="201"/>
          <ac:spMkLst>
            <pc:docMk/>
            <pc:sldMk cId="2641458039" sldId="260"/>
            <ac:spMk id="17" creationId="{58747625-6088-4BD4-A2EF-61CC7B50E559}"/>
          </ac:spMkLst>
        </pc:spChg>
        <pc:spChg chg="mod">
          <ac:chgData name="Ben Weckstein" userId="" providerId="" clId="Web-{151937AC-E9EA-4F3C-9C2D-38819EAF930F}" dt="2024-03-18T14:31:00.744" v="202"/>
          <ac:spMkLst>
            <pc:docMk/>
            <pc:sldMk cId="2641458039" sldId="260"/>
            <ac:spMk id="18" creationId="{BE6297DD-5956-408B-A3A8-9AA7A6A07018}"/>
          </ac:spMkLst>
        </pc:spChg>
        <pc:spChg chg="del mod">
          <ac:chgData name="Ben Weckstein" userId="" providerId="" clId="Web-{151937AC-E9EA-4F3C-9C2D-38819EAF930F}" dt="2024-03-18T14:30:21.086" v="178"/>
          <ac:spMkLst>
            <pc:docMk/>
            <pc:sldMk cId="2641458039" sldId="260"/>
            <ac:spMk id="19" creationId="{7313AC29-709A-4B7A-93A9-DD4B102AC2E2}"/>
          </ac:spMkLst>
        </pc:spChg>
        <pc:spChg chg="del mod">
          <ac:chgData name="Ben Weckstein" userId="" providerId="" clId="Web-{151937AC-E9EA-4F3C-9C2D-38819EAF930F}" dt="2024-03-18T14:20:44.943" v="42"/>
          <ac:spMkLst>
            <pc:docMk/>
            <pc:sldMk cId="2641458039" sldId="260"/>
            <ac:spMk id="20" creationId="{9D8EAD36-0790-48E3-809D-ABC573BC516C}"/>
          </ac:spMkLst>
        </pc:spChg>
        <pc:spChg chg="del">
          <ac:chgData name="Ben Weckstein" userId="" providerId="" clId="Web-{151937AC-E9EA-4F3C-9C2D-38819EAF930F}" dt="2024-03-18T14:25:30.264" v="122"/>
          <ac:spMkLst>
            <pc:docMk/>
            <pc:sldMk cId="2641458039" sldId="260"/>
            <ac:spMk id="22" creationId="{3E23191F-081C-4C1C-AAED-305C0A10DB3B}"/>
          </ac:spMkLst>
        </pc:spChg>
        <pc:spChg chg="mod">
          <ac:chgData name="Ben Weckstein" userId="" providerId="" clId="Web-{151937AC-E9EA-4F3C-9C2D-38819EAF930F}" dt="2024-03-18T14:31:00.744" v="195"/>
          <ac:spMkLst>
            <pc:docMk/>
            <pc:sldMk cId="2641458039" sldId="260"/>
            <ac:spMk id="25" creationId="{5F14FA59-902E-4BC7-9A65-BDFFC97FC3BF}"/>
          </ac:spMkLst>
        </pc:spChg>
        <pc:spChg chg="del">
          <ac:chgData name="Ben Weckstein" userId="" providerId="" clId="Web-{151937AC-E9EA-4F3C-9C2D-38819EAF930F}" dt="2024-03-18T14:25:33.889" v="123"/>
          <ac:spMkLst>
            <pc:docMk/>
            <pc:sldMk cId="2641458039" sldId="260"/>
            <ac:spMk id="29" creationId="{1C99551F-D19D-4E1B-AB6D-C2053E78C2DC}"/>
          </ac:spMkLst>
        </pc:spChg>
        <pc:spChg chg="add del">
          <ac:chgData name="Ben Weckstein" userId="" providerId="" clId="Web-{151937AC-E9EA-4F3C-9C2D-38819EAF930F}" dt="2024-03-18T14:28:44.099" v="138"/>
          <ac:spMkLst>
            <pc:docMk/>
            <pc:sldMk cId="2641458039" sldId="260"/>
            <ac:spMk id="30" creationId="{71501BFE-675D-4902-B2AC-38E0506B11CD}"/>
          </ac:spMkLst>
        </pc:spChg>
        <pc:spChg chg="add del">
          <ac:chgData name="Ben Weckstein" userId="" providerId="" clId="Web-{151937AC-E9EA-4F3C-9C2D-38819EAF930F}" dt="2024-03-18T14:28:44.099" v="138"/>
          <ac:spMkLst>
            <pc:docMk/>
            <pc:sldMk cId="2641458039" sldId="260"/>
            <ac:spMk id="31" creationId="{8735A481-4456-43D6-9D9B-5CF209815BE7}"/>
          </ac:spMkLst>
        </pc:spChg>
        <pc:spChg chg="add del">
          <ac:chgData name="Ben Weckstein" userId="" providerId="" clId="Web-{151937AC-E9EA-4F3C-9C2D-38819EAF930F}" dt="2024-03-18T14:28:44.099" v="138"/>
          <ac:spMkLst>
            <pc:docMk/>
            <pc:sldMk cId="2641458039" sldId="260"/>
            <ac:spMk id="32" creationId="{0DD1A973-B530-45CA-AA7C-E37E299DCED5}"/>
          </ac:spMkLst>
        </pc:spChg>
        <pc:spChg chg="add del">
          <ac:chgData name="Ben Weckstein" userId="" providerId="" clId="Web-{151937AC-E9EA-4F3C-9C2D-38819EAF930F}" dt="2024-03-18T14:28:44.099" v="138"/>
          <ac:spMkLst>
            <pc:docMk/>
            <pc:sldMk cId="2641458039" sldId="260"/>
            <ac:spMk id="33" creationId="{D817920C-1711-485D-885E-569609C09EDC}"/>
          </ac:spMkLst>
        </pc:spChg>
        <pc:spChg chg="add del">
          <ac:chgData name="Ben Weckstein" userId="" providerId="" clId="Web-{151937AC-E9EA-4F3C-9C2D-38819EAF930F}" dt="2024-03-18T14:28:44.099" v="138"/>
          <ac:spMkLst>
            <pc:docMk/>
            <pc:sldMk cId="2641458039" sldId="260"/>
            <ac:spMk id="34" creationId="{10A92977-169E-4FCA-9E11-22C0A22517A3}"/>
          </ac:spMkLst>
        </pc:spChg>
        <pc:spChg chg="add mod">
          <ac:chgData name="Ben Weckstein" userId="" providerId="" clId="Web-{151937AC-E9EA-4F3C-9C2D-38819EAF930F}" dt="2024-03-18T14:31:00.744" v="203"/>
          <ac:spMkLst>
            <pc:docMk/>
            <pc:sldMk cId="2641458039" sldId="260"/>
            <ac:spMk id="36" creationId="{9CBD9AA7-61D9-8804-A644-18C258B9A95B}"/>
          </ac:spMkLst>
        </pc:spChg>
        <pc:spChg chg="add mod">
          <ac:chgData name="Ben Weckstein" userId="" providerId="" clId="Web-{151937AC-E9EA-4F3C-9C2D-38819EAF930F}" dt="2024-03-18T14:31:00.915" v="204"/>
          <ac:spMkLst>
            <pc:docMk/>
            <pc:sldMk cId="2641458039" sldId="260"/>
            <ac:spMk id="37" creationId="{D7F41139-3DC2-4C1C-CC7F-7839D18DD7C7}"/>
          </ac:spMkLst>
        </pc:spChg>
        <pc:spChg chg="add mod">
          <ac:chgData name="Ben Weckstein" userId="" providerId="" clId="Web-{151937AC-E9EA-4F3C-9C2D-38819EAF930F}" dt="2024-03-18T14:31:37.526" v="221"/>
          <ac:spMkLst>
            <pc:docMk/>
            <pc:sldMk cId="2641458039" sldId="260"/>
            <ac:spMk id="39" creationId="{06B17505-1574-BC1B-F779-5DCA8A70A5DC}"/>
          </ac:spMkLst>
        </pc:spChg>
        <pc:grpChg chg="del">
          <ac:chgData name="Ben Weckstein" userId="" providerId="" clId="Web-{151937AC-E9EA-4F3C-9C2D-38819EAF930F}" dt="2024-03-18T14:25:36.389" v="124"/>
          <ac:grpSpMkLst>
            <pc:docMk/>
            <pc:sldMk cId="2641458039" sldId="260"/>
            <ac:grpSpMk id="23" creationId="{FEFC0D82-1918-4A67-9DE4-FE39A95B3937}"/>
          </ac:grpSpMkLst>
        </pc:grpChg>
        <pc:picChg chg="mod">
          <ac:chgData name="Ben Weckstein" userId="" providerId="" clId="Web-{151937AC-E9EA-4F3C-9C2D-38819EAF930F}" dt="2024-03-18T14:22:38.149" v="68" actId="1076"/>
          <ac:picMkLst>
            <pc:docMk/>
            <pc:sldMk cId="2641458039" sldId="260"/>
            <ac:picMk id="15" creationId="{9A0EF494-2455-4B48-B985-326CCCCDA805}"/>
          </ac:picMkLst>
        </pc:picChg>
        <pc:picChg chg="mod">
          <ac:chgData name="Ben Weckstein" userId="" providerId="" clId="Web-{151937AC-E9EA-4F3C-9C2D-38819EAF930F}" dt="2024-03-18T14:22:41.915" v="69" actId="1076"/>
          <ac:picMkLst>
            <pc:docMk/>
            <pc:sldMk cId="2641458039" sldId="260"/>
            <ac:picMk id="16" creationId="{64A9F8BF-AD5F-417C-AA4E-F9B4FEF91BA1}"/>
          </ac:picMkLst>
        </pc:picChg>
        <pc:picChg chg="del mod">
          <ac:chgData name="Ben Weckstein" userId="" providerId="" clId="Web-{151937AC-E9EA-4F3C-9C2D-38819EAF930F}" dt="2024-03-18T14:29:12.787" v="144"/>
          <ac:picMkLst>
            <pc:docMk/>
            <pc:sldMk cId="2641458039" sldId="260"/>
            <ac:picMk id="21" creationId="{12E4C265-F4DE-48D9-98C1-0B188CB83D5C}"/>
          </ac:picMkLst>
        </pc:picChg>
        <pc:picChg chg="add del">
          <ac:chgData name="Ben Weckstein" userId="" providerId="" clId="Web-{151937AC-E9EA-4F3C-9C2D-38819EAF930F}" dt="2024-03-18T14:27:49.019" v="136"/>
          <ac:picMkLst>
            <pc:docMk/>
            <pc:sldMk cId="2641458039" sldId="260"/>
            <ac:picMk id="28" creationId="{C764176E-3309-3614-476D-C299D613B88C}"/>
          </ac:picMkLst>
        </pc:picChg>
        <pc:picChg chg="add del">
          <ac:chgData name="Ben Weckstein" userId="" providerId="" clId="Web-{151937AC-E9EA-4F3C-9C2D-38819EAF930F}" dt="2024-03-18T14:28:44.099" v="138"/>
          <ac:picMkLst>
            <pc:docMk/>
            <pc:sldMk cId="2641458039" sldId="260"/>
            <ac:picMk id="35" creationId="{C764176E-3309-3614-476D-C299D613B88C}"/>
          </ac:picMkLst>
        </pc:picChg>
      </pc:sldChg>
    </pc:docChg>
  </pc:docChgLst>
  <pc:docChgLst>
    <pc:chgData name="Ginny Shepherd" clId="Web-{E6DA7A56-0A2F-4A99-8371-967CC83F0696}"/>
    <pc:docChg chg="modSld">
      <pc:chgData name="Ginny Shepherd" userId="" providerId="" clId="Web-{E6DA7A56-0A2F-4A99-8371-967CC83F0696}" dt="2024-03-29T15:55:36.458" v="40"/>
      <pc:docMkLst>
        <pc:docMk/>
      </pc:docMkLst>
      <pc:sldChg chg="addSp modSp">
        <pc:chgData name="Ginny Shepherd" userId="" providerId="" clId="Web-{E6DA7A56-0A2F-4A99-8371-967CC83F0696}" dt="2024-03-29T15:55:36.458" v="40"/>
        <pc:sldMkLst>
          <pc:docMk/>
          <pc:sldMk cId="2641458039" sldId="260"/>
        </pc:sldMkLst>
        <pc:spChg chg="mod">
          <ac:chgData name="Ginny Shepherd" userId="" providerId="" clId="Web-{E6DA7A56-0A2F-4A99-8371-967CC83F0696}" dt="2024-03-29T15:55:36.458" v="40"/>
          <ac:spMkLst>
            <pc:docMk/>
            <pc:sldMk cId="2641458039" sldId="260"/>
            <ac:spMk id="2" creationId="{B5736E2F-D6C8-441A-9524-4F97FA8D8037}"/>
          </ac:spMkLst>
        </pc:spChg>
        <pc:spChg chg="add mod ord">
          <ac:chgData name="Ginny Shepherd" userId="" providerId="" clId="Web-{E6DA7A56-0A2F-4A99-8371-967CC83F0696}" dt="2024-03-29T15:55:27.223" v="27" actId="1076"/>
          <ac:spMkLst>
            <pc:docMk/>
            <pc:sldMk cId="2641458039" sldId="260"/>
            <ac:spMk id="3" creationId="{8D6CCDB1-6FF3-A452-8A19-395EC6D6B613}"/>
          </ac:spMkLst>
        </pc:spChg>
        <pc:spChg chg="mod">
          <ac:chgData name="Ginny Shepherd" userId="" providerId="" clId="Web-{E6DA7A56-0A2F-4A99-8371-967CC83F0696}" dt="2024-03-29T15:55:27.316" v="37" actId="1076"/>
          <ac:spMkLst>
            <pc:docMk/>
            <pc:sldMk cId="2641458039" sldId="260"/>
            <ac:spMk id="11" creationId="{55A3A01D-1B30-454C-89AE-82AB12C21062}"/>
          </ac:spMkLst>
        </pc:spChg>
        <pc:spChg chg="mod">
          <ac:chgData name="Ginny Shepherd" userId="" providerId="" clId="Web-{E6DA7A56-0A2F-4A99-8371-967CC83F0696}" dt="2024-03-29T15:55:27.223" v="28" actId="1076"/>
          <ac:spMkLst>
            <pc:docMk/>
            <pc:sldMk cId="2641458039" sldId="260"/>
            <ac:spMk id="12" creationId="{427E5ED0-64B7-40CB-8245-3270B76EFEB5}"/>
          </ac:spMkLst>
        </pc:spChg>
        <pc:spChg chg="mod">
          <ac:chgData name="Ginny Shepherd" userId="" providerId="" clId="Web-{E6DA7A56-0A2F-4A99-8371-967CC83F0696}" dt="2024-03-29T15:55:27.238" v="29" actId="1076"/>
          <ac:spMkLst>
            <pc:docMk/>
            <pc:sldMk cId="2641458039" sldId="260"/>
            <ac:spMk id="13" creationId="{2913148B-E5F1-400A-898B-9FE49B50FF09}"/>
          </ac:spMkLst>
        </pc:spChg>
        <pc:spChg chg="mod">
          <ac:chgData name="Ginny Shepherd" userId="" providerId="" clId="Web-{E6DA7A56-0A2F-4A99-8371-967CC83F0696}" dt="2024-03-29T15:55:27.254" v="30" actId="1076"/>
          <ac:spMkLst>
            <pc:docMk/>
            <pc:sldMk cId="2641458039" sldId="260"/>
            <ac:spMk id="14" creationId="{44524648-BC38-4B96-BEC3-3B28150517A0}"/>
          </ac:spMkLst>
        </pc:spChg>
        <pc:spChg chg="mod">
          <ac:chgData name="Ginny Shepherd" userId="" providerId="" clId="Web-{E6DA7A56-0A2F-4A99-8371-967CC83F0696}" dt="2024-03-29T15:55:27.269" v="33" actId="1076"/>
          <ac:spMkLst>
            <pc:docMk/>
            <pc:sldMk cId="2641458039" sldId="260"/>
            <ac:spMk id="17" creationId="{58747625-6088-4BD4-A2EF-61CC7B50E559}"/>
          </ac:spMkLst>
        </pc:spChg>
        <pc:spChg chg="mod">
          <ac:chgData name="Ginny Shepherd" userId="" providerId="" clId="Web-{E6DA7A56-0A2F-4A99-8371-967CC83F0696}" dt="2024-03-29T15:55:27.285" v="34" actId="1076"/>
          <ac:spMkLst>
            <pc:docMk/>
            <pc:sldMk cId="2641458039" sldId="260"/>
            <ac:spMk id="18" creationId="{BE6297DD-5956-408B-A3A8-9AA7A6A07018}"/>
          </ac:spMkLst>
        </pc:spChg>
        <pc:spChg chg="mod">
          <ac:chgData name="Ginny Shepherd" userId="" providerId="" clId="Web-{E6DA7A56-0A2F-4A99-8371-967CC83F0696}" dt="2024-03-29T15:55:27.301" v="35" actId="1076"/>
          <ac:spMkLst>
            <pc:docMk/>
            <pc:sldMk cId="2641458039" sldId="260"/>
            <ac:spMk id="36" creationId="{9CBD9AA7-61D9-8804-A644-18C258B9A95B}"/>
          </ac:spMkLst>
        </pc:spChg>
        <pc:spChg chg="mod">
          <ac:chgData name="Ginny Shepherd" userId="" providerId="" clId="Web-{E6DA7A56-0A2F-4A99-8371-967CC83F0696}" dt="2024-03-29T15:55:27.301" v="36" actId="1076"/>
          <ac:spMkLst>
            <pc:docMk/>
            <pc:sldMk cId="2641458039" sldId="260"/>
            <ac:spMk id="37" creationId="{D7F41139-3DC2-4C1C-CC7F-7839D18DD7C7}"/>
          </ac:spMkLst>
        </pc:spChg>
        <pc:picChg chg="mod">
          <ac:chgData name="Ginny Shepherd" userId="" providerId="" clId="Web-{E6DA7A56-0A2F-4A99-8371-967CC83F0696}" dt="2024-03-29T15:55:27.254" v="31" actId="1076"/>
          <ac:picMkLst>
            <pc:docMk/>
            <pc:sldMk cId="2641458039" sldId="260"/>
            <ac:picMk id="15" creationId="{9A0EF494-2455-4B48-B985-326CCCCDA805}"/>
          </ac:picMkLst>
        </pc:picChg>
        <pc:picChg chg="mod">
          <ac:chgData name="Ginny Shepherd" userId="" providerId="" clId="Web-{E6DA7A56-0A2F-4A99-8371-967CC83F0696}" dt="2024-03-29T15:55:27.269" v="32" actId="1076"/>
          <ac:picMkLst>
            <pc:docMk/>
            <pc:sldMk cId="2641458039" sldId="260"/>
            <ac:picMk id="16" creationId="{64A9F8BF-AD5F-417C-AA4E-F9B4FEF91BA1}"/>
          </ac:picMkLst>
        </pc:picChg>
      </pc:sldChg>
    </pc:docChg>
  </pc:docChgLst>
  <pc:docChgLst>
    <pc:chgData name="Jen Loh" clId="Web-{444A95B6-AC1E-4FF1-A2E4-3633ACA693DA}"/>
    <pc:docChg chg="modSld">
      <pc:chgData name="Jen Loh" userId="" providerId="" clId="Web-{444A95B6-AC1E-4FF1-A2E4-3633ACA693DA}" dt="2023-08-03T18:59:44.393" v="0" actId="20577"/>
      <pc:docMkLst>
        <pc:docMk/>
      </pc:docMkLst>
      <pc:sldChg chg="modSp">
        <pc:chgData name="Jen Loh" userId="" providerId="" clId="Web-{444A95B6-AC1E-4FF1-A2E4-3633ACA693DA}" dt="2023-08-03T18:59:44.393" v="0" actId="20577"/>
        <pc:sldMkLst>
          <pc:docMk/>
          <pc:sldMk cId="401645536" sldId="259"/>
        </pc:sldMkLst>
        <pc:spChg chg="mod">
          <ac:chgData name="Jen Loh" userId="" providerId="" clId="Web-{444A95B6-AC1E-4FF1-A2E4-3633ACA693DA}" dt="2023-08-03T18:59:44.393" v="0" actId="20577"/>
          <ac:spMkLst>
            <pc:docMk/>
            <pc:sldMk cId="401645536" sldId="259"/>
            <ac:spMk id="3" creationId="{DA49303A-2DF4-12C3-AB41-74C56262FAEF}"/>
          </ac:spMkLst>
        </pc:spChg>
      </pc:sldChg>
    </pc:docChg>
  </pc:docChgLst>
  <pc:docChgLst>
    <pc:chgData name="Jen Loh" userId="4s0GL8E4PNewTE1u+gVBKX/zbHIRKWCAby63phjSZ9E=" providerId="None" clId="Web-{4B0F9632-7E31-45BA-9932-586CCD61E0E5}"/>
    <pc:docChg chg="modSld">
      <pc:chgData name="Jen Loh" userId="4s0GL8E4PNewTE1u+gVBKX/zbHIRKWCAby63phjSZ9E=" providerId="None" clId="Web-{4B0F9632-7E31-45BA-9932-586CCD61E0E5}" dt="2024-09-16T17:35:10.244" v="60" actId="20577"/>
      <pc:docMkLst>
        <pc:docMk/>
      </pc:docMkLst>
      <pc:sldChg chg="modSp">
        <pc:chgData name="Jen Loh" userId="4s0GL8E4PNewTE1u+gVBKX/zbHIRKWCAby63phjSZ9E=" providerId="None" clId="Web-{4B0F9632-7E31-45BA-9932-586CCD61E0E5}" dt="2024-09-16T17:35:10.244" v="60" actId="20577"/>
        <pc:sldMkLst>
          <pc:docMk/>
          <pc:sldMk cId="2641458039" sldId="260"/>
        </pc:sldMkLst>
        <pc:spChg chg="mod">
          <ac:chgData name="Jen Loh" userId="4s0GL8E4PNewTE1u+gVBKX/zbHIRKWCAby63phjSZ9E=" providerId="None" clId="Web-{4B0F9632-7E31-45BA-9932-586CCD61E0E5}" dt="2024-09-16T17:34:32.790" v="27" actId="1076"/>
          <ac:spMkLst>
            <pc:docMk/>
            <pc:sldMk cId="2641458039" sldId="260"/>
            <ac:spMk id="3" creationId="{8D6CCDB1-6FF3-A452-8A19-395EC6D6B613}"/>
          </ac:spMkLst>
        </pc:spChg>
        <pc:spChg chg="mod">
          <ac:chgData name="Jen Loh" userId="4s0GL8E4PNewTE1u+gVBKX/zbHIRKWCAby63phjSZ9E=" providerId="None" clId="Web-{4B0F9632-7E31-45BA-9932-586CCD61E0E5}" dt="2024-09-16T17:31:39.394" v="2" actId="20577"/>
          <ac:spMkLst>
            <pc:docMk/>
            <pc:sldMk cId="2641458039" sldId="260"/>
            <ac:spMk id="11" creationId="{55A3A01D-1B30-454C-89AE-82AB12C21062}"/>
          </ac:spMkLst>
        </pc:spChg>
        <pc:spChg chg="mod">
          <ac:chgData name="Jen Loh" userId="4s0GL8E4PNewTE1u+gVBKX/zbHIRKWCAby63phjSZ9E=" providerId="None" clId="Web-{4B0F9632-7E31-45BA-9932-586CCD61E0E5}" dt="2024-09-16T17:34:21.305" v="23" actId="1076"/>
          <ac:spMkLst>
            <pc:docMk/>
            <pc:sldMk cId="2641458039" sldId="260"/>
            <ac:spMk id="12" creationId="{427E5ED0-64B7-40CB-8245-3270B76EFEB5}"/>
          </ac:spMkLst>
        </pc:spChg>
        <pc:spChg chg="mod">
          <ac:chgData name="Jen Loh" userId="4s0GL8E4PNewTE1u+gVBKX/zbHIRKWCAby63phjSZ9E=" providerId="None" clId="Web-{4B0F9632-7E31-45BA-9932-586CCD61E0E5}" dt="2024-09-16T17:33:58.352" v="21" actId="20577"/>
          <ac:spMkLst>
            <pc:docMk/>
            <pc:sldMk cId="2641458039" sldId="260"/>
            <ac:spMk id="18" creationId="{BE6297DD-5956-408B-A3A8-9AA7A6A07018}"/>
          </ac:spMkLst>
        </pc:spChg>
        <pc:spChg chg="mod">
          <ac:chgData name="Jen Loh" userId="4s0GL8E4PNewTE1u+gVBKX/zbHIRKWCAby63phjSZ9E=" providerId="None" clId="Web-{4B0F9632-7E31-45BA-9932-586CCD61E0E5}" dt="2024-09-16T17:34:28.180" v="25" actId="1076"/>
          <ac:spMkLst>
            <pc:docMk/>
            <pc:sldMk cId="2641458039" sldId="260"/>
            <ac:spMk id="36" creationId="{9CBD9AA7-61D9-8804-A644-18C258B9A95B}"/>
          </ac:spMkLst>
        </pc:spChg>
        <pc:spChg chg="mod">
          <ac:chgData name="Jen Loh" userId="4s0GL8E4PNewTE1u+gVBKX/zbHIRKWCAby63phjSZ9E=" providerId="None" clId="Web-{4B0F9632-7E31-45BA-9932-586CCD61E0E5}" dt="2024-09-16T17:35:10.244" v="60" actId="20577"/>
          <ac:spMkLst>
            <pc:docMk/>
            <pc:sldMk cId="2641458039" sldId="260"/>
            <ac:spMk id="37" creationId="{D7F41139-3DC2-4C1C-CC7F-7839D18DD7C7}"/>
          </ac:spMkLst>
        </pc:spChg>
      </pc:sldChg>
    </pc:docChg>
  </pc:docChgLst>
  <pc:docChgLst>
    <pc:chgData name="Ben Weckstein" userId="5sAo/0wvVGCcaXWL+xCMpnXhyrF2X3hHTlQmclnbP0s=" providerId="None" clId="Web-{7A8AF7EC-7DA5-471D-BA32-D777D7F19CA9}"/>
    <pc:docChg chg="modSld">
      <pc:chgData name="Ben Weckstein" userId="5sAo/0wvVGCcaXWL+xCMpnXhyrF2X3hHTlQmclnbP0s=" providerId="None" clId="Web-{7A8AF7EC-7DA5-471D-BA32-D777D7F19CA9}" dt="2025-04-16T20:53:37.235" v="38" actId="1076"/>
      <pc:docMkLst>
        <pc:docMk/>
      </pc:docMkLst>
      <pc:sldChg chg="delSp modSp">
        <pc:chgData name="Ben Weckstein" userId="5sAo/0wvVGCcaXWL+xCMpnXhyrF2X3hHTlQmclnbP0s=" providerId="None" clId="Web-{7A8AF7EC-7DA5-471D-BA32-D777D7F19CA9}" dt="2025-04-16T20:53:37.235" v="38" actId="1076"/>
        <pc:sldMkLst>
          <pc:docMk/>
          <pc:sldMk cId="2641458039" sldId="260"/>
        </pc:sldMkLst>
        <pc:spChg chg="del">
          <ac:chgData name="Ben Weckstein" userId="5sAo/0wvVGCcaXWL+xCMpnXhyrF2X3hHTlQmclnbP0s=" providerId="None" clId="Web-{7A8AF7EC-7DA5-471D-BA32-D777D7F19CA9}" dt="2025-04-16T20:49:26.752" v="0"/>
          <ac:spMkLst>
            <pc:docMk/>
            <pc:sldMk cId="2641458039" sldId="260"/>
            <ac:spMk id="3" creationId="{8D6CCDB1-6FF3-A452-8A19-395EC6D6B613}"/>
          </ac:spMkLst>
        </pc:spChg>
        <pc:spChg chg="mod">
          <ac:chgData name="Ben Weckstein" userId="5sAo/0wvVGCcaXWL+xCMpnXhyrF2X3hHTlQmclnbP0s=" providerId="None" clId="Web-{7A8AF7EC-7DA5-471D-BA32-D777D7F19CA9}" dt="2025-04-16T20:49:51.377" v="7" actId="1076"/>
          <ac:spMkLst>
            <pc:docMk/>
            <pc:sldMk cId="2641458039" sldId="260"/>
            <ac:spMk id="11" creationId="{55A3A01D-1B30-454C-89AE-82AB12C21062}"/>
          </ac:spMkLst>
        </pc:spChg>
        <pc:spChg chg="mod">
          <ac:chgData name="Ben Weckstein" userId="5sAo/0wvVGCcaXWL+xCMpnXhyrF2X3hHTlQmclnbP0s=" providerId="None" clId="Web-{7A8AF7EC-7DA5-471D-BA32-D777D7F19CA9}" dt="2025-04-16T20:49:51.393" v="8" actId="1076"/>
          <ac:spMkLst>
            <pc:docMk/>
            <pc:sldMk cId="2641458039" sldId="260"/>
            <ac:spMk id="12" creationId="{427E5ED0-64B7-40CB-8245-3270B76EFEB5}"/>
          </ac:spMkLst>
        </pc:spChg>
        <pc:spChg chg="mod">
          <ac:chgData name="Ben Weckstein" userId="5sAo/0wvVGCcaXWL+xCMpnXhyrF2X3hHTlQmclnbP0s=" providerId="None" clId="Web-{7A8AF7EC-7DA5-471D-BA32-D777D7F19CA9}" dt="2025-04-16T20:49:51.424" v="9" actId="1076"/>
          <ac:spMkLst>
            <pc:docMk/>
            <pc:sldMk cId="2641458039" sldId="260"/>
            <ac:spMk id="13" creationId="{2913148B-E5F1-400A-898B-9FE49B50FF09}"/>
          </ac:spMkLst>
        </pc:spChg>
        <pc:spChg chg="mod">
          <ac:chgData name="Ben Weckstein" userId="5sAo/0wvVGCcaXWL+xCMpnXhyrF2X3hHTlQmclnbP0s=" providerId="None" clId="Web-{7A8AF7EC-7DA5-471D-BA32-D777D7F19CA9}" dt="2025-04-16T20:49:51.439" v="10" actId="1076"/>
          <ac:spMkLst>
            <pc:docMk/>
            <pc:sldMk cId="2641458039" sldId="260"/>
            <ac:spMk id="14" creationId="{44524648-BC38-4B96-BEC3-3B28150517A0}"/>
          </ac:spMkLst>
        </pc:spChg>
        <pc:spChg chg="mod">
          <ac:chgData name="Ben Weckstein" userId="5sAo/0wvVGCcaXWL+xCMpnXhyrF2X3hHTlQmclnbP0s=" providerId="None" clId="Web-{7A8AF7EC-7DA5-471D-BA32-D777D7F19CA9}" dt="2025-04-16T20:49:51.486" v="13" actId="1076"/>
          <ac:spMkLst>
            <pc:docMk/>
            <pc:sldMk cId="2641458039" sldId="260"/>
            <ac:spMk id="17" creationId="{58747625-6088-4BD4-A2EF-61CC7B50E559}"/>
          </ac:spMkLst>
        </pc:spChg>
        <pc:spChg chg="mod">
          <ac:chgData name="Ben Weckstein" userId="5sAo/0wvVGCcaXWL+xCMpnXhyrF2X3hHTlQmclnbP0s=" providerId="None" clId="Web-{7A8AF7EC-7DA5-471D-BA32-D777D7F19CA9}" dt="2025-04-16T20:53:26.314" v="36" actId="20577"/>
          <ac:spMkLst>
            <pc:docMk/>
            <pc:sldMk cId="2641458039" sldId="260"/>
            <ac:spMk id="18" creationId="{BE6297DD-5956-408B-A3A8-9AA7A6A07018}"/>
          </ac:spMkLst>
        </pc:spChg>
        <pc:spChg chg="mod">
          <ac:chgData name="Ben Weckstein" userId="5sAo/0wvVGCcaXWL+xCMpnXhyrF2X3hHTlQmclnbP0s=" providerId="None" clId="Web-{7A8AF7EC-7DA5-471D-BA32-D777D7F19CA9}" dt="2025-04-16T20:53:37.235" v="38" actId="1076"/>
          <ac:spMkLst>
            <pc:docMk/>
            <pc:sldMk cId="2641458039" sldId="260"/>
            <ac:spMk id="36" creationId="{9CBD9AA7-61D9-8804-A644-18C258B9A95B}"/>
          </ac:spMkLst>
        </pc:spChg>
        <pc:spChg chg="mod">
          <ac:chgData name="Ben Weckstein" userId="5sAo/0wvVGCcaXWL+xCMpnXhyrF2X3hHTlQmclnbP0s=" providerId="None" clId="Web-{7A8AF7EC-7DA5-471D-BA32-D777D7F19CA9}" dt="2025-04-16T20:53:33.642" v="37" actId="1076"/>
          <ac:spMkLst>
            <pc:docMk/>
            <pc:sldMk cId="2641458039" sldId="260"/>
            <ac:spMk id="37" creationId="{D7F41139-3DC2-4C1C-CC7F-7839D18DD7C7}"/>
          </ac:spMkLst>
        </pc:spChg>
        <pc:picChg chg="mod">
          <ac:chgData name="Ben Weckstein" userId="5sAo/0wvVGCcaXWL+xCMpnXhyrF2X3hHTlQmclnbP0s=" providerId="None" clId="Web-{7A8AF7EC-7DA5-471D-BA32-D777D7F19CA9}" dt="2025-04-16T20:49:51.455" v="11" actId="1076"/>
          <ac:picMkLst>
            <pc:docMk/>
            <pc:sldMk cId="2641458039" sldId="260"/>
            <ac:picMk id="15" creationId="{9A0EF494-2455-4B48-B985-326CCCCDA805}"/>
          </ac:picMkLst>
        </pc:picChg>
        <pc:picChg chg="mod">
          <ac:chgData name="Ben Weckstein" userId="5sAo/0wvVGCcaXWL+xCMpnXhyrF2X3hHTlQmclnbP0s=" providerId="None" clId="Web-{7A8AF7EC-7DA5-471D-BA32-D777D7F19CA9}" dt="2025-04-16T20:49:51.471" v="12" actId="1076"/>
          <ac:picMkLst>
            <pc:docMk/>
            <pc:sldMk cId="2641458039" sldId="260"/>
            <ac:picMk id="16" creationId="{64A9F8BF-AD5F-417C-AA4E-F9B4FEF91BA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E54C-DF4C-B210-5BD7DC25C543}"/>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E54C-DF4C-B210-5BD7DC25C54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9.5973872610524771E-2"/>
          <c:w val="0.93452380952380953"/>
          <c:h val="0.61271215633342213"/>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8D3B-3644-BB1F-C6441D72957F}"/>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8D3B-3644-BB1F-C6441D72957F}"/>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8D3B-3644-BB1F-C6441D72957F}"/>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8D3B-3644-BB1F-C6441D72957F}"/>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8D3B-3644-BB1F-C6441D72957F}"/>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8D3B-3644-BB1F-C6441D72957F}"/>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6ABF-074A-BFB0-636E2A347433}"/>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6ABF-074A-BFB0-636E2A347433}"/>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BF-074A-BFB0-636E2A347433}"/>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6ABF-074A-BFB0-636E2A347433}"/>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C0DDF-6D96-4B49-B7DD-803165A2A889}" type="datetimeFigureOut">
              <a:rPr lang="en-US" smtClean="0"/>
              <a:t>5/8/2025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3ED76-A302-4A5A-959C-7AB795D2A5BD}" type="slidenum">
              <a:rPr lang="en-US" smtClean="0"/>
              <a:t>‹#›</a:t>
            </a:fld>
            <a:endParaRPr lang="en-US"/>
          </a:p>
        </p:txBody>
      </p:sp>
    </p:spTree>
    <p:extLst>
      <p:ext uri="{BB962C8B-B14F-4D97-AF65-F5344CB8AC3E}">
        <p14:creationId xmlns:p14="http://schemas.microsoft.com/office/powerpoint/2010/main" val="179711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tmp"/><Relationship Id="rId7" Type="http://schemas.openxmlformats.org/officeDocument/2006/relationships/image" Target="../media/image19.tmp"/><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18.tmp"/><Relationship Id="rId5" Type="http://schemas.openxmlformats.org/officeDocument/2006/relationships/image" Target="../media/image17.PNG"/><Relationship Id="rId10" Type="http://schemas.openxmlformats.org/officeDocument/2006/relationships/image" Target="../media/image22.tmp"/><Relationship Id="rId4" Type="http://schemas.openxmlformats.org/officeDocument/2006/relationships/image" Target="../media/image16.tmp"/><Relationship Id="rId9" Type="http://schemas.openxmlformats.org/officeDocument/2006/relationships/image" Target="../media/image21.tmp"/></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Master" Target="../slideMasters/slideMaster2.xml"/><Relationship Id="rId1" Type="http://schemas.openxmlformats.org/officeDocument/2006/relationships/tags" Target="../tags/tag35.xml"/><Relationship Id="rId5" Type="http://schemas.openxmlformats.org/officeDocument/2006/relationships/hyperlink" Target="https://eab.box.com/v/Template-Resources" TargetMode="Externa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2.xml"/><Relationship Id="rId1" Type="http://schemas.openxmlformats.org/officeDocument/2006/relationships/tags" Target="../tags/tag37.xml"/><Relationship Id="rId5" Type="http://schemas.openxmlformats.org/officeDocument/2006/relationships/image" Target="../media/image7.png"/><Relationship Id="rId4" Type="http://schemas.openxmlformats.org/officeDocument/2006/relationships/image" Target="../media/image25.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slideMaster" Target="../slideMasters/slideMaster2.xml"/><Relationship Id="rId1" Type="http://schemas.openxmlformats.org/officeDocument/2006/relationships/tags" Target="../tags/tag44.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7.png"/><Relationship Id="rId9" Type="http://schemas.openxmlformats.org/officeDocument/2006/relationships/image" Target="../media/image32.png"/></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Master" Target="../slideMasters/slideMaster2.xml"/><Relationship Id="rId1" Type="http://schemas.openxmlformats.org/officeDocument/2006/relationships/tags" Target="../tags/tag4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2.xml"/><Relationship Id="rId1" Type="http://schemas.openxmlformats.org/officeDocument/2006/relationships/tags" Target="../tags/tag4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Master" Target="../slideMasters/slideMaster2.xml"/><Relationship Id="rId1" Type="http://schemas.openxmlformats.org/officeDocument/2006/relationships/tags" Target="../tags/tag49.xml"/><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Master" Target="../slideMasters/slideMaster2.xml"/><Relationship Id="rId1" Type="http://schemas.openxmlformats.org/officeDocument/2006/relationships/tags" Target="../tags/tag50.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Master" Target="../slideMasters/slideMaster2.xml"/><Relationship Id="rId1" Type="http://schemas.openxmlformats.org/officeDocument/2006/relationships/tags" Target="../tags/tag52.xml"/><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Master" Target="../slideMasters/slideMaster2.xml"/><Relationship Id="rId1" Type="http://schemas.openxmlformats.org/officeDocument/2006/relationships/tags" Target="../tags/tag53.xml"/><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Master" Target="../slideMasters/slideMaster2.xml"/><Relationship Id="rId1" Type="http://schemas.openxmlformats.org/officeDocument/2006/relationships/tags" Target="../tags/tag54.xml"/><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2.xml"/><Relationship Id="rId1" Type="http://schemas.openxmlformats.org/officeDocument/2006/relationships/tags" Target="../tags/tag55.xml"/><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Master" Target="../slideMasters/slideMaster2.xml"/><Relationship Id="rId1" Type="http://schemas.openxmlformats.org/officeDocument/2006/relationships/tags" Target="../tags/tag56.xml"/><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Master" Target="../slideMasters/slideMaster2.xml"/><Relationship Id="rId1" Type="http://schemas.openxmlformats.org/officeDocument/2006/relationships/tags" Target="../tags/tag57.xml"/><Relationship Id="rId5" Type="http://schemas.openxmlformats.org/officeDocument/2006/relationships/image" Target="../media/image50.svg"/><Relationship Id="rId4" Type="http://schemas.openxmlformats.org/officeDocument/2006/relationships/image" Target="../media/image4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Master" Target="../slideMasters/slideMaster2.xml"/><Relationship Id="rId1" Type="http://schemas.openxmlformats.org/officeDocument/2006/relationships/tags" Target="../tags/tag58.xml"/><Relationship Id="rId4" Type="http://schemas.openxmlformats.org/officeDocument/2006/relationships/image" Target="../media/image52.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59.xml"/><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60.xml"/><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2.xml"/><Relationship Id="rId1" Type="http://schemas.openxmlformats.org/officeDocument/2006/relationships/tags" Target="../tags/tag61.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Master" Target="../slideMasters/slideMaster2.xml"/><Relationship Id="rId1" Type="http://schemas.openxmlformats.org/officeDocument/2006/relationships/tags" Target="../tags/tag62.xml"/><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6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65.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67.xml"/><Relationship Id="rId4"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8.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9.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0.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24" name="Rectangle 23"/>
          <p:cNvSpPr/>
          <p:nvPr userDrawn="1"/>
        </p:nvSpPr>
        <p:spPr bwMode="gray">
          <a:xfrm>
            <a:off x="508000" y="747947"/>
            <a:ext cx="3200400" cy="8796104"/>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59406" y="3446311"/>
            <a:ext cx="2651760" cy="1366015"/>
          </a:xfrm>
          <a:prstGeom prst="rect">
            <a:avLst/>
          </a:prstGeom>
          <a:noFill/>
        </p:spPr>
        <p:txBody>
          <a:bodyPr wrap="square" lIns="0" tIns="0" rIns="0" bIns="0" rtlCol="0">
            <a:spAutoFit/>
          </a:bodyPr>
          <a:lstStyle/>
          <a:p>
            <a:pPr>
              <a:lnSpc>
                <a:spcPct val="90000"/>
              </a:lnSpc>
              <a:spcBef>
                <a:spcPts val="500"/>
              </a:spcBef>
            </a:pPr>
            <a:r>
              <a:rPr lang="en-US" sz="4000" b="0" dirty="0">
                <a:solidFill>
                  <a:schemeClr val="bg1"/>
                </a:solidFill>
                <a:latin typeface="+mj-lt"/>
              </a:rPr>
              <a:t>Portrait Template </a:t>
            </a:r>
          </a:p>
          <a:p>
            <a:pPr>
              <a:lnSpc>
                <a:spcPct val="90000"/>
              </a:lnSpc>
              <a:spcBef>
                <a:spcPts val="500"/>
              </a:spcBef>
            </a:pPr>
            <a:r>
              <a:rPr lang="en-US" sz="1400" b="0" dirty="0">
                <a:solidFill>
                  <a:schemeClr val="bg1"/>
                </a:solidFill>
                <a:latin typeface="+mj-lt"/>
              </a:rPr>
              <a:t>(page size: 8.5ꞌꞌ x 11</a:t>
            </a:r>
            <a:r>
              <a:rPr kumimoji="0" lang="en-US" sz="1400" b="0" i="0" u="none" strike="noStrike" kern="1200" cap="none" spc="0" normalizeH="0" baseline="0" noProof="0" dirty="0">
                <a:ln>
                  <a:noFill/>
                </a:ln>
                <a:solidFill>
                  <a:srgbClr val="FFFFFF"/>
                </a:solidFill>
                <a:effectLst/>
                <a:uLnTx/>
                <a:uFillTx/>
                <a:latin typeface="Rockwell"/>
                <a:ea typeface="+mn-ea"/>
                <a:cs typeface="+mn-cs"/>
              </a:rPr>
              <a:t>ꞌꞌ</a:t>
            </a:r>
            <a:r>
              <a:rPr lang="en-US" sz="1400" b="0" dirty="0">
                <a:solidFill>
                  <a:schemeClr val="bg1"/>
                </a:solidFill>
                <a:latin typeface="+mj-lt"/>
              </a:rPr>
              <a:t>)</a:t>
            </a:r>
          </a:p>
        </p:txBody>
      </p:sp>
      <p:sp>
        <p:nvSpPr>
          <p:cNvPr id="27" name="TextBox 26"/>
          <p:cNvSpPr txBox="1"/>
          <p:nvPr userDrawn="1"/>
        </p:nvSpPr>
        <p:spPr bwMode="gray">
          <a:xfrm>
            <a:off x="4507968" y="220389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Long documents: </a:t>
            </a:r>
            <a:br>
              <a:rPr lang="en-US" sz="1200" b="1" dirty="0">
                <a:solidFill>
                  <a:schemeClr val="tx1"/>
                </a:solidFill>
              </a:rPr>
            </a:br>
            <a:r>
              <a:rPr lang="en-US" sz="1200" dirty="0">
                <a:solidFill>
                  <a:schemeClr val="tx1"/>
                </a:solidFill>
              </a:rPr>
              <a:t>Logo goes on cover</a:t>
            </a:r>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sp>
        <p:nvSpPr>
          <p:cNvPr id="17" name="Rectangle 16">
            <a:extLst>
              <a:ext uri="{FF2B5EF4-FFF2-40B4-BE49-F238E27FC236}">
                <a16:creationId xmlns:a16="http://schemas.microsoft.com/office/drawing/2014/main" id="{F200028C-71E0-4601-988C-6EA6276A6128}"/>
              </a:ext>
            </a:extLst>
          </p:cNvPr>
          <p:cNvSpPr/>
          <p:nvPr userDrawn="1"/>
        </p:nvSpPr>
        <p:spPr bwMode="gray">
          <a:xfrm>
            <a:off x="508000" y="457200"/>
            <a:ext cx="6766560" cy="548640"/>
          </a:xfrm>
          <a:prstGeom prst="rect">
            <a:avLst/>
          </a:prstGeom>
          <a:solidFill>
            <a:srgbClr val="CF10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bg1"/>
                </a:solidFill>
              </a:rPr>
              <a:t>March 2021</a:t>
            </a:r>
            <a:r>
              <a:rPr lang="en-US" sz="1400" b="1" baseline="0" dirty="0">
                <a:solidFill>
                  <a:schemeClr val="bg1"/>
                </a:solidFill>
              </a:rPr>
              <a:t> Edition</a:t>
            </a:r>
            <a:endParaRPr lang="en-US" sz="1400" b="1" dirty="0">
              <a:solidFill>
                <a:schemeClr val="bg1"/>
              </a:solidFill>
            </a:endParaRPr>
          </a:p>
        </p:txBody>
      </p:sp>
      <p:sp>
        <p:nvSpPr>
          <p:cNvPr id="19" name="TextBox 18">
            <a:extLst>
              <a:ext uri="{FF2B5EF4-FFF2-40B4-BE49-F238E27FC236}">
                <a16:creationId xmlns:a16="http://schemas.microsoft.com/office/drawing/2014/main" id="{A434C829-E634-4ADA-8E21-A9746F5A383B}"/>
              </a:ext>
            </a:extLst>
          </p:cNvPr>
          <p:cNvSpPr txBox="1"/>
          <p:nvPr userDrawn="1"/>
        </p:nvSpPr>
        <p:spPr bwMode="gray">
          <a:xfrm>
            <a:off x="4507969" y="588231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Short documents: </a:t>
            </a:r>
            <a:r>
              <a:rPr lang="en-US" sz="1200" dirty="0">
                <a:solidFill>
                  <a:schemeClr val="tx1"/>
                </a:solidFill>
              </a:rPr>
              <a:t>Logo goes on top of page or footer</a:t>
            </a:r>
          </a:p>
        </p:txBody>
      </p:sp>
      <p:cxnSp>
        <p:nvCxnSpPr>
          <p:cNvPr id="37" name="Straight Connector 36">
            <a:extLst>
              <a:ext uri="{FF2B5EF4-FFF2-40B4-BE49-F238E27FC236}">
                <a16:creationId xmlns:a16="http://schemas.microsoft.com/office/drawing/2014/main" id="{CD3B78B9-9C65-4A7D-8D35-9AC558E03C4F}"/>
              </a:ext>
            </a:extLst>
          </p:cNvPr>
          <p:cNvCxnSpPr>
            <a:cxnSpLocks/>
          </p:cNvCxnSpPr>
          <p:nvPr userDrawn="1"/>
        </p:nvCxnSpPr>
        <p:spPr bwMode="gray">
          <a:xfrm>
            <a:off x="759406" y="5024186"/>
            <a:ext cx="26517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D1259E0F-4A8A-4A5E-94B2-FA3C5975D976}"/>
              </a:ext>
            </a:extLst>
          </p:cNvPr>
          <p:cNvPicPr>
            <a:picLocks noChangeAspect="1"/>
          </p:cNvPicPr>
          <p:nvPr userDrawn="1"/>
        </p:nvPicPr>
        <p:blipFill>
          <a:blip r:embed="rId4"/>
          <a:stretch>
            <a:fillRect/>
          </a:stretch>
        </p:blipFill>
        <p:spPr>
          <a:xfrm>
            <a:off x="4585599" y="2687266"/>
            <a:ext cx="2254465" cy="2916186"/>
          </a:xfrm>
          <a:prstGeom prst="rect">
            <a:avLst/>
          </a:prstGeom>
          <a:ln w="12700">
            <a:solidFill>
              <a:schemeClr val="accent1"/>
            </a:solidFill>
          </a:ln>
        </p:spPr>
      </p:pic>
      <p:pic>
        <p:nvPicPr>
          <p:cNvPr id="15" name="Picture 14" descr="A screenshot of a social media post&#10;&#10;Description automatically generated">
            <a:extLst>
              <a:ext uri="{FF2B5EF4-FFF2-40B4-BE49-F238E27FC236}">
                <a16:creationId xmlns:a16="http://schemas.microsoft.com/office/drawing/2014/main" id="{00FF6E65-1822-4B48-8CE2-F3618275CB38}"/>
              </a:ext>
            </a:extLst>
          </p:cNvPr>
          <p:cNvPicPr>
            <a:picLocks noChangeAspect="1"/>
          </p:cNvPicPr>
          <p:nvPr userDrawn="1"/>
        </p:nvPicPr>
        <p:blipFill>
          <a:blip r:embed="rId5"/>
          <a:stretch>
            <a:fillRect/>
          </a:stretch>
        </p:blipFill>
        <p:spPr>
          <a:xfrm>
            <a:off x="4274596" y="6620169"/>
            <a:ext cx="2254466" cy="2923881"/>
          </a:xfrm>
          <a:prstGeom prst="rect">
            <a:avLst/>
          </a:prstGeom>
          <a:ln w="12700">
            <a:solidFill>
              <a:schemeClr val="accent1"/>
            </a:solidFill>
          </a:ln>
        </p:spPr>
      </p:pic>
      <p:pic>
        <p:nvPicPr>
          <p:cNvPr id="13" name="Picture 12" descr="A screenshot of a cell phone&#10;&#10;Description automatically generated">
            <a:extLst>
              <a:ext uri="{FF2B5EF4-FFF2-40B4-BE49-F238E27FC236}">
                <a16:creationId xmlns:a16="http://schemas.microsoft.com/office/drawing/2014/main" id="{26AB5674-7787-48E7-AF72-7D3ADA194B81}"/>
              </a:ext>
            </a:extLst>
          </p:cNvPr>
          <p:cNvPicPr>
            <a:picLocks noChangeAspect="1"/>
          </p:cNvPicPr>
          <p:nvPr userDrawn="1"/>
        </p:nvPicPr>
        <p:blipFill>
          <a:blip r:embed="rId6"/>
          <a:stretch>
            <a:fillRect/>
          </a:stretch>
        </p:blipFill>
        <p:spPr>
          <a:xfrm>
            <a:off x="5006087" y="6388132"/>
            <a:ext cx="2258313" cy="2916186"/>
          </a:xfrm>
          <a:prstGeom prst="rect">
            <a:avLst/>
          </a:prstGeom>
          <a:ln w="12700">
            <a:solidFill>
              <a:schemeClr val="accent1"/>
            </a:solidFill>
          </a:ln>
        </p:spPr>
      </p:pic>
      <p:sp>
        <p:nvSpPr>
          <p:cNvPr id="35" name="Green box - decorative">
            <a:extLst>
              <a:ext uri="{FF2B5EF4-FFF2-40B4-BE49-F238E27FC236}">
                <a16:creationId xmlns:a16="http://schemas.microsoft.com/office/drawing/2014/main" id="{1ABB4EE0-A2F7-470D-BE26-97E91E03B1E0}"/>
              </a:ext>
              <a:ext uri="{C183D7F6-B498-43B3-948B-1728B52AA6E4}">
                <adec:decorative xmlns:adec="http://schemas.microsoft.com/office/drawing/2017/decorative" val="1"/>
              </a:ext>
            </a:extLst>
          </p:cNvPr>
          <p:cNvSpPr/>
          <p:nvPr userDrawn="1"/>
        </p:nvSpPr>
        <p:spPr bwMode="gray">
          <a:xfrm>
            <a:off x="508000" y="6251641"/>
            <a:ext cx="3200400" cy="329240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Save time">
            <a:extLst>
              <a:ext uri="{FF2B5EF4-FFF2-40B4-BE49-F238E27FC236}">
                <a16:creationId xmlns:a16="http://schemas.microsoft.com/office/drawing/2014/main" id="{2C18D16A-EE6A-4F22-A5D9-EDEC2E704930}"/>
              </a:ext>
            </a:extLst>
          </p:cNvPr>
          <p:cNvSpPr txBox="1"/>
          <p:nvPr userDrawn="1"/>
        </p:nvSpPr>
        <p:spPr bwMode="gray">
          <a:xfrm>
            <a:off x="759406" y="6496912"/>
            <a:ext cx="2752715" cy="1954381"/>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1200" b="0" i="0" u="none" strike="noStrike" kern="1200" cap="none" spc="0" normalizeH="0" baseline="0" noProof="0" dirty="0">
                <a:ln>
                  <a:noFill/>
                </a:ln>
                <a:solidFill>
                  <a:srgbClr val="FFFFFF"/>
                </a:solidFill>
                <a:effectLst/>
                <a:uLnTx/>
                <a:uFillTx/>
                <a:latin typeface="+mn-lt"/>
                <a:ea typeface="+mn-ea"/>
                <a:cs typeface="+mn-cs"/>
              </a:rPr>
              <a:t> eab.box.com/v/EAB-Branding-Templates-Imagery </a:t>
            </a:r>
          </a:p>
        </p:txBody>
      </p:sp>
      <p:sp>
        <p:nvSpPr>
          <p:cNvPr id="40" name="Text Placeholder 7">
            <a:extLst>
              <a:ext uri="{FF2B5EF4-FFF2-40B4-BE49-F238E27FC236}">
                <a16:creationId xmlns:a16="http://schemas.microsoft.com/office/drawing/2014/main" id="{252A73F1-BC7D-4BE5-8C3D-A4D73B287803}"/>
              </a:ext>
            </a:extLst>
          </p:cNvPr>
          <p:cNvSpPr txBox="1">
            <a:spLocks/>
          </p:cNvSpPr>
          <p:nvPr userDrawn="1"/>
        </p:nvSpPr>
        <p:spPr bwMode="gray">
          <a:xfrm>
            <a:off x="759406" y="8838529"/>
            <a:ext cx="2651760" cy="47192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200" b="1" dirty="0">
                <a:solidFill>
                  <a:schemeClr val="bg1"/>
                </a:solidFill>
              </a:rPr>
              <a:t>Need help? </a:t>
            </a:r>
          </a:p>
          <a:p>
            <a:pPr marL="0" indent="0" algn="l">
              <a:spcBef>
                <a:spcPts val="800"/>
              </a:spcBef>
              <a:buNone/>
            </a:pPr>
            <a:r>
              <a:rPr lang="en-US" sz="1200" dirty="0">
                <a:solidFill>
                  <a:schemeClr val="bg1"/>
                </a:solidFill>
              </a:rPr>
              <a:t>Email </a:t>
            </a:r>
            <a:r>
              <a:rPr lang="en-US" sz="1200" b="1" dirty="0">
                <a:solidFill>
                  <a:schemeClr val="bg1"/>
                </a:solidFill>
              </a:rPr>
              <a:t>DSS-Requests@eab.com</a:t>
            </a:r>
          </a:p>
        </p:txBody>
      </p:sp>
      <p:cxnSp>
        <p:nvCxnSpPr>
          <p:cNvPr id="41" name="Straight Connector 40">
            <a:extLst>
              <a:ext uri="{FF2B5EF4-FFF2-40B4-BE49-F238E27FC236}">
                <a16:creationId xmlns:a16="http://schemas.microsoft.com/office/drawing/2014/main" id="{BB823B66-B733-40BC-9B61-F4F81D1D3CD8}"/>
              </a:ext>
            </a:extLst>
          </p:cNvPr>
          <p:cNvCxnSpPr>
            <a:cxnSpLocks/>
          </p:cNvCxnSpPr>
          <p:nvPr userDrawn="1"/>
        </p:nvCxnSpPr>
        <p:spPr bwMode="gray">
          <a:xfrm>
            <a:off x="759406" y="8650656"/>
            <a:ext cx="2651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5AB7BB-DA56-43C0-BBFA-4188FF8ED941}"/>
              </a:ext>
            </a:extLst>
          </p:cNvPr>
          <p:cNvSpPr txBox="1"/>
          <p:nvPr userDrawn="1"/>
        </p:nvSpPr>
        <p:spPr bwMode="gray">
          <a:xfrm>
            <a:off x="4190999" y="1214906"/>
            <a:ext cx="3200400" cy="738664"/>
          </a:xfrm>
          <a:prstGeom prst="rect">
            <a:avLst/>
          </a:prstGeom>
          <a:noFill/>
        </p:spPr>
        <p:txBody>
          <a:bodyPr wrap="square" lIns="0" tIns="0" rIns="0" bIns="0" rtlCol="0">
            <a:spAutoFit/>
          </a:bodyPr>
          <a:lstStyle/>
          <a:p>
            <a:pPr>
              <a:spcBef>
                <a:spcPts val="500"/>
              </a:spcBef>
            </a:pPr>
            <a:r>
              <a:rPr lang="en-US" sz="1600" b="0" dirty="0">
                <a:solidFill>
                  <a:schemeClr val="tx1"/>
                </a:solidFill>
              </a:rPr>
              <a:t>Insert the layout types you need from the New Slide button on the Home tab. </a:t>
            </a:r>
          </a:p>
        </p:txBody>
      </p:sp>
      <p:sp>
        <p:nvSpPr>
          <p:cNvPr id="2" name="Isosceles Triangle 1">
            <a:extLst>
              <a:ext uri="{FF2B5EF4-FFF2-40B4-BE49-F238E27FC236}">
                <a16:creationId xmlns:a16="http://schemas.microsoft.com/office/drawing/2014/main" id="{3C37CE37-3DB6-4A3F-82B6-E6D35D0A0BDE}"/>
              </a:ext>
            </a:extLst>
          </p:cNvPr>
          <p:cNvSpPr/>
          <p:nvPr userDrawn="1"/>
        </p:nvSpPr>
        <p:spPr bwMode="gray">
          <a:xfrm rot="19800000">
            <a:off x="4190998" y="2201094"/>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Isosceles Triangle 28">
            <a:extLst>
              <a:ext uri="{FF2B5EF4-FFF2-40B4-BE49-F238E27FC236}">
                <a16:creationId xmlns:a16="http://schemas.microsoft.com/office/drawing/2014/main" id="{BF9ADCB6-E150-4749-87F5-5475E6576FBC}"/>
              </a:ext>
            </a:extLst>
          </p:cNvPr>
          <p:cNvSpPr/>
          <p:nvPr userDrawn="1"/>
        </p:nvSpPr>
        <p:spPr bwMode="gray">
          <a:xfrm rot="19800000">
            <a:off x="4190998" y="5870288"/>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a:extLst>
              <a:ext uri="{FF2B5EF4-FFF2-40B4-BE49-F238E27FC236}">
                <a16:creationId xmlns:a16="http://schemas.microsoft.com/office/drawing/2014/main" id="{7378922A-3EE7-FB47-AA3D-DC2D5C450077}"/>
              </a:ext>
            </a:extLst>
          </p:cNvPr>
          <p:cNvSpPr txBox="1"/>
          <p:nvPr userDrawn="1"/>
        </p:nvSpPr>
        <p:spPr>
          <a:xfrm>
            <a:off x="4274596" y="650729"/>
            <a:ext cx="2768082" cy="161583"/>
          </a:xfrm>
          <a:prstGeom prst="rect">
            <a:avLst/>
          </a:prstGeom>
          <a:noFill/>
        </p:spPr>
        <p:txBody>
          <a:bodyPr wrap="square" lIns="0" tIns="0" rIns="0" bIns="0" rtlCol="0">
            <a:spAutoFit/>
          </a:bodyPr>
          <a:lstStyle/>
          <a:p>
            <a:pPr>
              <a:spcBef>
                <a:spcPts val="200"/>
              </a:spcBef>
            </a:pPr>
            <a:r>
              <a:rPr lang="en-US" sz="1050" b="1" dirty="0">
                <a:solidFill>
                  <a:schemeClr val="bg1"/>
                </a:solidFill>
              </a:rPr>
              <a:t>Edit: </a:t>
            </a:r>
            <a:r>
              <a:rPr lang="en-US" sz="1050" dirty="0">
                <a:solidFill>
                  <a:schemeClr val="bg1"/>
                </a:solidFill>
              </a:rPr>
              <a:t>two stats updated on EAB in Brief</a:t>
            </a:r>
          </a:p>
        </p:txBody>
      </p:sp>
    </p:spTree>
    <p:custDataLst>
      <p:tags r:id="rId1"/>
    </p:custDataLst>
    <p:extLst>
      <p:ext uri="{BB962C8B-B14F-4D97-AF65-F5344CB8AC3E}">
        <p14:creationId xmlns:p14="http://schemas.microsoft.com/office/powerpoint/2010/main" val="22610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20" name="Section type"/>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6"/>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824861"/>
            <a:ext cx="5029200" cy="775597"/>
          </a:xfrm>
          <a:prstGeom prst="rect">
            <a:avLst/>
          </a:prstGeom>
        </p:spPr>
        <p:txBody>
          <a:bodyPr wrap="square" lIns="0" tIns="0" rIns="0" bIns="0" anchor="b" anchorCtr="0">
            <a:spAutoFit/>
          </a:bodyPr>
          <a:lstStyle>
            <a:lvl1pPr>
              <a:lnSpc>
                <a:spcPct val="90000"/>
              </a:lnSpc>
              <a:defRPr sz="2800" b="0" baseline="0">
                <a:solidFill>
                  <a:schemeClr val="tx1"/>
                </a:solidFill>
              </a:defRPr>
            </a:lvl1pPr>
          </a:lstStyle>
          <a:p>
            <a:r>
              <a:rPr lang="en-US" dirty="0"/>
              <a:t>Divider Title – Rockwell 28pt Regular,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82217661"/>
      </p:ext>
    </p:extLst>
  </p:cSld>
  <p:clrMapOvr>
    <a:masterClrMapping/>
  </p:clrMapOvr>
  <p:extLst>
    <p:ext uri="{DCECCB84-F9BA-43D5-87BE-67443E8EF086}">
      <p15:sldGuideLst xmlns:p15="http://schemas.microsoft.com/office/powerpoint/2012/main">
        <p15:guide id="1" pos="913">
          <p15:clr>
            <a:srgbClr val="FBAE40"/>
          </p15:clr>
        </p15:guide>
        <p15:guide id="2" orient="horz" pos="3528" userDrawn="1">
          <p15:clr>
            <a:srgbClr val="FBAE40"/>
          </p15:clr>
        </p15:guide>
        <p15:guide id="3" orient="horz" pos="364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950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7229188"/>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9084334"/>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804264"/>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85508"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2067015"/>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1064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322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90CDD14-284E-794B-ABC7-D370413C12F6}"/>
              </a:ext>
              <a:ext uri="{C183D7F6-B498-43B3-948B-1728B52AA6E4}">
                <adec:decorative xmlns:adec="http://schemas.microsoft.com/office/drawing/2017/decorative" val="1"/>
              </a:ext>
            </a:extLst>
          </p:cNvPr>
          <p:cNvGrpSpPr/>
          <p:nvPr userDrawn="1"/>
        </p:nvGrpSpPr>
        <p:grpSpPr>
          <a:xfrm>
            <a:off x="963613" y="8583930"/>
            <a:ext cx="5845174" cy="960120"/>
            <a:chOff x="277814" y="3459988"/>
            <a:chExt cx="5845174" cy="960120"/>
          </a:xfrm>
        </p:grpSpPr>
        <p:pic>
          <p:nvPicPr>
            <p:cNvPr id="11" name="EAB logo">
              <a:extLst>
                <a:ext uri="{FF2B5EF4-FFF2-40B4-BE49-F238E27FC236}">
                  <a16:creationId xmlns:a16="http://schemas.microsoft.com/office/drawing/2014/main" id="{648A5E32-7F53-2D4A-86B4-B84A41A129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8"/>
              <a:ext cx="1239997" cy="475537"/>
            </a:xfrm>
            <a:prstGeom prst="rect">
              <a:avLst/>
            </a:prstGeom>
          </p:spPr>
        </p:pic>
        <p:sp>
          <p:nvSpPr>
            <p:cNvPr id="12" name="EAb locations, phone, website">
              <a:extLst>
                <a:ext uri="{FF2B5EF4-FFF2-40B4-BE49-F238E27FC236}">
                  <a16:creationId xmlns:a16="http://schemas.microsoft.com/office/drawing/2014/main" id="{0F3B0B13-188A-554A-AEA7-D17993322C24}"/>
                </a:ext>
                <a:ext uri="{C183D7F6-B498-43B3-948B-1728B52AA6E4}">
                  <adec:decorative xmlns:adec="http://schemas.microsoft.com/office/drawing/2017/decorative" val="1"/>
                </a:ext>
              </a:extLst>
            </p:cNvPr>
            <p:cNvSpPr txBox="1"/>
            <p:nvPr userDrawn="1"/>
          </p:nvSpPr>
          <p:spPr bwMode="gray">
            <a:xfrm>
              <a:off x="277814" y="4047346"/>
              <a:ext cx="5845174" cy="372762"/>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   Chicago</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13" name="Line 1">
              <a:extLst>
                <a:ext uri="{FF2B5EF4-FFF2-40B4-BE49-F238E27FC236}">
                  <a16:creationId xmlns:a16="http://schemas.microsoft.com/office/drawing/2014/main" id="{65EB47F2-2024-BB49-9D28-2559B78FAF1A}"/>
                </a:ext>
                <a:ext uri="{C183D7F6-B498-43B3-948B-1728B52AA6E4}">
                  <adec:decorative xmlns:adec="http://schemas.microsoft.com/office/drawing/2017/decorative" val="1"/>
                </a:ext>
              </a:extLst>
            </p:cNvPr>
            <p:cNvCxnSpPr/>
            <p:nvPr userDrawn="1"/>
          </p:nvCxnSpPr>
          <p:spPr bwMode="gray">
            <a:xfrm>
              <a:off x="1925078"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Line 2">
              <a:extLst>
                <a:ext uri="{FF2B5EF4-FFF2-40B4-BE49-F238E27FC236}">
                  <a16:creationId xmlns:a16="http://schemas.microsoft.com/office/drawing/2014/main" id="{F3A934C5-09C8-7341-AE79-CF1E4C353A3E}"/>
                </a:ext>
                <a:ext uri="{C183D7F6-B498-43B3-948B-1728B52AA6E4}">
                  <adec:decorative xmlns:adec="http://schemas.microsoft.com/office/drawing/2017/decorative" val="1"/>
                </a:ext>
              </a:extLst>
            </p:cNvPr>
            <p:cNvCxnSpPr/>
            <p:nvPr userDrawn="1"/>
          </p:nvCxnSpPr>
          <p:spPr bwMode="gray">
            <a:xfrm>
              <a:off x="2606553"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3727E507-8C66-0641-9D92-4E75D4E19A82}"/>
                </a:ext>
                <a:ext uri="{C183D7F6-B498-43B3-948B-1728B52AA6E4}">
                  <adec:decorative xmlns:adec="http://schemas.microsoft.com/office/drawing/2017/decorative" val="1"/>
                </a:ext>
              </a:extLst>
            </p:cNvPr>
            <p:cNvCxnSpPr/>
            <p:nvPr userDrawn="1"/>
          </p:nvCxnSpPr>
          <p:spPr bwMode="gray">
            <a:xfrm>
              <a:off x="3416478"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Line 4">
              <a:extLst>
                <a:ext uri="{FF2B5EF4-FFF2-40B4-BE49-F238E27FC236}">
                  <a16:creationId xmlns:a16="http://schemas.microsoft.com/office/drawing/2014/main" id="{7BE531BD-46EC-6742-933C-1C7A1B24B57F}"/>
                </a:ext>
                <a:ext uri="{C183D7F6-B498-43B3-948B-1728B52AA6E4}">
                  <adec:decorative xmlns:adec="http://schemas.microsoft.com/office/drawing/2017/decorative" val="1"/>
                </a:ext>
              </a:extLst>
            </p:cNvPr>
            <p:cNvCxnSpPr/>
            <p:nvPr userDrawn="1"/>
          </p:nvCxnSpPr>
          <p:spPr bwMode="gray">
            <a:xfrm>
              <a:off x="3337336" y="4277128"/>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00892630-4D78-5441-AF6A-834FB93F6394}"/>
                </a:ext>
                <a:ext uri="{C183D7F6-B498-43B3-948B-1728B52AA6E4}">
                  <adec:decorative xmlns:adec="http://schemas.microsoft.com/office/drawing/2017/decorative" val="1"/>
                </a:ext>
              </a:extLst>
            </p:cNvPr>
            <p:cNvCxnSpPr>
              <a:cxnSpLocks/>
            </p:cNvCxnSpPr>
            <p:nvPr userDrawn="1"/>
          </p:nvCxnSpPr>
          <p:spPr bwMode="gray">
            <a:xfrm>
              <a:off x="4225045"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Line 3">
              <a:extLst>
                <a:ext uri="{FF2B5EF4-FFF2-40B4-BE49-F238E27FC236}">
                  <a16:creationId xmlns:a16="http://schemas.microsoft.com/office/drawing/2014/main" id="{1F48AFF9-D9F1-A940-947A-E6843B3B89C4}"/>
                </a:ext>
                <a:ext uri="{C183D7F6-B498-43B3-948B-1728B52AA6E4}">
                  <adec:decorative xmlns:adec="http://schemas.microsoft.com/office/drawing/2017/decorative" val="1"/>
                </a:ext>
              </a:extLst>
            </p:cNvPr>
            <p:cNvCxnSpPr>
              <a:cxnSpLocks/>
            </p:cNvCxnSpPr>
            <p:nvPr userDrawn="1"/>
          </p:nvCxnSpPr>
          <p:spPr bwMode="gray">
            <a:xfrm>
              <a:off x="4896991" y="4062317"/>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9788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yle Option #3">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59655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10"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5" name="Top kicker"/>
          <p:cNvSpPr>
            <a:spLocks noGrp="1"/>
          </p:cNvSpPr>
          <p:nvPr>
            <p:ph type="body" sz="quarter" idx="29" hasCustomPrompt="1"/>
          </p:nvPr>
        </p:nvSpPr>
        <p:spPr bwMode="gray">
          <a:xfrm>
            <a:off x="508902" y="1457663"/>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4196366"/>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12"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39"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35" name="Top kicker"/>
          <p:cNvSpPr>
            <a:spLocks noGrp="1"/>
          </p:cNvSpPr>
          <p:nvPr>
            <p:ph type="body" sz="quarter" idx="29" hasCustomPrompt="1"/>
          </p:nvPr>
        </p:nvSpPr>
        <p:spPr bwMode="gray">
          <a:xfrm>
            <a:off x="508902" y="1457663"/>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0944888"/>
      </p:ext>
    </p:extLst>
  </p:cSld>
  <p:clrMapOvr>
    <a:masterClrMapping/>
  </p:clrMapOvr>
  <p:extLst>
    <p:ext uri="{DCECCB84-F9BA-43D5-87BE-67443E8EF086}">
      <p15:sldGuideLst xmlns:p15="http://schemas.microsoft.com/office/powerpoint/2012/main">
        <p15:guide id="1" pos="1488" userDrawn="1">
          <p15:clr>
            <a:srgbClr val="FBAE40"/>
          </p15:clr>
        </p15:guide>
        <p15:guide id="2" pos="1608" userDrawn="1">
          <p15:clr>
            <a:srgbClr val="FBAE40"/>
          </p15:clr>
        </p15:guide>
        <p15:guide id="3" orient="horz" pos="1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sp>
        <p:nvSpPr>
          <p:cNvPr id="20" name="Template edition">
            <a:extLst>
              <a:ext uri="{FF2B5EF4-FFF2-40B4-BE49-F238E27FC236}">
                <a16:creationId xmlns:a16="http://schemas.microsoft.com/office/drawing/2014/main" id="{8DF45A89-BB13-2C41-AD19-9C9C8BC8D5AF}"/>
              </a:ext>
            </a:extLst>
          </p:cNvPr>
          <p:cNvSpPr/>
          <p:nvPr userDrawn="1"/>
        </p:nvSpPr>
        <p:spPr bwMode="gray">
          <a:xfrm>
            <a:off x="502920" y="469892"/>
            <a:ext cx="6766560" cy="54864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Top Two 2020</a:t>
            </a:r>
            <a:r>
              <a:rPr lang="en-US" sz="1400" b="1" baseline="0" dirty="0">
                <a:solidFill>
                  <a:schemeClr val="bg1"/>
                </a:solidFill>
              </a:rPr>
              <a:t> New Template Branding Rules </a:t>
            </a:r>
            <a:endParaRPr lang="en-US" sz="1400" b="1" dirty="0">
              <a:solidFill>
                <a:schemeClr val="bg1"/>
              </a:solidFill>
            </a:endParaRPr>
          </a:p>
        </p:txBody>
      </p:sp>
      <p:sp>
        <p:nvSpPr>
          <p:cNvPr id="21" name="TextBox 20">
            <a:extLst>
              <a:ext uri="{FF2B5EF4-FFF2-40B4-BE49-F238E27FC236}">
                <a16:creationId xmlns:a16="http://schemas.microsoft.com/office/drawing/2014/main" id="{8B7546C1-F0C7-2D42-9360-CED24FBE0831}"/>
              </a:ext>
            </a:extLst>
          </p:cNvPr>
          <p:cNvSpPr txBox="1"/>
          <p:nvPr userDrawn="1"/>
        </p:nvSpPr>
        <p:spPr bwMode="gray">
          <a:xfrm>
            <a:off x="1207244" y="1671379"/>
            <a:ext cx="2761955" cy="215444"/>
          </a:xfrm>
          <a:prstGeom prst="rect">
            <a:avLst/>
          </a:prstGeom>
          <a:noFill/>
        </p:spPr>
        <p:txBody>
          <a:bodyPr vert="horz" wrap="square" lIns="0" tIns="0" rIns="0" bIns="0" rtlCol="0">
            <a:spAutoFit/>
          </a:bodyPr>
          <a:lstStyle/>
          <a:p>
            <a:pPr>
              <a:spcBef>
                <a:spcPts val="500"/>
              </a:spcBef>
            </a:pPr>
            <a:r>
              <a:rPr lang="en-US" sz="1400" b="1" dirty="0"/>
              <a:t>Color Usage</a:t>
            </a:r>
          </a:p>
        </p:txBody>
      </p:sp>
      <p:grpSp>
        <p:nvGrpSpPr>
          <p:cNvPr id="22" name="Group 21">
            <a:extLst>
              <a:ext uri="{FF2B5EF4-FFF2-40B4-BE49-F238E27FC236}">
                <a16:creationId xmlns:a16="http://schemas.microsoft.com/office/drawing/2014/main" id="{E6506291-6D0D-AF4A-84D5-E28E52E50CD0}"/>
              </a:ext>
            </a:extLst>
          </p:cNvPr>
          <p:cNvGrpSpPr/>
          <p:nvPr userDrawn="1"/>
        </p:nvGrpSpPr>
        <p:grpSpPr bwMode="gray">
          <a:xfrm>
            <a:off x="783766" y="5314691"/>
            <a:ext cx="300604" cy="307777"/>
            <a:chOff x="553145" y="2965876"/>
            <a:chExt cx="300604" cy="307777"/>
          </a:xfrm>
        </p:grpSpPr>
        <p:sp>
          <p:nvSpPr>
            <p:cNvPr id="23" name="Oval 22">
              <a:extLst>
                <a:ext uri="{FF2B5EF4-FFF2-40B4-BE49-F238E27FC236}">
                  <a16:creationId xmlns:a16="http://schemas.microsoft.com/office/drawing/2014/main" id="{8255CA84-1C26-2147-A08B-263947622103}"/>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a:extLst>
                <a:ext uri="{FF2B5EF4-FFF2-40B4-BE49-F238E27FC236}">
                  <a16:creationId xmlns:a16="http://schemas.microsoft.com/office/drawing/2014/main" id="{BD65481F-8A2C-F344-854B-31D0F779AAD5}"/>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30" name="TextBox 29">
            <a:extLst>
              <a:ext uri="{FF2B5EF4-FFF2-40B4-BE49-F238E27FC236}">
                <a16:creationId xmlns:a16="http://schemas.microsoft.com/office/drawing/2014/main" id="{F7F6D8EB-ED83-4041-9893-CA5E66298F48}"/>
              </a:ext>
            </a:extLst>
          </p:cNvPr>
          <p:cNvSpPr txBox="1"/>
          <p:nvPr userDrawn="1"/>
        </p:nvSpPr>
        <p:spPr bwMode="gray">
          <a:xfrm>
            <a:off x="1207245" y="5362606"/>
            <a:ext cx="4554922" cy="441781"/>
          </a:xfrm>
          <a:prstGeom prst="rect">
            <a:avLst/>
          </a:prstGeom>
          <a:noFill/>
        </p:spPr>
        <p:txBody>
          <a:bodyPr vert="horz" wrap="square" lIns="0" tIns="0" rIns="0" bIns="0" rtlCol="0">
            <a:spAutoFit/>
          </a:bodyPr>
          <a:lstStyle/>
          <a:p>
            <a:pPr>
              <a:spcBef>
                <a:spcPts val="500"/>
              </a:spcBef>
            </a:pPr>
            <a:r>
              <a:rPr lang="en-US" sz="1400" b="1" dirty="0"/>
              <a:t>EAB Chart Templates Populate Dark to Light </a:t>
            </a:r>
            <a:r>
              <a:rPr lang="en-US" sz="1400" b="0" dirty="0"/>
              <a:t>(see call to action for more info)</a:t>
            </a:r>
            <a:endParaRPr lang="en-US" sz="1400" b="1" dirty="0"/>
          </a:p>
        </p:txBody>
      </p:sp>
      <p:grpSp>
        <p:nvGrpSpPr>
          <p:cNvPr id="32" name="Group 31">
            <a:extLst>
              <a:ext uri="{FF2B5EF4-FFF2-40B4-BE49-F238E27FC236}">
                <a16:creationId xmlns:a16="http://schemas.microsoft.com/office/drawing/2014/main" id="{0E1F2AB0-8C58-B64A-9F2E-A41A8B1E09B5}"/>
              </a:ext>
            </a:extLst>
          </p:cNvPr>
          <p:cNvGrpSpPr/>
          <p:nvPr userDrawn="1"/>
        </p:nvGrpSpPr>
        <p:grpSpPr bwMode="gray">
          <a:xfrm>
            <a:off x="783766" y="1608949"/>
            <a:ext cx="300604" cy="307777"/>
            <a:chOff x="553145" y="2965876"/>
            <a:chExt cx="300604" cy="307777"/>
          </a:xfrm>
        </p:grpSpPr>
        <p:sp>
          <p:nvSpPr>
            <p:cNvPr id="33" name="Oval 32">
              <a:extLst>
                <a:ext uri="{FF2B5EF4-FFF2-40B4-BE49-F238E27FC236}">
                  <a16:creationId xmlns:a16="http://schemas.microsoft.com/office/drawing/2014/main" id="{45E631A2-70DB-7648-BE2F-F0ABE8BC73DA}"/>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TextBox 33">
              <a:extLst>
                <a:ext uri="{FF2B5EF4-FFF2-40B4-BE49-F238E27FC236}">
                  <a16:creationId xmlns:a16="http://schemas.microsoft.com/office/drawing/2014/main" id="{09703D2B-2684-6544-8F8B-E4116F4025EE}"/>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grpSp>
      <p:sp>
        <p:nvSpPr>
          <p:cNvPr id="39" name="Rectangle 38">
            <a:extLst>
              <a:ext uri="{FF2B5EF4-FFF2-40B4-BE49-F238E27FC236}">
                <a16:creationId xmlns:a16="http://schemas.microsoft.com/office/drawing/2014/main" id="{5AD5E2A7-908F-144C-8366-8B9365F58C20}"/>
              </a:ext>
              <a:ext uri="{C183D7F6-B498-43B3-948B-1728B52AA6E4}">
                <adec:decorative xmlns:adec="http://schemas.microsoft.com/office/drawing/2017/decorative" val="1"/>
              </a:ext>
            </a:extLst>
          </p:cNvPr>
          <p:cNvSpPr/>
          <p:nvPr userDrawn="1"/>
        </p:nvSpPr>
        <p:spPr bwMode="gray">
          <a:xfrm>
            <a:off x="8976660" y="-751592"/>
            <a:ext cx="731520" cy="246888"/>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4</a:t>
            </a:r>
          </a:p>
        </p:txBody>
      </p:sp>
      <p:sp>
        <p:nvSpPr>
          <p:cNvPr id="42" name="Rectangle 41">
            <a:extLst>
              <a:ext uri="{FF2B5EF4-FFF2-40B4-BE49-F238E27FC236}">
                <a16:creationId xmlns:a16="http://schemas.microsoft.com/office/drawing/2014/main" id="{E7F41562-DE3A-EF4D-A18F-2F15B0DBACEB}"/>
              </a:ext>
              <a:ext uri="{C183D7F6-B498-43B3-948B-1728B52AA6E4}">
                <adec:decorative xmlns:adec="http://schemas.microsoft.com/office/drawing/2017/decorative" val="1"/>
              </a:ext>
            </a:extLst>
          </p:cNvPr>
          <p:cNvSpPr/>
          <p:nvPr userDrawn="1"/>
        </p:nvSpPr>
        <p:spPr bwMode="gray">
          <a:xfrm>
            <a:off x="9822471" y="-751592"/>
            <a:ext cx="731520" cy="246888"/>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5</a:t>
            </a:r>
          </a:p>
        </p:txBody>
      </p:sp>
      <p:sp>
        <p:nvSpPr>
          <p:cNvPr id="43" name="Rectangle 42">
            <a:extLst>
              <a:ext uri="{FF2B5EF4-FFF2-40B4-BE49-F238E27FC236}">
                <a16:creationId xmlns:a16="http://schemas.microsoft.com/office/drawing/2014/main" id="{DAB71217-58B4-3E48-8449-C86C92EC870B}"/>
              </a:ext>
              <a:ext uri="{C183D7F6-B498-43B3-948B-1728B52AA6E4}">
                <adec:decorative xmlns:adec="http://schemas.microsoft.com/office/drawing/2017/decorative" val="1"/>
              </a:ext>
            </a:extLst>
          </p:cNvPr>
          <p:cNvSpPr/>
          <p:nvPr userDrawn="1"/>
        </p:nvSpPr>
        <p:spPr bwMode="gray">
          <a:xfrm>
            <a:off x="10668282" y="-751592"/>
            <a:ext cx="731520" cy="246888"/>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6</a:t>
            </a:r>
          </a:p>
        </p:txBody>
      </p:sp>
      <p:sp>
        <p:nvSpPr>
          <p:cNvPr id="44" name="Rectangle 43">
            <a:extLst>
              <a:ext uri="{FF2B5EF4-FFF2-40B4-BE49-F238E27FC236}">
                <a16:creationId xmlns:a16="http://schemas.microsoft.com/office/drawing/2014/main" id="{AA59FED6-9224-D64B-AEE2-210B16FEB03D}"/>
              </a:ext>
              <a:ext uri="{C183D7F6-B498-43B3-948B-1728B52AA6E4}">
                <adec:decorative xmlns:adec="http://schemas.microsoft.com/office/drawing/2017/decorative" val="1"/>
              </a:ext>
            </a:extLst>
          </p:cNvPr>
          <p:cNvSpPr/>
          <p:nvPr userDrawn="1"/>
        </p:nvSpPr>
        <p:spPr bwMode="gray">
          <a:xfrm>
            <a:off x="8130849" y="-751592"/>
            <a:ext cx="731520" cy="246888"/>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sp>
        <p:nvSpPr>
          <p:cNvPr id="45" name="Rectangle 44">
            <a:extLst>
              <a:ext uri="{FF2B5EF4-FFF2-40B4-BE49-F238E27FC236}">
                <a16:creationId xmlns:a16="http://schemas.microsoft.com/office/drawing/2014/main" id="{0BA385BB-EB57-E14C-B6DB-59B7A1C44610}"/>
              </a:ext>
              <a:ext uri="{C183D7F6-B498-43B3-948B-1728B52AA6E4}">
                <adec:decorative xmlns:adec="http://schemas.microsoft.com/office/drawing/2017/decorative" val="1"/>
              </a:ext>
            </a:extLst>
          </p:cNvPr>
          <p:cNvSpPr/>
          <p:nvPr userDrawn="1"/>
        </p:nvSpPr>
        <p:spPr bwMode="gray">
          <a:xfrm>
            <a:off x="7266456" y="-751592"/>
            <a:ext cx="731520" cy="246888"/>
          </a:xfrm>
          <a:prstGeom prst="rect">
            <a:avLst/>
          </a:prstGeom>
          <a:solidFill>
            <a:schemeClr val="bg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graphicFrame>
        <p:nvGraphicFramePr>
          <p:cNvPr id="47" name="Chart 46">
            <a:extLst>
              <a:ext uri="{FF2B5EF4-FFF2-40B4-BE49-F238E27FC236}">
                <a16:creationId xmlns:a16="http://schemas.microsoft.com/office/drawing/2014/main" id="{40CA1440-208D-604E-9477-2AA86DBCBB7F}"/>
              </a:ext>
            </a:extLst>
          </p:cNvPr>
          <p:cNvGraphicFramePr/>
          <p:nvPr userDrawn="1">
            <p:extLst>
              <p:ext uri="{D42A27DB-BD31-4B8C-83A1-F6EECF244321}">
                <p14:modId xmlns:p14="http://schemas.microsoft.com/office/powerpoint/2010/main" val="938824663"/>
              </p:ext>
            </p:extLst>
          </p:nvPr>
        </p:nvGraphicFramePr>
        <p:xfrm>
          <a:off x="3905178" y="6172913"/>
          <a:ext cx="1528822"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 Placeholder 1">
            <a:extLst>
              <a:ext uri="{FF2B5EF4-FFF2-40B4-BE49-F238E27FC236}">
                <a16:creationId xmlns:a16="http://schemas.microsoft.com/office/drawing/2014/main" id="{2DD37F8E-02DB-9243-AB3B-C67B38821DD9}"/>
              </a:ext>
              <a:ext uri="{C183D7F6-B498-43B3-948B-1728B52AA6E4}">
                <adec:decorative xmlns:adec="http://schemas.microsoft.com/office/drawing/2017/decorative" val="0"/>
              </a:ext>
            </a:extLst>
          </p:cNvPr>
          <p:cNvSpPr txBox="1">
            <a:spLocks/>
          </p:cNvSpPr>
          <p:nvPr userDrawn="1"/>
        </p:nvSpPr>
        <p:spPr bwMode="gray">
          <a:xfrm>
            <a:off x="4231530" y="6638446"/>
            <a:ext cx="740658"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49" name="TextBox 48">
            <a:extLst>
              <a:ext uri="{FF2B5EF4-FFF2-40B4-BE49-F238E27FC236}">
                <a16:creationId xmlns:a16="http://schemas.microsoft.com/office/drawing/2014/main" id="{C43A9EEF-F7CF-B847-A7B0-C188C85DF16E}"/>
              </a:ext>
              <a:ext uri="{C183D7F6-B498-43B3-948B-1728B52AA6E4}">
                <adec:decorative xmlns:adec="http://schemas.microsoft.com/office/drawing/2017/decorative" val="1"/>
              </a:ext>
            </a:extLst>
          </p:cNvPr>
          <p:cNvSpPr txBox="1"/>
          <p:nvPr userDrawn="1"/>
        </p:nvSpPr>
        <p:spPr bwMode="gray">
          <a:xfrm>
            <a:off x="4201026" y="6938354"/>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graphicFrame>
        <p:nvGraphicFramePr>
          <p:cNvPr id="50" name="Chart 49">
            <a:extLst>
              <a:ext uri="{FF2B5EF4-FFF2-40B4-BE49-F238E27FC236}">
                <a16:creationId xmlns:a16="http://schemas.microsoft.com/office/drawing/2014/main" id="{B592ECA4-EF3F-1F43-8A19-FE9BCC35B855}"/>
              </a:ext>
            </a:extLst>
          </p:cNvPr>
          <p:cNvGraphicFramePr/>
          <p:nvPr userDrawn="1">
            <p:extLst>
              <p:ext uri="{D42A27DB-BD31-4B8C-83A1-F6EECF244321}">
                <p14:modId xmlns:p14="http://schemas.microsoft.com/office/powerpoint/2010/main" val="8531287"/>
              </p:ext>
            </p:extLst>
          </p:nvPr>
        </p:nvGraphicFramePr>
        <p:xfrm>
          <a:off x="1214220" y="6115094"/>
          <a:ext cx="2414245" cy="1564707"/>
        </p:xfrm>
        <a:graphic>
          <a:graphicData uri="http://schemas.openxmlformats.org/drawingml/2006/chart">
            <c:chart xmlns:c="http://schemas.openxmlformats.org/drawingml/2006/chart" xmlns:r="http://schemas.openxmlformats.org/officeDocument/2006/relationships" r:id="rId4"/>
          </a:graphicData>
        </a:graphic>
      </p:graphicFrame>
      <p:sp>
        <p:nvSpPr>
          <p:cNvPr id="51" name="TextBox 50">
            <a:extLst>
              <a:ext uri="{FF2B5EF4-FFF2-40B4-BE49-F238E27FC236}">
                <a16:creationId xmlns:a16="http://schemas.microsoft.com/office/drawing/2014/main" id="{886CC083-FB38-0B42-9455-AEB4B92BEFA3}"/>
              </a:ext>
            </a:extLst>
          </p:cNvPr>
          <p:cNvSpPr txBox="1"/>
          <p:nvPr userDrawn="1"/>
        </p:nvSpPr>
        <p:spPr bwMode="gray">
          <a:xfrm>
            <a:off x="3709084" y="6182006"/>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52" name="Chart 51">
            <a:extLst>
              <a:ext uri="{FF2B5EF4-FFF2-40B4-BE49-F238E27FC236}">
                <a16:creationId xmlns:a16="http://schemas.microsoft.com/office/drawing/2014/main" id="{6B1C8ACC-380D-D94B-9172-4AAE3462CC82}"/>
              </a:ext>
            </a:extLst>
          </p:cNvPr>
          <p:cNvGraphicFramePr/>
          <p:nvPr userDrawn="1">
            <p:extLst>
              <p:ext uri="{D42A27DB-BD31-4B8C-83A1-F6EECF244321}">
                <p14:modId xmlns:p14="http://schemas.microsoft.com/office/powerpoint/2010/main" val="1535106347"/>
              </p:ext>
            </p:extLst>
          </p:nvPr>
        </p:nvGraphicFramePr>
        <p:xfrm>
          <a:off x="5595863" y="6158737"/>
          <a:ext cx="18288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53" name="TextBox 52">
            <a:extLst>
              <a:ext uri="{FF2B5EF4-FFF2-40B4-BE49-F238E27FC236}">
                <a16:creationId xmlns:a16="http://schemas.microsoft.com/office/drawing/2014/main" id="{76BBCC25-B2CE-B249-AFC5-6A2A8C479488}"/>
              </a:ext>
            </a:extLst>
          </p:cNvPr>
          <p:cNvSpPr txBox="1"/>
          <p:nvPr userDrawn="1"/>
        </p:nvSpPr>
        <p:spPr bwMode="gray">
          <a:xfrm>
            <a:off x="5297838" y="6167830"/>
            <a:ext cx="1828800" cy="153888"/>
          </a:xfrm>
          <a:prstGeom prst="rect">
            <a:avLst/>
          </a:prstGeom>
          <a:noFill/>
        </p:spPr>
        <p:txBody>
          <a:bodyPr wrap="square" lIns="0" tIns="0" rIns="0" bIns="0" rtlCol="0">
            <a:spAutoFit/>
          </a:bodyPr>
          <a:lstStyle/>
          <a:p>
            <a:pPr algn="ctr"/>
            <a:r>
              <a:rPr lang="en-US" sz="1000" b="1" dirty="0"/>
              <a:t>3-Color Charts</a:t>
            </a:r>
          </a:p>
        </p:txBody>
      </p:sp>
      <p:sp>
        <p:nvSpPr>
          <p:cNvPr id="54" name="Line Callout 1 46">
            <a:extLst>
              <a:ext uri="{FF2B5EF4-FFF2-40B4-BE49-F238E27FC236}">
                <a16:creationId xmlns:a16="http://schemas.microsoft.com/office/drawing/2014/main" id="{53BAE160-DF08-E443-972A-20D28E45C2DD}"/>
              </a:ext>
            </a:extLst>
          </p:cNvPr>
          <p:cNvSpPr/>
          <p:nvPr userDrawn="1"/>
        </p:nvSpPr>
        <p:spPr bwMode="gray">
          <a:xfrm>
            <a:off x="1336595" y="6107926"/>
            <a:ext cx="953168" cy="338554"/>
          </a:xfrm>
          <a:prstGeom prst="borderCallout1">
            <a:avLst>
              <a:gd name="adj1" fmla="val 47939"/>
              <a:gd name="adj2" fmla="val 99761"/>
              <a:gd name="adj3" fmla="val 47769"/>
              <a:gd name="adj4" fmla="val 1266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Orange outline callout style</a:t>
            </a:r>
          </a:p>
        </p:txBody>
      </p:sp>
      <p:grpSp>
        <p:nvGrpSpPr>
          <p:cNvPr id="55" name="Group 54">
            <a:extLst>
              <a:ext uri="{FF2B5EF4-FFF2-40B4-BE49-F238E27FC236}">
                <a16:creationId xmlns:a16="http://schemas.microsoft.com/office/drawing/2014/main" id="{AD339D32-8BC7-EC43-A32A-E55CA7881C37}"/>
              </a:ext>
            </a:extLst>
          </p:cNvPr>
          <p:cNvGrpSpPr/>
          <p:nvPr userDrawn="1"/>
        </p:nvGrpSpPr>
        <p:grpSpPr>
          <a:xfrm>
            <a:off x="1241970" y="2055692"/>
            <a:ext cx="2987222" cy="1866732"/>
            <a:chOff x="712016" y="1045288"/>
            <a:chExt cx="2168345" cy="1355011"/>
          </a:xfrm>
        </p:grpSpPr>
        <p:grpSp>
          <p:nvGrpSpPr>
            <p:cNvPr id="56" name="Group 55">
              <a:extLst>
                <a:ext uri="{FF2B5EF4-FFF2-40B4-BE49-F238E27FC236}">
                  <a16:creationId xmlns:a16="http://schemas.microsoft.com/office/drawing/2014/main" id="{EB62B074-3845-4C4A-9337-5995AC62C9D3}"/>
                </a:ext>
              </a:extLst>
            </p:cNvPr>
            <p:cNvGrpSpPr/>
            <p:nvPr userDrawn="1"/>
          </p:nvGrpSpPr>
          <p:grpSpPr>
            <a:xfrm>
              <a:off x="712016" y="1045288"/>
              <a:ext cx="1888995" cy="1355011"/>
              <a:chOff x="290410" y="857410"/>
              <a:chExt cx="2361631" cy="1694043"/>
            </a:xfrm>
          </p:grpSpPr>
          <p:grpSp>
            <p:nvGrpSpPr>
              <p:cNvPr id="62" name="Group 61" descr="In PowerPoint, only use the top row of the color palette. ">
                <a:extLst>
                  <a:ext uri="{FF2B5EF4-FFF2-40B4-BE49-F238E27FC236}">
                    <a16:creationId xmlns:a16="http://schemas.microsoft.com/office/drawing/2014/main" id="{44425344-0D47-0C47-A1EB-4D431C33D42B}"/>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65" name="Picture 64">
                  <a:extLst>
                    <a:ext uri="{FF2B5EF4-FFF2-40B4-BE49-F238E27FC236}">
                      <a16:creationId xmlns:a16="http://schemas.microsoft.com/office/drawing/2014/main" id="{E1120263-D11A-1441-820F-A1C6E0E02F0B}"/>
                    </a:ext>
                  </a:extLst>
                </p:cNvPr>
                <p:cNvPicPr>
                  <a:picLocks noChangeAspect="1"/>
                </p:cNvPicPr>
                <p:nvPr/>
              </p:nvPicPr>
              <p:blipFill rotWithShape="1">
                <a:blip r:embed="rId6"/>
                <a:srcRect l="490" r="579"/>
                <a:stretch/>
              </p:blipFill>
              <p:spPr>
                <a:xfrm>
                  <a:off x="-1832821" y="1543542"/>
                  <a:ext cx="2512981" cy="1803493"/>
                </a:xfrm>
                <a:prstGeom prst="rect">
                  <a:avLst/>
                </a:prstGeom>
                <a:ln w="12700">
                  <a:solidFill>
                    <a:schemeClr val="accent1"/>
                  </a:solidFill>
                </a:ln>
              </p:spPr>
            </p:pic>
            <p:sp>
              <p:nvSpPr>
                <p:cNvPr id="66" name="Rectangle 65">
                  <a:extLst>
                    <a:ext uri="{FF2B5EF4-FFF2-40B4-BE49-F238E27FC236}">
                      <a16:creationId xmlns:a16="http://schemas.microsoft.com/office/drawing/2014/main" id="{25CB2B10-4A1C-C344-A9A0-249AE674A00E}"/>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67" name="TextBox 66">
                  <a:extLst>
                    <a:ext uri="{FF2B5EF4-FFF2-40B4-BE49-F238E27FC236}">
                      <a16:creationId xmlns:a16="http://schemas.microsoft.com/office/drawing/2014/main" id="{FAC64EF4-005E-7443-BCC5-2038EA31C4FD}"/>
                    </a:ext>
                  </a:extLst>
                </p:cNvPr>
                <p:cNvSpPr txBox="1"/>
                <p:nvPr/>
              </p:nvSpPr>
              <p:spPr bwMode="gray">
                <a:xfrm>
                  <a:off x="-1016035" y="2571995"/>
                  <a:ext cx="1299299" cy="594700"/>
                </a:xfrm>
                <a:prstGeom prst="rect">
                  <a:avLst/>
                </a:prstGeom>
                <a:noFill/>
              </p:spPr>
              <p:txBody>
                <a:bodyPr wrap="square" lIns="0" tIns="0" rIns="0" bIns="0" rtlCol="0">
                  <a:spAutoFit/>
                </a:bodyPr>
                <a:lstStyle/>
                <a:p>
                  <a:pPr>
                    <a:spcBef>
                      <a:spcPts val="500"/>
                    </a:spcBef>
                  </a:pPr>
                  <a:r>
                    <a:rPr lang="en-US" sz="2000" b="1" dirty="0">
                      <a:solidFill>
                        <a:schemeClr val="bg1"/>
                      </a:solidFill>
                    </a:rPr>
                    <a:t>Only Use Top Row</a:t>
                  </a:r>
                </a:p>
              </p:txBody>
            </p:sp>
            <p:cxnSp>
              <p:nvCxnSpPr>
                <p:cNvPr id="68" name="Straight Arrow Connector 67">
                  <a:extLst>
                    <a:ext uri="{FF2B5EF4-FFF2-40B4-BE49-F238E27FC236}">
                      <a16:creationId xmlns:a16="http://schemas.microsoft.com/office/drawing/2014/main" id="{E299D12D-7A17-BB42-9F59-4B15AF1B858F}"/>
                    </a:ext>
                  </a:extLst>
                </p:cNvPr>
                <p:cNvCxnSpPr>
                  <a:cxnSpLocks/>
                </p:cNvCxnSpPr>
                <p:nvPr/>
              </p:nvCxnSpPr>
              <p:spPr bwMode="gray">
                <a:xfrm flipV="1">
                  <a:off x="-1261785" y="2575277"/>
                  <a:ext cx="0" cy="532755"/>
                </a:xfrm>
                <a:prstGeom prst="straightConnector1">
                  <a:avLst/>
                </a:prstGeom>
                <a:solidFill>
                  <a:schemeClr val="accent1"/>
                </a:solidFill>
                <a:ln w="76200" cap="flat" cmpd="sng" algn="ctr">
                  <a:solidFill>
                    <a:schemeClr val="bg1"/>
                  </a:solidFill>
                  <a:prstDash val="solid"/>
                  <a:miter lim="800000"/>
                  <a:headEnd type="none" w="med" len="med"/>
                  <a:tailEnd type="triangle"/>
                </a:ln>
                <a:effectLst/>
              </p:spPr>
            </p:cxnSp>
          </p:grpSp>
          <p:sp>
            <p:nvSpPr>
              <p:cNvPr id="63" name="Rectangle 62">
                <a:extLst>
                  <a:ext uri="{FF2B5EF4-FFF2-40B4-BE49-F238E27FC236}">
                    <a16:creationId xmlns:a16="http://schemas.microsoft.com/office/drawing/2014/main" id="{CB1B5007-A9A4-E34B-ADCF-5A68EBE93E6E}"/>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a:extLst>
                  <a:ext uri="{FF2B5EF4-FFF2-40B4-BE49-F238E27FC236}">
                    <a16:creationId xmlns:a16="http://schemas.microsoft.com/office/drawing/2014/main" id="{EB0AC784-B944-7B46-AA41-333D123D5FFB}"/>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7" name="Group 56">
              <a:extLst>
                <a:ext uri="{FF2B5EF4-FFF2-40B4-BE49-F238E27FC236}">
                  <a16:creationId xmlns:a16="http://schemas.microsoft.com/office/drawing/2014/main" id="{E7EFBFA8-A8D1-C940-9C13-598F97C968F3}"/>
                </a:ext>
              </a:extLst>
            </p:cNvPr>
            <p:cNvGrpSpPr/>
            <p:nvPr userDrawn="1"/>
          </p:nvGrpSpPr>
          <p:grpSpPr>
            <a:xfrm>
              <a:off x="1530485" y="1290376"/>
              <a:ext cx="428489" cy="199072"/>
              <a:chOff x="1407460" y="1434503"/>
              <a:chExt cx="292608" cy="164592"/>
            </a:xfrm>
          </p:grpSpPr>
          <p:cxnSp>
            <p:nvCxnSpPr>
              <p:cNvPr id="60" name="Straight Connector 59">
                <a:extLst>
                  <a:ext uri="{FF2B5EF4-FFF2-40B4-BE49-F238E27FC236}">
                    <a16:creationId xmlns:a16="http://schemas.microsoft.com/office/drawing/2014/main" id="{574BF993-CEC0-B747-A125-54CD7250D39C}"/>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0283DCC-C976-0B4E-A7D5-CDA34F40E90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a:extLst>
                <a:ext uri="{FF2B5EF4-FFF2-40B4-BE49-F238E27FC236}">
                  <a16:creationId xmlns:a16="http://schemas.microsoft.com/office/drawing/2014/main" id="{AEDC817F-73A4-DE4F-BE77-B4C8992303B1}"/>
                </a:ext>
              </a:extLst>
            </p:cNvPr>
            <p:cNvCxnSpPr>
              <a:cxnSpLocks/>
            </p:cNvCxnSpPr>
            <p:nvPr userDrawn="1"/>
          </p:nvCxnSpPr>
          <p:spPr bwMode="gray">
            <a:xfrm flipH="1">
              <a:off x="2514601" y="1384907"/>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72">
              <a:extLst>
                <a:ext uri="{FF2B5EF4-FFF2-40B4-BE49-F238E27FC236}">
                  <a16:creationId xmlns:a16="http://schemas.microsoft.com/office/drawing/2014/main" id="{71BE686C-40D4-214F-BBB6-B96DDBE20BB6}"/>
                </a:ext>
                <a:ext uri="{C183D7F6-B498-43B3-948B-1728B52AA6E4}">
                  <adec:decorative xmlns:adec="http://schemas.microsoft.com/office/drawing/2017/decorative" val="1"/>
                </a:ext>
              </a:extLst>
            </p:cNvPr>
            <p:cNvSpPr/>
            <p:nvPr userDrawn="1"/>
          </p:nvSpPr>
          <p:spPr bwMode="gray">
            <a:xfrm>
              <a:off x="1738466" y="1489346"/>
              <a:ext cx="1141895" cy="223827"/>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9" name="Template edition">
            <a:extLst>
              <a:ext uri="{FF2B5EF4-FFF2-40B4-BE49-F238E27FC236}">
                <a16:creationId xmlns:a16="http://schemas.microsoft.com/office/drawing/2014/main" id="{70330B21-2290-CF4C-AD56-5AFDE2B83BCD}"/>
              </a:ext>
            </a:extLst>
          </p:cNvPr>
          <p:cNvSpPr/>
          <p:nvPr userDrawn="1"/>
        </p:nvSpPr>
        <p:spPr bwMode="gray">
          <a:xfrm>
            <a:off x="495301" y="8573058"/>
            <a:ext cx="6774179" cy="99228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22960" tIns="45720" rIns="457200" bIns="45720" numCol="1" spcCol="0" rtlCol="0" fromWordArt="0" anchor="ctr" anchorCtr="0" forceAA="0" compatLnSpc="1">
            <a:prstTxWarp prst="textNoShape">
              <a:avLst/>
            </a:prstTxWarp>
            <a:noAutofit/>
          </a:bodyPr>
          <a:lstStyle/>
          <a:p>
            <a:pPr algn="l">
              <a:spcBef>
                <a:spcPts val="500"/>
              </a:spcBef>
            </a:pPr>
            <a:r>
              <a:rPr lang="en-US" sz="1400" b="0" dirty="0">
                <a:solidFill>
                  <a:schemeClr val="bg1"/>
                </a:solidFill>
              </a:rPr>
              <a:t>Directions to install EAB chart templates and how to convert old files into the new templates are located in the PDF here: </a:t>
            </a:r>
          </a:p>
          <a:p>
            <a:pPr algn="l">
              <a:spcBef>
                <a:spcPts val="500"/>
              </a:spcBef>
            </a:pPr>
            <a:r>
              <a:rPr lang="en-US" sz="1400" b="0" u="sng" dirty="0">
                <a:solidFill>
                  <a:schemeClr val="bg1"/>
                </a:solidFill>
              </a:rPr>
              <a:t>https://</a:t>
            </a:r>
            <a:r>
              <a:rPr lang="en-US" sz="1400" b="0" u="sng" dirty="0" err="1">
                <a:solidFill>
                  <a:schemeClr val="bg1"/>
                </a:solidFill>
              </a:rPr>
              <a:t>eab.box.com</a:t>
            </a:r>
            <a:r>
              <a:rPr lang="en-US" sz="1400" b="0" u="sng" dirty="0">
                <a:solidFill>
                  <a:schemeClr val="bg1"/>
                </a:solidFill>
              </a:rPr>
              <a:t>/v/EAB-Templates.</a:t>
            </a:r>
          </a:p>
        </p:txBody>
      </p:sp>
      <p:sp>
        <p:nvSpPr>
          <p:cNvPr id="70" name="Triangle 69">
            <a:extLst>
              <a:ext uri="{FF2B5EF4-FFF2-40B4-BE49-F238E27FC236}">
                <a16:creationId xmlns:a16="http://schemas.microsoft.com/office/drawing/2014/main" id="{6B95501A-C2F9-7E41-8A5C-64A3913EC85A}"/>
              </a:ext>
            </a:extLst>
          </p:cNvPr>
          <p:cNvSpPr/>
          <p:nvPr userDrawn="1"/>
        </p:nvSpPr>
        <p:spPr bwMode="gray">
          <a:xfrm rot="5400000">
            <a:off x="987499" y="8737795"/>
            <a:ext cx="221458" cy="190912"/>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Box 70">
            <a:extLst>
              <a:ext uri="{FF2B5EF4-FFF2-40B4-BE49-F238E27FC236}">
                <a16:creationId xmlns:a16="http://schemas.microsoft.com/office/drawing/2014/main" id="{389AAAC5-787A-8F4F-A1FB-EEB0620C8790}"/>
              </a:ext>
            </a:extLst>
          </p:cNvPr>
          <p:cNvSpPr txBox="1"/>
          <p:nvPr userDrawn="1"/>
        </p:nvSpPr>
        <p:spPr>
          <a:xfrm>
            <a:off x="4382497" y="2464665"/>
            <a:ext cx="2585111" cy="802784"/>
          </a:xfrm>
          <a:prstGeom prst="rect">
            <a:avLst/>
          </a:prstGeom>
          <a:noFill/>
        </p:spPr>
        <p:txBody>
          <a:bodyPr wrap="square" lIns="0" tIns="0" rIns="0" bIns="0" rtlCol="0">
            <a:spAutoFit/>
          </a:bodyPr>
          <a:lstStyle/>
          <a:p>
            <a:pPr marL="114300" marR="0" lvl="0" indent="-114300"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200" dirty="0"/>
              <a:t>Only use 7 main colors (in green boxes)</a:t>
            </a:r>
          </a:p>
          <a:p>
            <a:pPr marL="114300" indent="-114300">
              <a:spcBef>
                <a:spcPts val="500"/>
              </a:spcBef>
              <a:buFont typeface="Arial" panose="020B0604020202020204" pitchFamily="34" charset="0"/>
              <a:buChar char="•"/>
              <a:tabLst/>
            </a:pPr>
            <a:r>
              <a:rPr lang="en-US" sz="1200" dirty="0"/>
              <a:t>Do not use these 3 colors; </a:t>
            </a:r>
            <a:r>
              <a:rPr lang="en-US" sz="1200" b="0" i="0" dirty="0"/>
              <a:t>exception: charts (see below)</a:t>
            </a:r>
            <a:endParaRPr lang="en-US" sz="1200" dirty="0"/>
          </a:p>
        </p:txBody>
      </p:sp>
      <p:sp>
        <p:nvSpPr>
          <p:cNvPr id="72" name="TextBox 71">
            <a:extLst>
              <a:ext uri="{FF2B5EF4-FFF2-40B4-BE49-F238E27FC236}">
                <a16:creationId xmlns:a16="http://schemas.microsoft.com/office/drawing/2014/main" id="{EF4D42D9-EDD0-B946-A4D9-3DD281B2CDCC}"/>
              </a:ext>
            </a:extLst>
          </p:cNvPr>
          <p:cNvSpPr txBox="1"/>
          <p:nvPr userDrawn="1"/>
        </p:nvSpPr>
        <p:spPr bwMode="gray">
          <a:xfrm>
            <a:off x="4391186" y="3623573"/>
            <a:ext cx="2386981" cy="866904"/>
          </a:xfrm>
          <a:prstGeom prst="rect">
            <a:avLst/>
          </a:prstGeom>
          <a:noFill/>
        </p:spPr>
        <p:txBody>
          <a:bodyPr vert="horz" wrap="square" lIns="0" tIns="0" rIns="0" bIns="0" rtlCol="0">
            <a:spAutoFit/>
          </a:bodyPr>
          <a:lstStyle/>
          <a:p>
            <a:pPr>
              <a:spcBef>
                <a:spcPts val="500"/>
              </a:spcBef>
            </a:pPr>
            <a:r>
              <a:rPr lang="en-US" sz="1200" b="1" dirty="0"/>
              <a:t>Text Colors</a:t>
            </a:r>
          </a:p>
          <a:p>
            <a:pPr marL="114300" indent="-114300">
              <a:spcBef>
                <a:spcPts val="500"/>
              </a:spcBef>
              <a:buFont typeface="Arial" panose="020B0604020202020204" pitchFamily="34" charset="0"/>
              <a:buChar char="•"/>
              <a:tabLst/>
            </a:pPr>
            <a:r>
              <a:rPr lang="en-US" sz="1200" b="1" dirty="0"/>
              <a:t>ALL </a:t>
            </a:r>
            <a:r>
              <a:rPr lang="en-US" sz="1200" dirty="0"/>
              <a:t>text is dark gray</a:t>
            </a:r>
          </a:p>
          <a:p>
            <a:pPr marL="114300" indent="-114300">
              <a:spcBef>
                <a:spcPts val="500"/>
              </a:spcBef>
              <a:buFont typeface="Arial" panose="020B0604020202020204" pitchFamily="34" charset="0"/>
              <a:buChar char="•"/>
              <a:tabLst/>
            </a:pPr>
            <a:r>
              <a:rPr lang="en-US" sz="1200" b="1" dirty="0"/>
              <a:t>Exception: </a:t>
            </a:r>
            <a:r>
              <a:rPr lang="en-US" sz="1200" dirty="0"/>
              <a:t>large data numbers are orange or blue</a:t>
            </a:r>
          </a:p>
        </p:txBody>
      </p:sp>
    </p:spTree>
    <p:custDataLst>
      <p:tags r:id="rId1"/>
    </p:custDataLst>
    <p:extLst>
      <p:ext uri="{BB962C8B-B14F-4D97-AF65-F5344CB8AC3E}">
        <p14:creationId xmlns:p14="http://schemas.microsoft.com/office/powerpoint/2010/main" val="163560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Box Text">
    <p:spTree>
      <p:nvGrpSpPr>
        <p:cNvPr id="1" name=""/>
        <p:cNvGrpSpPr/>
        <p:nvPr/>
      </p:nvGrpSpPr>
      <p:grpSpPr>
        <a:xfrm>
          <a:off x="0" y="0"/>
          <a:ext cx="0" cy="0"/>
          <a:chOff x="0" y="0"/>
          <a:chExt cx="0" cy="0"/>
        </a:xfrm>
      </p:grpSpPr>
      <p:pic>
        <p:nvPicPr>
          <p:cNvPr id="13"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2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6" name="Top kicker"/>
          <p:cNvSpPr>
            <a:spLocks noGrp="1"/>
          </p:cNvSpPr>
          <p:nvPr>
            <p:ph type="body" sz="quarter" idx="29" hasCustomPrompt="1"/>
          </p:nvPr>
        </p:nvSpPr>
        <p:spPr bwMode="gray">
          <a:xfrm>
            <a:off x="2552700" y="1457663"/>
            <a:ext cx="274320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3" name="Title"/>
          <p:cNvSpPr>
            <a:spLocks noGrp="1"/>
          </p:cNvSpPr>
          <p:nvPr>
            <p:ph type="title" hasCustomPrompt="1"/>
          </p:nvPr>
        </p:nvSpPr>
        <p:spPr bwMode="gray">
          <a:xfrm>
            <a:off x="2552700" y="1716088"/>
            <a:ext cx="4711700" cy="276999"/>
          </a:xfrm>
        </p:spPr>
        <p:txBody>
          <a:bodyPr/>
          <a:lstStyle>
            <a:lvl1pPr>
              <a:defRPr>
                <a:solidFill>
                  <a:schemeClr val="accent3"/>
                </a:solidFill>
              </a:defRPr>
            </a:lvl1pPr>
          </a:lstStyle>
          <a:p>
            <a:r>
              <a:rPr lang="en-US" dirty="0"/>
              <a:t>Page Title – Rockwell 20pt Regular</a:t>
            </a:r>
          </a:p>
        </p:txBody>
      </p:sp>
      <p:sp>
        <p:nvSpPr>
          <p:cNvPr id="15" name="Subtitle"/>
          <p:cNvSpPr>
            <a:spLocks noGrp="1"/>
          </p:cNvSpPr>
          <p:nvPr>
            <p:ph type="body" sz="quarter" idx="28" hasCustomPrompt="1"/>
          </p:nvPr>
        </p:nvSpPr>
        <p:spPr bwMode="gray">
          <a:xfrm>
            <a:off x="2552700" y="2079282"/>
            <a:ext cx="47117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6" name="Left box title"/>
          <p:cNvSpPr>
            <a:spLocks noGrp="1"/>
          </p:cNvSpPr>
          <p:nvPr>
            <p:ph type="body" sz="quarter" idx="32" hasCustomPrompt="1"/>
          </p:nvPr>
        </p:nvSpPr>
        <p:spPr bwMode="gray">
          <a:xfrm>
            <a:off x="515252" y="1457663"/>
            <a:ext cx="1920240" cy="8091146"/>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27" name="Left box text"/>
          <p:cNvSpPr>
            <a:spLocks noGrp="1"/>
          </p:cNvSpPr>
          <p:nvPr>
            <p:ph type="body" sz="quarter" idx="33" hasCustomPrompt="1"/>
          </p:nvPr>
        </p:nvSpPr>
        <p:spPr bwMode="gray">
          <a:xfrm>
            <a:off x="515252" y="1720851"/>
            <a:ext cx="1920240" cy="7827962"/>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2"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9300760"/>
      </p:ext>
    </p:extLst>
  </p:cSld>
  <p:clrMapOvr>
    <a:masterClrMapping/>
  </p:clrMapOvr>
  <p:extLst>
    <p:ext uri="{DCECCB84-F9BA-43D5-87BE-67443E8EF086}">
      <p15:sldGuideLst xmlns:p15="http://schemas.microsoft.com/office/powerpoint/2012/main">
        <p15:guide id="1" pos="1608">
          <p15:clr>
            <a:srgbClr val="FBAE40"/>
          </p15:clr>
        </p15:guide>
        <p15:guide id="2" orient="horz" pos="10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yle Option #2">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38391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©2021 by EAB. All Rights Reserved. </a:t>
            </a:r>
          </a:p>
        </p:txBody>
      </p:sp>
    </p:spTree>
    <p:custDataLst>
      <p:tags r:id="rId1"/>
    </p:custDataLst>
    <p:extLst>
      <p:ext uri="{BB962C8B-B14F-4D97-AF65-F5344CB8AC3E}">
        <p14:creationId xmlns:p14="http://schemas.microsoft.com/office/powerpoint/2010/main" val="2479252822"/>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©2021 by EAB. All Rights Reserved. </a:t>
            </a:r>
          </a:p>
        </p:txBody>
      </p:sp>
    </p:spTree>
    <p:custDataLst>
      <p:tags r:id="rId1"/>
    </p:custDataLst>
    <p:extLst>
      <p:ext uri="{BB962C8B-B14F-4D97-AF65-F5344CB8AC3E}">
        <p14:creationId xmlns:p14="http://schemas.microsoft.com/office/powerpoint/2010/main" val="776081435"/>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Logo: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8965271"/>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685201"/>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90135" y="9215310"/>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531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White box behind logo - decorative">
            <a:extLst>
              <a:ext uri="{FF2B5EF4-FFF2-40B4-BE49-F238E27FC236}">
                <a16:creationId xmlns:a16="http://schemas.microsoft.com/office/drawing/2014/main" id="{0B5D0E77-BD50-41A7-B54A-BB495E50701D}"/>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5" name="EAB logo - decorative">
            <a:extLst>
              <a:ext uri="{FF2B5EF4-FFF2-40B4-BE49-F238E27FC236}">
                <a16:creationId xmlns:a16="http://schemas.microsoft.com/office/drawing/2014/main" id="{37FD4F52-41F2-4D78-AA3B-ED02623304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6" name="Copyright - decorative">
            <a:extLst>
              <a:ext uri="{FF2B5EF4-FFF2-40B4-BE49-F238E27FC236}">
                <a16:creationId xmlns:a16="http://schemas.microsoft.com/office/drawing/2014/main" id="{DBF69BDA-7745-4A6A-AB70-30470D2F1429}"/>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©2021 by EAB. All Rights Reserved. </a:t>
            </a:r>
          </a:p>
        </p:txBody>
      </p:sp>
    </p:spTree>
    <p:custDataLst>
      <p:tags r:id="rId1"/>
    </p:custDataLst>
    <p:extLst>
      <p:ext uri="{BB962C8B-B14F-4D97-AF65-F5344CB8AC3E}">
        <p14:creationId xmlns:p14="http://schemas.microsoft.com/office/powerpoint/2010/main" val="2526035238"/>
      </p:ext>
    </p:extLst>
  </p:cSld>
  <p:clrMapOvr>
    <a:masterClrMapping/>
  </p:clrMapOvr>
  <p:extLst>
    <p:ext uri="{DCECCB84-F9BA-43D5-87BE-67443E8EF086}">
      <p15:sldGuideLst xmlns:p15="http://schemas.microsoft.com/office/powerpoint/2012/main">
        <p15:guide id="1" pos="1626">
          <p15:clr>
            <a:srgbClr val="FBAE40"/>
          </p15:clr>
        </p15:guide>
        <p15:guide id="2" orient="horz" pos="59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yle Option #4">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1865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8" y="4168783"/>
            <a:ext cx="43434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34340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6" name="Bottom box bullets"/>
          <p:cNvSpPr>
            <a:spLocks noGrp="1"/>
          </p:cNvSpPr>
          <p:nvPr>
            <p:ph type="body" sz="quarter" idx="22" hasCustomPrompt="1"/>
          </p:nvPr>
        </p:nvSpPr>
        <p:spPr bwMode="gray">
          <a:xfrm>
            <a:off x="844906" y="8343721"/>
            <a:ext cx="6080760" cy="1200329"/>
          </a:xfrm>
          <a:prstGeom prst="rect">
            <a:avLst/>
          </a:prstGeom>
          <a:solidFill>
            <a:schemeClr val="bg2"/>
          </a:solidFill>
          <a:ln w="19050">
            <a:noFill/>
          </a:ln>
        </p:spPr>
        <p:txBody>
          <a:bodyPr lIns="274320" tIns="45720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sp>
        <p:nvSpPr>
          <p:cNvPr id="27" name="Bottom box header"/>
          <p:cNvSpPr>
            <a:spLocks noGrp="1"/>
          </p:cNvSpPr>
          <p:nvPr>
            <p:ph type="body" sz="quarter" idx="21" hasCustomPrompt="1"/>
          </p:nvPr>
        </p:nvSpPr>
        <p:spPr bwMode="gray">
          <a:xfrm>
            <a:off x="844905" y="8343721"/>
            <a:ext cx="5120640" cy="446276"/>
          </a:xfrm>
          <a:prstGeom prst="rect">
            <a:avLst/>
          </a:prstGeom>
          <a:noFill/>
        </p:spPr>
        <p:txBody>
          <a:bodyPr wrap="none" lIns="274320" tIns="182880" rIns="457200" bIns="91440" anchor="ctr" anchorCtr="0">
            <a:sp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510715496"/>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99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211793708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17151"/>
      </p:ext>
    </p:extLst>
  </p:cSld>
  <p:clrMapOvr>
    <a:masterClrMapping/>
  </p:clrMapOvr>
  <p:extLst>
    <p:ext uri="{DCECCB84-F9BA-43D5-87BE-67443E8EF086}">
      <p15:sldGuideLst xmlns:p15="http://schemas.microsoft.com/office/powerpoint/2012/main">
        <p15:guide id="1" orient="horz" pos="1097">
          <p15:clr>
            <a:srgbClr val="FBAE40"/>
          </p15:clr>
        </p15:guide>
        <p15:guide id="2" pos="46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7664487"/>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7" name="Background pattern - decorative">
            <a:extLst>
              <a:ext uri="{FF2B5EF4-FFF2-40B4-BE49-F238E27FC236}">
                <a16:creationId xmlns:a16="http://schemas.microsoft.com/office/drawing/2014/main" id="{115AFE98-F74C-4CE5-BD45-BBF3CECF8D29}"/>
              </a:ext>
              <a:ext uri="{C183D7F6-B498-43B3-948B-1728B52AA6E4}">
                <adec:decorative xmlns:adec="http://schemas.microsoft.com/office/drawing/2017/decorative" val="1"/>
              </a:ext>
            </a:extLst>
          </p:cNvPr>
          <p:cNvPicPr>
            <a:picLocks noChangeAspect="1"/>
          </p:cNvPicPr>
          <p:nvPr userDrawn="1"/>
        </p:nvPicPr>
        <p:blipFill rotWithShape="1">
          <a:blip r:embed="rId3"/>
          <a:srcRect t="-1" b="1"/>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3126371"/>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935648"/>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8000" y="4397218"/>
            <a:ext cx="43434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ttitle"/>
          <p:cNvSpPr>
            <a:spLocks noGrp="1"/>
          </p:cNvSpPr>
          <p:nvPr>
            <p:ph type="body" sz="quarter" idx="16" hasCustomPrompt="1"/>
          </p:nvPr>
        </p:nvSpPr>
        <p:spPr bwMode="gray">
          <a:xfrm>
            <a:off x="508000" y="5456383"/>
            <a:ext cx="434340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8000" y="7056526"/>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541317765"/>
      </p:ext>
    </p:extLst>
  </p:cSld>
  <p:clrMapOvr>
    <a:masterClrMapping/>
  </p:clrMapOvr>
  <p:extLst>
    <p:ext uri="{DCECCB84-F9BA-43D5-87BE-67443E8EF086}">
      <p15:sldGuideLst xmlns:p15="http://schemas.microsoft.com/office/powerpoint/2012/main">
        <p15:guide id="2" orient="horz" pos="3312" userDrawn="1">
          <p15:clr>
            <a:srgbClr val="FBAE40"/>
          </p15:clr>
        </p15:guide>
        <p15:guide id="3" orient="horz" pos="34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177955"/>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84CA62-D42E-9952-68A5-E03CCB5D911D}"/>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“Template Name” (this is a hidden title for accessibility) </a:t>
            </a:r>
          </a:p>
        </p:txBody>
      </p:sp>
      <p:sp>
        <p:nvSpPr>
          <p:cNvPr id="24" name="Rectangle 23">
            <a:extLst>
              <a:ext uri="{C183D7F6-B498-43B3-948B-1728B52AA6E4}">
                <adec:decorative xmlns:adec="http://schemas.microsoft.com/office/drawing/2017/decorative" val="1"/>
              </a:ext>
            </a:extLst>
          </p:cNvPr>
          <p:cNvSpPr/>
          <p:nvPr userDrawn="1"/>
        </p:nvSpPr>
        <p:spPr bwMode="gray">
          <a:xfrm>
            <a:off x="508000" y="2544148"/>
            <a:ext cx="6766560" cy="6743256"/>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 name="Slide title">
            <a:extLst>
              <a:ext uri="{FF2B5EF4-FFF2-40B4-BE49-F238E27FC236}">
                <a16:creationId xmlns:a16="http://schemas.microsoft.com/office/drawing/2014/main" id="{9A09C0CB-8CE9-D4AE-1BB5-24B3F5A8971C}"/>
              </a:ext>
              <a:ext uri="{C183D7F6-B498-43B3-948B-1728B52AA6E4}">
                <adec:decorative xmlns:adec="http://schemas.microsoft.com/office/drawing/2017/decorative" val="1"/>
              </a:ext>
            </a:extLst>
          </p:cNvPr>
          <p:cNvSpPr txBox="1"/>
          <p:nvPr userDrawn="1"/>
        </p:nvSpPr>
        <p:spPr bwMode="gray">
          <a:xfrm>
            <a:off x="782049" y="2979377"/>
            <a:ext cx="1564925" cy="710451"/>
          </a:xfrm>
          <a:prstGeom prst="rect">
            <a:avLst/>
          </a:prstGeom>
          <a:noFill/>
        </p:spPr>
        <p:txBody>
          <a:bodyPr wrap="square" lIns="0" tIns="0" rIns="0" bIns="0" rtlCol="0">
            <a:spAutoFit/>
          </a:bodyPr>
          <a:lstStyle/>
          <a:p>
            <a:pPr algn="ctr">
              <a:spcBef>
                <a:spcPts val="500"/>
              </a:spcBef>
            </a:pPr>
            <a:r>
              <a:rPr lang="en-US" sz="1400" b="1" dirty="0">
                <a:solidFill>
                  <a:schemeClr val="bg1"/>
                </a:solidFill>
              </a:rPr>
              <a:t>Presentation Template 4x3</a:t>
            </a:r>
          </a:p>
          <a:p>
            <a:pPr algn="ctr">
              <a:spcBef>
                <a:spcPts val="500"/>
              </a:spcBef>
            </a:pPr>
            <a:r>
              <a:rPr lang="en-US" sz="1400" b="0" dirty="0">
                <a:solidFill>
                  <a:schemeClr val="bg1"/>
                </a:solidFill>
              </a:rPr>
              <a:t>(7"x5.25")</a:t>
            </a:r>
          </a:p>
        </p:txBody>
      </p:sp>
      <p:sp>
        <p:nvSpPr>
          <p:cNvPr id="6" name="Green box - decorative">
            <a:extLst>
              <a:ext uri="{FF2B5EF4-FFF2-40B4-BE49-F238E27FC236}">
                <a16:creationId xmlns:a16="http://schemas.microsoft.com/office/drawing/2014/main" id="{28758F70-AE7D-AF76-E00A-7DD46FC1939E}"/>
              </a:ext>
              <a:ext uri="{C183D7F6-B498-43B3-948B-1728B52AA6E4}">
                <adec:decorative xmlns:adec="http://schemas.microsoft.com/office/drawing/2017/decorative" val="1"/>
              </a:ext>
            </a:extLst>
          </p:cNvPr>
          <p:cNvSpPr/>
          <p:nvPr userDrawn="1"/>
        </p:nvSpPr>
        <p:spPr bwMode="gray">
          <a:xfrm>
            <a:off x="508000" y="8139235"/>
            <a:ext cx="6766560" cy="1404816"/>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ave time">
            <a:extLst>
              <a:ext uri="{FF2B5EF4-FFF2-40B4-BE49-F238E27FC236}">
                <a16:creationId xmlns:a16="http://schemas.microsoft.com/office/drawing/2014/main" id="{E519FDE9-AD04-5A3E-9DC4-8D7353C32A42}"/>
              </a:ext>
              <a:ext uri="{C183D7F6-B498-43B3-948B-1728B52AA6E4}">
                <adec:decorative xmlns:adec="http://schemas.microsoft.com/office/drawing/2017/decorative" val="1"/>
              </a:ext>
            </a:extLst>
          </p:cNvPr>
          <p:cNvSpPr txBox="1"/>
          <p:nvPr userDrawn="1"/>
        </p:nvSpPr>
        <p:spPr bwMode="gray">
          <a:xfrm>
            <a:off x="924560" y="8418450"/>
            <a:ext cx="3786615" cy="846386"/>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100" b="1" dirty="0">
                <a:solidFill>
                  <a:schemeClr val="bg1"/>
                </a:solidFill>
              </a:rPr>
              <a:t>SAVE TIME: Use the Graphic and Layout Guide (GLG)! </a:t>
            </a:r>
            <a:r>
              <a:rPr lang="en-US" sz="1100" b="0" dirty="0">
                <a:solidFill>
                  <a:schemeClr val="bg1"/>
                </a:solidFill>
              </a:rPr>
              <a:t>Find it in the same folder you found this template. </a:t>
            </a:r>
            <a:r>
              <a:rPr kumimoji="0" lang="en-US" sz="11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8" name="Need help">
            <a:extLst>
              <a:ext uri="{FF2B5EF4-FFF2-40B4-BE49-F238E27FC236}">
                <a16:creationId xmlns:a16="http://schemas.microsoft.com/office/drawing/2014/main" id="{2911AB29-FA48-CA32-B462-F512CF67F2EE}"/>
              </a:ext>
              <a:ext uri="{C183D7F6-B498-43B3-948B-1728B52AA6E4}">
                <adec:decorative xmlns:adec="http://schemas.microsoft.com/office/drawing/2017/decorative" val="1"/>
              </a:ext>
            </a:extLst>
          </p:cNvPr>
          <p:cNvSpPr txBox="1">
            <a:spLocks/>
          </p:cNvSpPr>
          <p:nvPr userDrawn="1"/>
        </p:nvSpPr>
        <p:spPr bwMode="gray">
          <a:xfrm>
            <a:off x="5141565" y="8672366"/>
            <a:ext cx="1950568"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100" b="1" dirty="0">
                <a:solidFill>
                  <a:schemeClr val="bg1"/>
                </a:solidFill>
              </a:rPr>
              <a:t>Need help? </a:t>
            </a:r>
            <a:r>
              <a:rPr lang="en-US" sz="1100" b="0" dirty="0">
                <a:solidFill>
                  <a:schemeClr val="bg1"/>
                </a:solidFill>
              </a:rPr>
              <a:t>Email </a:t>
            </a:r>
            <a:br>
              <a:rPr lang="en-US" sz="1100" b="0" dirty="0">
                <a:solidFill>
                  <a:schemeClr val="bg1"/>
                </a:solidFill>
              </a:rPr>
            </a:br>
            <a:r>
              <a:rPr lang="en-US" sz="1100" b="0" dirty="0">
                <a:solidFill>
                  <a:schemeClr val="bg1"/>
                </a:solidFill>
              </a:rPr>
              <a:t>DSS-Requests@eab.com</a:t>
            </a:r>
          </a:p>
        </p:txBody>
      </p:sp>
      <p:cxnSp>
        <p:nvCxnSpPr>
          <p:cNvPr id="9" name="Line - decorative">
            <a:extLst>
              <a:ext uri="{FF2B5EF4-FFF2-40B4-BE49-F238E27FC236}">
                <a16:creationId xmlns:a16="http://schemas.microsoft.com/office/drawing/2014/main" id="{9CA2017A-405F-8B56-9E8D-2E4C77C67371}"/>
              </a:ext>
              <a:ext uri="{C183D7F6-B498-43B3-948B-1728B52AA6E4}">
                <adec:decorative xmlns:adec="http://schemas.microsoft.com/office/drawing/2017/decorative" val="1"/>
              </a:ext>
            </a:extLst>
          </p:cNvPr>
          <p:cNvCxnSpPr>
            <a:cxnSpLocks/>
          </p:cNvCxnSpPr>
          <p:nvPr userDrawn="1"/>
        </p:nvCxnSpPr>
        <p:spPr bwMode="gray">
          <a:xfrm>
            <a:off x="791190" y="2893818"/>
            <a:ext cx="154664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Line - decorative">
            <a:extLst>
              <a:ext uri="{FF2B5EF4-FFF2-40B4-BE49-F238E27FC236}">
                <a16:creationId xmlns:a16="http://schemas.microsoft.com/office/drawing/2014/main" id="{B8EE4E65-720A-449D-9302-7F9ACC262B1D}"/>
              </a:ext>
              <a:ext uri="{C183D7F6-B498-43B3-948B-1728B52AA6E4}">
                <adec:decorative xmlns:adec="http://schemas.microsoft.com/office/drawing/2017/decorative" val="1"/>
              </a:ext>
            </a:extLst>
          </p:cNvPr>
          <p:cNvCxnSpPr>
            <a:cxnSpLocks/>
          </p:cNvCxnSpPr>
          <p:nvPr userDrawn="1"/>
        </p:nvCxnSpPr>
        <p:spPr bwMode="gray">
          <a:xfrm>
            <a:off x="2566327" y="2893818"/>
            <a:ext cx="231996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Line - decorative">
            <a:extLst>
              <a:ext uri="{FF2B5EF4-FFF2-40B4-BE49-F238E27FC236}">
                <a16:creationId xmlns:a16="http://schemas.microsoft.com/office/drawing/2014/main" id="{906CD90C-981D-367E-1512-03626FCD4728}"/>
              </a:ext>
              <a:ext uri="{C183D7F6-B498-43B3-948B-1728B52AA6E4}">
                <adec:decorative xmlns:adec="http://schemas.microsoft.com/office/drawing/2017/decorative" val="1"/>
              </a:ext>
            </a:extLst>
          </p:cNvPr>
          <p:cNvCxnSpPr>
            <a:cxnSpLocks/>
          </p:cNvCxnSpPr>
          <p:nvPr userDrawn="1"/>
        </p:nvCxnSpPr>
        <p:spPr bwMode="gray">
          <a:xfrm>
            <a:off x="5098300" y="2893818"/>
            <a:ext cx="187760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Slide title">
            <a:extLst>
              <a:ext uri="{FF2B5EF4-FFF2-40B4-BE49-F238E27FC236}">
                <a16:creationId xmlns:a16="http://schemas.microsoft.com/office/drawing/2014/main" id="{8AEE081A-85B5-4AF4-13EB-FC75F45AC3DA}"/>
              </a:ext>
              <a:ext uri="{C183D7F6-B498-43B3-948B-1728B52AA6E4}">
                <adec:decorative xmlns:adec="http://schemas.microsoft.com/office/drawing/2017/decorative" val="1"/>
              </a:ext>
            </a:extLst>
          </p:cNvPr>
          <p:cNvSpPr txBox="1"/>
          <p:nvPr userDrawn="1"/>
        </p:nvSpPr>
        <p:spPr bwMode="gray">
          <a:xfrm>
            <a:off x="508000" y="1429251"/>
            <a:ext cx="6766560" cy="541174"/>
          </a:xfrm>
          <a:prstGeom prst="rect">
            <a:avLst/>
          </a:prstGeom>
          <a:noFill/>
        </p:spPr>
        <p:txBody>
          <a:bodyPr wrap="square" lIns="0" tIns="0" rIns="0" bIns="0" rtlCol="0">
            <a:spAutoFit/>
          </a:bodyPr>
          <a:lstStyle/>
          <a:p>
            <a:pPr algn="ctr">
              <a:spcBef>
                <a:spcPts val="500"/>
              </a:spcBef>
            </a:pPr>
            <a:r>
              <a:rPr lang="en-US" sz="1100" b="1" dirty="0">
                <a:solidFill>
                  <a:schemeClr val="tx1"/>
                </a:solidFill>
              </a:rPr>
              <a:t>This is the: </a:t>
            </a:r>
          </a:p>
          <a:p>
            <a:pPr algn="ctr">
              <a:spcBef>
                <a:spcPts val="500"/>
              </a:spcBef>
            </a:pPr>
            <a:r>
              <a:rPr lang="en-US" sz="2000" b="0" dirty="0">
                <a:solidFill>
                  <a:schemeClr val="accent4"/>
                </a:solidFill>
              </a:rPr>
              <a:t>Portrait Branded One-Pager Template</a:t>
            </a:r>
          </a:p>
        </p:txBody>
      </p:sp>
      <p:sp>
        <p:nvSpPr>
          <p:cNvPr id="14" name="Arrow: Down 13">
            <a:extLst>
              <a:ext uri="{FF2B5EF4-FFF2-40B4-BE49-F238E27FC236}">
                <a16:creationId xmlns:a16="http://schemas.microsoft.com/office/drawing/2014/main" id="{493F3726-A2C7-4829-6A54-CDAD02BF4674}"/>
              </a:ext>
              <a:ext uri="{C183D7F6-B498-43B3-948B-1728B52AA6E4}">
                <adec:decorative xmlns:adec="http://schemas.microsoft.com/office/drawing/2017/decorative" val="1"/>
              </a:ext>
            </a:extLst>
          </p:cNvPr>
          <p:cNvSpPr/>
          <p:nvPr userDrawn="1"/>
        </p:nvSpPr>
        <p:spPr bwMode="gray">
          <a:xfrm>
            <a:off x="5627723" y="2104427"/>
            <a:ext cx="818756" cy="5270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Slide title">
            <a:extLst>
              <a:ext uri="{FF2B5EF4-FFF2-40B4-BE49-F238E27FC236}">
                <a16:creationId xmlns:a16="http://schemas.microsoft.com/office/drawing/2014/main" id="{2D1FB92D-56B1-D720-B164-7A5CE9BE8057}"/>
              </a:ext>
              <a:ext uri="{C183D7F6-B498-43B3-948B-1728B52AA6E4}">
                <adec:decorative xmlns:adec="http://schemas.microsoft.com/office/drawing/2017/decorative" val="1"/>
              </a:ext>
            </a:extLst>
          </p:cNvPr>
          <p:cNvSpPr txBox="1"/>
          <p:nvPr userDrawn="1"/>
        </p:nvSpPr>
        <p:spPr bwMode="gray">
          <a:xfrm>
            <a:off x="2636121" y="2979376"/>
            <a:ext cx="2180374" cy="49500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1" dirty="0">
                <a:solidFill>
                  <a:schemeClr val="bg1"/>
                </a:solidFill>
              </a:rPr>
              <a:t>Landscape </a:t>
            </a:r>
          </a:p>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0" dirty="0">
                <a:solidFill>
                  <a:schemeClr val="bg1"/>
                </a:solidFill>
              </a:rPr>
              <a:t>(11"x8.5")</a:t>
            </a:r>
          </a:p>
        </p:txBody>
      </p:sp>
      <p:sp>
        <p:nvSpPr>
          <p:cNvPr id="18" name="Slide title">
            <a:extLst>
              <a:ext uri="{FF2B5EF4-FFF2-40B4-BE49-F238E27FC236}">
                <a16:creationId xmlns:a16="http://schemas.microsoft.com/office/drawing/2014/main" id="{17BCA48D-3F67-0B99-01CC-4018350E0EAF}"/>
              </a:ext>
              <a:ext uri="{C183D7F6-B498-43B3-948B-1728B52AA6E4}">
                <adec:decorative xmlns:adec="http://schemas.microsoft.com/office/drawing/2017/decorative" val="1"/>
              </a:ext>
            </a:extLst>
          </p:cNvPr>
          <p:cNvSpPr txBox="1"/>
          <p:nvPr userDrawn="1"/>
        </p:nvSpPr>
        <p:spPr bwMode="gray">
          <a:xfrm>
            <a:off x="5089159" y="2979377"/>
            <a:ext cx="1895885" cy="495007"/>
          </a:xfrm>
          <a:prstGeom prst="rect">
            <a:avLst/>
          </a:prstGeom>
          <a:noFill/>
        </p:spPr>
        <p:txBody>
          <a:bodyPr wrap="square" lIns="0" tIns="0" rIns="0" bIns="0" rtlCol="0">
            <a:spAutoFit/>
          </a:bodyPr>
          <a:lstStyle/>
          <a:p>
            <a:pPr algn="ctr">
              <a:spcBef>
                <a:spcPts val="500"/>
              </a:spcBef>
            </a:pPr>
            <a:r>
              <a:rPr lang="en-US" sz="1400" b="1" dirty="0">
                <a:solidFill>
                  <a:schemeClr val="bg1"/>
                </a:solidFill>
              </a:rPr>
              <a:t>Portrait</a:t>
            </a:r>
          </a:p>
          <a:p>
            <a:pPr algn="ctr">
              <a:spcBef>
                <a:spcPts val="500"/>
              </a:spcBef>
            </a:pPr>
            <a:r>
              <a:rPr lang="en-US" sz="1400" b="1" dirty="0">
                <a:solidFill>
                  <a:schemeClr val="bg1"/>
                </a:solidFill>
              </a:rPr>
              <a:t> </a:t>
            </a:r>
            <a:r>
              <a:rPr lang="en-US" sz="1400" b="0" dirty="0">
                <a:solidFill>
                  <a:schemeClr val="bg1"/>
                </a:solidFill>
              </a:rPr>
              <a:t>(8.5"x11")</a:t>
            </a:r>
          </a:p>
        </p:txBody>
      </p:sp>
      <p:sp>
        <p:nvSpPr>
          <p:cNvPr id="22" name="Slide title">
            <a:extLst>
              <a:ext uri="{FF2B5EF4-FFF2-40B4-BE49-F238E27FC236}">
                <a16:creationId xmlns:a16="http://schemas.microsoft.com/office/drawing/2014/main" id="{A6B49FC0-3603-7DEA-4FBC-F1A37B3F91E6}"/>
              </a:ext>
              <a:ext uri="{C183D7F6-B498-43B3-948B-1728B52AA6E4}">
                <adec:decorative xmlns:adec="http://schemas.microsoft.com/office/drawing/2017/decorative" val="1"/>
              </a:ext>
            </a:extLst>
          </p:cNvPr>
          <p:cNvSpPr txBox="1"/>
          <p:nvPr userDrawn="1"/>
        </p:nvSpPr>
        <p:spPr bwMode="gray">
          <a:xfrm>
            <a:off x="2990304"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23" name="Slide title">
            <a:extLst>
              <a:ext uri="{FF2B5EF4-FFF2-40B4-BE49-F238E27FC236}">
                <a16:creationId xmlns:a16="http://schemas.microsoft.com/office/drawing/2014/main" id="{12FA0C59-86C8-A105-0B50-A75D458FE317}"/>
              </a:ext>
              <a:ext uri="{C183D7F6-B498-43B3-948B-1728B52AA6E4}">
                <adec:decorative xmlns:adec="http://schemas.microsoft.com/office/drawing/2017/decorative" val="1"/>
              </a:ext>
            </a:extLst>
          </p:cNvPr>
          <p:cNvSpPr txBox="1"/>
          <p:nvPr userDrawn="1"/>
        </p:nvSpPr>
        <p:spPr bwMode="gray">
          <a:xfrm>
            <a:off x="2928971"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pic>
        <p:nvPicPr>
          <p:cNvPr id="28" name="Picture 27">
            <a:extLst>
              <a:ext uri="{FF2B5EF4-FFF2-40B4-BE49-F238E27FC236}">
                <a16:creationId xmlns:a16="http://schemas.microsoft.com/office/drawing/2014/main" id="{61BA2131-5356-9FF0-4E74-90DD4B6B601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6093" y="6525873"/>
            <a:ext cx="922017" cy="1189157"/>
          </a:xfrm>
          <a:prstGeom prst="rect">
            <a:avLst/>
          </a:prstGeom>
          <a:ln w="12700">
            <a:solidFill>
              <a:schemeClr val="accent1"/>
            </a:solidFill>
          </a:ln>
        </p:spPr>
      </p:pic>
      <p:grpSp>
        <p:nvGrpSpPr>
          <p:cNvPr id="30" name="Group 29">
            <a:extLst>
              <a:ext uri="{FF2B5EF4-FFF2-40B4-BE49-F238E27FC236}">
                <a16:creationId xmlns:a16="http://schemas.microsoft.com/office/drawing/2014/main" id="{837FB034-A4B3-66A3-139F-4FEB4E3F54BE}"/>
              </a:ext>
              <a:ext uri="{C183D7F6-B498-43B3-948B-1728B52AA6E4}">
                <adec:decorative xmlns:adec="http://schemas.microsoft.com/office/drawing/2017/decorative" val="1"/>
              </a:ext>
            </a:extLst>
          </p:cNvPr>
          <p:cNvGrpSpPr/>
          <p:nvPr userDrawn="1"/>
        </p:nvGrpSpPr>
        <p:grpSpPr>
          <a:xfrm>
            <a:off x="5510355" y="4245582"/>
            <a:ext cx="1053493" cy="1359250"/>
            <a:chOff x="4376026" y="2800253"/>
            <a:chExt cx="810082" cy="1045193"/>
          </a:xfrm>
        </p:grpSpPr>
        <p:pic>
          <p:nvPicPr>
            <p:cNvPr id="31" name="Picture 30" descr="A screenshot of a phone&#10;&#10;Description automatically generated">
              <a:extLst>
                <a:ext uri="{FF2B5EF4-FFF2-40B4-BE49-F238E27FC236}">
                  <a16:creationId xmlns:a16="http://schemas.microsoft.com/office/drawing/2014/main" id="{680CFB0B-2440-BFD1-CDB9-0376ADCF48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12700">
              <a:solidFill>
                <a:schemeClr val="accent1"/>
              </a:solidFill>
            </a:ln>
          </p:spPr>
        </p:pic>
        <p:pic>
          <p:nvPicPr>
            <p:cNvPr id="32" name="Picture 31" descr="A screenshot of a phone&#10;&#10;Description automatically generated">
              <a:extLst>
                <a:ext uri="{FF2B5EF4-FFF2-40B4-BE49-F238E27FC236}">
                  <a16:creationId xmlns:a16="http://schemas.microsoft.com/office/drawing/2014/main" id="{787402BE-6F5A-CF82-B7E0-7458335487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12700">
              <a:solidFill>
                <a:schemeClr val="accent1"/>
              </a:solidFill>
            </a:ln>
          </p:spPr>
        </p:pic>
        <p:pic>
          <p:nvPicPr>
            <p:cNvPr id="33" name="Picture 32">
              <a:extLst>
                <a:ext uri="{FF2B5EF4-FFF2-40B4-BE49-F238E27FC236}">
                  <a16:creationId xmlns:a16="http://schemas.microsoft.com/office/drawing/2014/main" id="{D8F6B3AF-AE49-860A-3C53-C4E728D5613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12700">
              <a:solidFill>
                <a:schemeClr val="accent1"/>
              </a:solidFill>
            </a:ln>
          </p:spPr>
        </p:pic>
      </p:grpSp>
      <p:pic>
        <p:nvPicPr>
          <p:cNvPr id="42" name="Picture 41">
            <a:extLst>
              <a:ext uri="{FF2B5EF4-FFF2-40B4-BE49-F238E27FC236}">
                <a16:creationId xmlns:a16="http://schemas.microsoft.com/office/drawing/2014/main" id="{3B432CEA-F706-BF66-E3C6-C2ECCEF34683}"/>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31730" y="6525873"/>
            <a:ext cx="1189156" cy="918894"/>
          </a:xfrm>
          <a:prstGeom prst="rect">
            <a:avLst/>
          </a:prstGeom>
          <a:ln w="12700">
            <a:solidFill>
              <a:schemeClr val="accent1"/>
            </a:solidFill>
          </a:ln>
        </p:spPr>
      </p:pic>
      <p:grpSp>
        <p:nvGrpSpPr>
          <p:cNvPr id="43" name="Group 42">
            <a:extLst>
              <a:ext uri="{FF2B5EF4-FFF2-40B4-BE49-F238E27FC236}">
                <a16:creationId xmlns:a16="http://schemas.microsoft.com/office/drawing/2014/main" id="{577F863D-C7A4-56AA-18E7-0F983F921F09}"/>
              </a:ext>
              <a:ext uri="{C183D7F6-B498-43B3-948B-1728B52AA6E4}">
                <adec:decorative xmlns:adec="http://schemas.microsoft.com/office/drawing/2017/decorative" val="1"/>
              </a:ext>
            </a:extLst>
          </p:cNvPr>
          <p:cNvGrpSpPr/>
          <p:nvPr userDrawn="1"/>
        </p:nvGrpSpPr>
        <p:grpSpPr>
          <a:xfrm>
            <a:off x="3069480" y="4245582"/>
            <a:ext cx="1313656" cy="1090137"/>
            <a:chOff x="2266454" y="2800253"/>
            <a:chExt cx="1010133" cy="838259"/>
          </a:xfrm>
        </p:grpSpPr>
        <p:pic>
          <p:nvPicPr>
            <p:cNvPr id="44" name="Picture 43" descr="A screenshot of a computer&#10;&#10;Description automatically generated">
              <a:extLst>
                <a:ext uri="{FF2B5EF4-FFF2-40B4-BE49-F238E27FC236}">
                  <a16:creationId xmlns:a16="http://schemas.microsoft.com/office/drawing/2014/main" id="{CFAF6FEA-5DB1-6B51-D39B-5F9800DAC5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12700">
              <a:solidFill>
                <a:schemeClr val="accent1"/>
              </a:solidFill>
            </a:ln>
          </p:spPr>
        </p:pic>
        <p:pic>
          <p:nvPicPr>
            <p:cNvPr id="45" name="Picture 44" descr="A screenshot of a computer&#10;&#10;Description automatically generated">
              <a:extLst>
                <a:ext uri="{FF2B5EF4-FFF2-40B4-BE49-F238E27FC236}">
                  <a16:creationId xmlns:a16="http://schemas.microsoft.com/office/drawing/2014/main" id="{ACDF05BA-2632-8818-8F06-B02198D28BC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1270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F63C9E1E-E7CF-1A9B-FB16-44EDFC693D00}"/>
                </a:ext>
              </a:extLst>
            </p:cNvPr>
            <p:cNvPicPr>
              <a:picLocks noChangeAspect="1"/>
            </p:cNvPicPr>
            <p:nvPr userDrawn="1"/>
          </p:nvPicPr>
          <p:blipFill>
            <a:blip r:embed="rId8"/>
            <a:stretch>
              <a:fillRect/>
            </a:stretch>
          </p:blipFill>
          <p:spPr>
            <a:xfrm>
              <a:off x="2266454" y="2800253"/>
              <a:ext cx="914400" cy="706582"/>
            </a:xfrm>
            <a:prstGeom prst="rect">
              <a:avLst/>
            </a:prstGeom>
            <a:ln w="12700">
              <a:solidFill>
                <a:schemeClr val="accent1"/>
              </a:solidFill>
            </a:ln>
          </p:spPr>
        </p:pic>
      </p:grpSp>
      <p:grpSp>
        <p:nvGrpSpPr>
          <p:cNvPr id="47" name="Group 46">
            <a:extLst>
              <a:ext uri="{FF2B5EF4-FFF2-40B4-BE49-F238E27FC236}">
                <a16:creationId xmlns:a16="http://schemas.microsoft.com/office/drawing/2014/main" id="{27DD6239-267F-F056-523C-0A3D1D85BBF8}"/>
              </a:ext>
              <a:ext uri="{C183D7F6-B498-43B3-948B-1728B52AA6E4}">
                <adec:decorative xmlns:adec="http://schemas.microsoft.com/office/drawing/2017/decorative" val="1"/>
              </a:ext>
            </a:extLst>
          </p:cNvPr>
          <p:cNvGrpSpPr/>
          <p:nvPr userDrawn="1"/>
        </p:nvGrpSpPr>
        <p:grpSpPr>
          <a:xfrm>
            <a:off x="825501" y="4245582"/>
            <a:ext cx="1478020" cy="1697912"/>
            <a:chOff x="435791" y="2621653"/>
            <a:chExt cx="1136520" cy="1305606"/>
          </a:xfrm>
        </p:grpSpPr>
        <p:pic>
          <p:nvPicPr>
            <p:cNvPr id="48" name="Picture 47" descr="A screenshot of a web page&#10;&#10;Description automatically generated">
              <a:extLst>
                <a:ext uri="{FF2B5EF4-FFF2-40B4-BE49-F238E27FC236}">
                  <a16:creationId xmlns:a16="http://schemas.microsoft.com/office/drawing/2014/main" id="{EFEB23EA-58AB-A351-15E3-91246AB4B0D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12700">
              <a:solidFill>
                <a:schemeClr val="accent1"/>
              </a:solidFill>
            </a:ln>
          </p:spPr>
        </p:pic>
        <p:pic>
          <p:nvPicPr>
            <p:cNvPr id="49" name="Picture 48" descr="A screenshot of a web page&#10;&#10;Description automatically generated">
              <a:extLst>
                <a:ext uri="{FF2B5EF4-FFF2-40B4-BE49-F238E27FC236}">
                  <a16:creationId xmlns:a16="http://schemas.microsoft.com/office/drawing/2014/main" id="{583B1274-64B3-ECE5-79AB-C6A9310F5D4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239931"/>
              <a:ext cx="914400" cy="687328"/>
            </a:xfrm>
            <a:prstGeom prst="rect">
              <a:avLst/>
            </a:prstGeom>
            <a:ln w="12700">
              <a:solidFill>
                <a:schemeClr val="accent1"/>
              </a:solidFill>
            </a:ln>
          </p:spPr>
        </p:pic>
      </p:grpSp>
      <p:sp>
        <p:nvSpPr>
          <p:cNvPr id="51" name="Slide title">
            <a:extLst>
              <a:ext uri="{FF2B5EF4-FFF2-40B4-BE49-F238E27FC236}">
                <a16:creationId xmlns:a16="http://schemas.microsoft.com/office/drawing/2014/main" id="{09E66E69-2F0A-45E0-A917-0C58B39C4DA6}"/>
              </a:ext>
              <a:ext uri="{C183D7F6-B498-43B3-948B-1728B52AA6E4}">
                <adec:decorative xmlns:adec="http://schemas.microsoft.com/office/drawing/2017/decorative" val="1"/>
              </a:ext>
            </a:extLst>
          </p:cNvPr>
          <p:cNvSpPr txBox="1"/>
          <p:nvPr userDrawn="1"/>
        </p:nvSpPr>
        <p:spPr bwMode="gray">
          <a:xfrm>
            <a:off x="5301097"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52" name="Slide title">
            <a:extLst>
              <a:ext uri="{FF2B5EF4-FFF2-40B4-BE49-F238E27FC236}">
                <a16:creationId xmlns:a16="http://schemas.microsoft.com/office/drawing/2014/main" id="{64598640-8C47-E1AF-0CE5-A9D89DE3771C}"/>
              </a:ext>
              <a:ext uri="{C183D7F6-B498-43B3-948B-1728B52AA6E4}">
                <adec:decorative xmlns:adec="http://schemas.microsoft.com/office/drawing/2017/decorative" val="1"/>
              </a:ext>
            </a:extLst>
          </p:cNvPr>
          <p:cNvSpPr txBox="1"/>
          <p:nvPr userDrawn="1"/>
        </p:nvSpPr>
        <p:spPr bwMode="gray">
          <a:xfrm>
            <a:off x="5239764"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sp>
        <p:nvSpPr>
          <p:cNvPr id="2" name="Rectangle 1">
            <a:extLst>
              <a:ext uri="{FF2B5EF4-FFF2-40B4-BE49-F238E27FC236}">
                <a16:creationId xmlns:a16="http://schemas.microsoft.com/office/drawing/2014/main" id="{239563E3-595B-ABBD-EEF7-AE2520016D55}"/>
              </a:ext>
              <a:ext uri="{C183D7F6-B498-43B3-948B-1728B52AA6E4}">
                <adec:decorative xmlns:adec="http://schemas.microsoft.com/office/drawing/2017/decorative" val="1"/>
              </a:ext>
            </a:extLst>
          </p:cNvPr>
          <p:cNvSpPr/>
          <p:nvPr userDrawn="1"/>
        </p:nvSpPr>
        <p:spPr bwMode="gray">
          <a:xfrm>
            <a:off x="5139263" y="5843367"/>
            <a:ext cx="1836640" cy="207600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mplate edition">
            <a:extLst>
              <a:ext uri="{FF2B5EF4-FFF2-40B4-BE49-F238E27FC236}">
                <a16:creationId xmlns:a16="http://schemas.microsoft.com/office/drawing/2014/main" id="{C979EBD5-3BB3-42A6-15A1-34EF821BDADC}"/>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tx1"/>
                </a:solidFill>
              </a:rPr>
              <a:t>  January 2024 </a:t>
            </a:r>
            <a:r>
              <a:rPr lang="en-US" sz="1600" b="1" baseline="0" dirty="0">
                <a:solidFill>
                  <a:schemeClr val="tx1"/>
                </a:solidFill>
              </a:rPr>
              <a:t>Edition</a:t>
            </a:r>
            <a:endParaRPr lang="en-US" sz="1600" b="1" dirty="0">
              <a:solidFill>
                <a:schemeClr val="tx1"/>
              </a:solidFill>
            </a:endParaRPr>
          </a:p>
        </p:txBody>
      </p:sp>
      <p:sp>
        <p:nvSpPr>
          <p:cNvPr id="5" name="TextBox 4">
            <a:extLst>
              <a:ext uri="{FF2B5EF4-FFF2-40B4-BE49-F238E27FC236}">
                <a16:creationId xmlns:a16="http://schemas.microsoft.com/office/drawing/2014/main" id="{26A81AA2-B8B6-94F7-2446-E1CE9B6EBC00}"/>
              </a:ext>
              <a:ext uri="{C183D7F6-B498-43B3-948B-1728B52AA6E4}">
                <adec:decorative xmlns:adec="http://schemas.microsoft.com/office/drawing/2017/decorative" val="1"/>
              </a:ext>
            </a:extLst>
          </p:cNvPr>
          <p:cNvSpPr txBox="1"/>
          <p:nvPr userDrawn="1"/>
        </p:nvSpPr>
        <p:spPr>
          <a:xfrm>
            <a:off x="3599004" y="609303"/>
            <a:ext cx="3478202" cy="169277"/>
          </a:xfrm>
          <a:prstGeom prst="rect">
            <a:avLst/>
          </a:prstGeom>
          <a:noFill/>
        </p:spPr>
        <p:txBody>
          <a:bodyPr wrap="square" lIns="0" tIns="0" rIns="0" bIns="0" rtlCol="0">
            <a:spAutoFit/>
          </a:bodyPr>
          <a:lstStyle/>
          <a:p>
            <a:pPr>
              <a:spcBef>
                <a:spcPts val="500"/>
              </a:spcBef>
            </a:pPr>
            <a:r>
              <a:rPr lang="en-US" sz="1100" b="1" dirty="0">
                <a:solidFill>
                  <a:sysClr val="windowText" lastClr="000000"/>
                </a:solidFill>
              </a:rPr>
              <a:t>Main edits: </a:t>
            </a:r>
            <a:r>
              <a:rPr lang="en-US" sz="1100" b="0" dirty="0">
                <a:solidFill>
                  <a:sysClr val="windowText" lastClr="000000"/>
                </a:solidFill>
              </a:rPr>
              <a:t>copyright and accessibility updates</a:t>
            </a:r>
          </a:p>
        </p:txBody>
      </p:sp>
    </p:spTree>
    <p:custDataLst>
      <p:tags r:id="rId1"/>
    </p:custDataLst>
    <p:extLst>
      <p:ext uri="{BB962C8B-B14F-4D97-AF65-F5344CB8AC3E}">
        <p14:creationId xmlns:p14="http://schemas.microsoft.com/office/powerpoint/2010/main" val="316012274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sp>
        <p:nvSpPr>
          <p:cNvPr id="26" name="Title 14">
            <a:extLst>
              <a:ext uri="{FF2B5EF4-FFF2-40B4-BE49-F238E27FC236}">
                <a16:creationId xmlns:a16="http://schemas.microsoft.com/office/drawing/2014/main" id="{10F79C79-CAF2-E319-5F64-618F14DBEDEB}"/>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“Top 4 Helpful Guidelines” (this is a hidden title for accessibility)</a:t>
            </a:r>
          </a:p>
        </p:txBody>
      </p:sp>
      <p:sp>
        <p:nvSpPr>
          <p:cNvPr id="38" name="Rectangle 37">
            <a:extLst>
              <a:ext uri="{FF2B5EF4-FFF2-40B4-BE49-F238E27FC236}">
                <a16:creationId xmlns:a16="http://schemas.microsoft.com/office/drawing/2014/main" id="{F08CAF3C-462D-3975-1D5D-2FB87CC2BB33}"/>
              </a:ext>
              <a:ext uri="{C183D7F6-B498-43B3-948B-1728B52AA6E4}">
                <adec:decorative xmlns:adec="http://schemas.microsoft.com/office/drawing/2017/decorative" val="1"/>
              </a:ext>
            </a:extLst>
          </p:cNvPr>
          <p:cNvSpPr/>
          <p:nvPr userDrawn="1"/>
        </p:nvSpPr>
        <p:spPr bwMode="gray">
          <a:xfrm>
            <a:off x="1409161"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39" name="Rectangle 38">
            <a:extLst>
              <a:ext uri="{FF2B5EF4-FFF2-40B4-BE49-F238E27FC236}">
                <a16:creationId xmlns:a16="http://schemas.microsoft.com/office/drawing/2014/main" id="{C4C09FA2-EDA4-C340-680B-3CE9EC1FEAA7}"/>
              </a:ext>
              <a:ext uri="{C183D7F6-B498-43B3-948B-1728B52AA6E4}">
                <adec:decorative xmlns:adec="http://schemas.microsoft.com/office/drawing/2017/decorative" val="1"/>
              </a:ext>
            </a:extLst>
          </p:cNvPr>
          <p:cNvSpPr/>
          <p:nvPr userDrawn="1"/>
        </p:nvSpPr>
        <p:spPr bwMode="gray">
          <a:xfrm>
            <a:off x="3312240"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40" name="Right Arrow 8">
            <a:extLst>
              <a:ext uri="{FF2B5EF4-FFF2-40B4-BE49-F238E27FC236}">
                <a16:creationId xmlns:a16="http://schemas.microsoft.com/office/drawing/2014/main" id="{857158A7-EB6A-A72B-5813-AF1C79FB60E6}"/>
              </a:ext>
              <a:ext uri="{C183D7F6-B498-43B3-948B-1728B52AA6E4}">
                <adec:decorative xmlns:adec="http://schemas.microsoft.com/office/drawing/2017/decorative" val="1"/>
              </a:ext>
            </a:extLst>
          </p:cNvPr>
          <p:cNvSpPr/>
          <p:nvPr userDrawn="1"/>
        </p:nvSpPr>
        <p:spPr bwMode="gray">
          <a:xfrm>
            <a:off x="2871702" y="2102085"/>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52DA0B73-E01E-A6F6-085E-7B0BE0ECF424}"/>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676046351"/>
              </p:ext>
            </p:extLst>
          </p:nvPr>
        </p:nvGraphicFramePr>
        <p:xfrm>
          <a:off x="1384109" y="6962227"/>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a:extLst>
              <a:ext uri="{FF2B5EF4-FFF2-40B4-BE49-F238E27FC236}">
                <a16:creationId xmlns:a16="http://schemas.microsoft.com/office/drawing/2014/main" id="{0A3A1D95-39D9-C118-90EB-575A1EE3631A}"/>
              </a:ext>
              <a:ext uri="{C183D7F6-B498-43B3-948B-1728B52AA6E4}">
                <adec:decorative xmlns:adec="http://schemas.microsoft.com/office/drawing/2017/decorative" val="1"/>
              </a:ext>
            </a:extLst>
          </p:cNvPr>
          <p:cNvSpPr>
            <a:spLocks noChangeAspect="1"/>
          </p:cNvSpPr>
          <p:nvPr userDrawn="1"/>
        </p:nvSpPr>
        <p:spPr bwMode="gray">
          <a:xfrm>
            <a:off x="502148" y="128393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24" name="TextBox 23">
            <a:extLst>
              <a:ext uri="{FF2B5EF4-FFF2-40B4-BE49-F238E27FC236}">
                <a16:creationId xmlns:a16="http://schemas.microsoft.com/office/drawing/2014/main" id="{3CDC0DA9-8EB6-F9AF-D7AC-BEF150C768BC}"/>
              </a:ext>
              <a:ext uri="{C183D7F6-B498-43B3-948B-1728B52AA6E4}">
                <adec:decorative xmlns:adec="http://schemas.microsoft.com/office/drawing/2017/decorative" val="1"/>
              </a:ext>
            </a:extLst>
          </p:cNvPr>
          <p:cNvSpPr txBox="1"/>
          <p:nvPr userDrawn="1"/>
        </p:nvSpPr>
        <p:spPr bwMode="gray">
          <a:xfrm>
            <a:off x="878634" y="1329327"/>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41" name="TextBox 40">
            <a:extLst>
              <a:ext uri="{FF2B5EF4-FFF2-40B4-BE49-F238E27FC236}">
                <a16:creationId xmlns:a16="http://schemas.microsoft.com/office/drawing/2014/main" id="{425D8502-4D8A-13D6-B469-B7ADC03F0CB1}"/>
              </a:ext>
              <a:ext uri="{C183D7F6-B498-43B3-948B-1728B52AA6E4}">
                <adec:decorative xmlns:adec="http://schemas.microsoft.com/office/drawing/2017/decorative" val="1"/>
              </a:ext>
            </a:extLst>
          </p:cNvPr>
          <p:cNvSpPr txBox="1"/>
          <p:nvPr userDrawn="1"/>
        </p:nvSpPr>
        <p:spPr bwMode="gray">
          <a:xfrm>
            <a:off x="1530609" y="2093798"/>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 uri="{C183D7F6-B498-43B3-948B-1728B52AA6E4}">
                <adec:decorative xmlns:adec="http://schemas.microsoft.com/office/drawing/2017/decorative" val="1"/>
              </a:ext>
            </a:extLst>
          </p:cNvPr>
          <p:cNvSpPr txBox="1"/>
          <p:nvPr userDrawn="1"/>
        </p:nvSpPr>
        <p:spPr bwMode="gray">
          <a:xfrm>
            <a:off x="3462565" y="2009160"/>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 uri="{C183D7F6-B498-43B3-948B-1728B52AA6E4}">
                <adec:decorative xmlns:adec="http://schemas.microsoft.com/office/drawing/2017/decorative" val="1"/>
              </a:ext>
            </a:extLst>
          </p:cNvPr>
          <p:cNvSpPr txBox="1"/>
          <p:nvPr userDrawn="1"/>
        </p:nvSpPr>
        <p:spPr bwMode="gray">
          <a:xfrm>
            <a:off x="5024818" y="1944909"/>
            <a:ext cx="2089965"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br>
              <a:rPr lang="en-US" sz="1100" dirty="0">
                <a:solidFill>
                  <a:srgbClr val="333E48"/>
                </a:solidFill>
                <a:latin typeface="+mn-lt"/>
              </a:rPr>
            </a:br>
            <a:r>
              <a:rPr lang="en-US" sz="1100" dirty="0">
                <a:solidFill>
                  <a:srgbClr val="333E48"/>
                </a:solidFill>
                <a:latin typeface="+mn-lt"/>
              </a:rPr>
              <a:t>“</a:t>
            </a:r>
            <a:r>
              <a:rPr lang="en-US" sz="1100" b="1" dirty="0">
                <a:solidFill>
                  <a:schemeClr val="accent4"/>
                </a:solidFill>
                <a:latin typeface="+mn-lt"/>
              </a:rPr>
              <a:t>Use Destination Theme</a:t>
            </a:r>
            <a:r>
              <a:rPr lang="en-US" sz="1100" dirty="0">
                <a:solidFill>
                  <a:srgbClr val="333E48"/>
                </a:solidFill>
                <a:latin typeface="+mn-lt"/>
              </a:rPr>
              <a:t>” in the clipboard icon</a:t>
            </a:r>
            <a:br>
              <a:rPr lang="en-US" sz="1100" dirty="0">
                <a:solidFill>
                  <a:srgbClr val="333E48"/>
                </a:solidFill>
                <a:latin typeface="+mn-lt"/>
              </a:rPr>
            </a:br>
            <a:r>
              <a:rPr lang="en-US" sz="1100" dirty="0">
                <a:solidFill>
                  <a:srgbClr val="333E48"/>
                </a:solidFill>
                <a:latin typeface="+mn-lt"/>
              </a:rPr>
              <a:t>that appears</a:t>
            </a:r>
          </a:p>
        </p:txBody>
      </p:sp>
      <p:sp>
        <p:nvSpPr>
          <p:cNvPr id="45" name="Oval 44">
            <a:extLst>
              <a:ext uri="{FF2B5EF4-FFF2-40B4-BE49-F238E27FC236}">
                <a16:creationId xmlns:a16="http://schemas.microsoft.com/office/drawing/2014/main" id="{BD3A707E-C562-2404-38A6-C1768D92A587}"/>
              </a:ext>
              <a:ext uri="{C183D7F6-B498-43B3-948B-1728B52AA6E4}">
                <adec:decorative xmlns:adec="http://schemas.microsoft.com/office/drawing/2017/decorative" val="1"/>
              </a:ext>
            </a:extLst>
          </p:cNvPr>
          <p:cNvSpPr>
            <a:spLocks noChangeAspect="1"/>
          </p:cNvSpPr>
          <p:nvPr userDrawn="1"/>
        </p:nvSpPr>
        <p:spPr bwMode="gray">
          <a:xfrm>
            <a:off x="502148" y="301045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2" name="TextBox 1">
            <a:extLst>
              <a:ext uri="{FF2B5EF4-FFF2-40B4-BE49-F238E27FC236}">
                <a16:creationId xmlns:a16="http://schemas.microsoft.com/office/drawing/2014/main" id="{0C84DAD8-517D-BD67-83B7-647FBE9D2B0C}"/>
              </a:ext>
              <a:ext uri="{C183D7F6-B498-43B3-948B-1728B52AA6E4}">
                <adec:decorative xmlns:adec="http://schemas.microsoft.com/office/drawing/2017/decorative" val="1"/>
              </a:ext>
            </a:extLst>
          </p:cNvPr>
          <p:cNvSpPr txBox="1"/>
          <p:nvPr userDrawn="1"/>
        </p:nvSpPr>
        <p:spPr bwMode="gray">
          <a:xfrm>
            <a:off x="878634" y="3078030"/>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4" name="TextBox 3">
            <a:extLst>
              <a:ext uri="{FF2B5EF4-FFF2-40B4-BE49-F238E27FC236}">
                <a16:creationId xmlns:a16="http://schemas.microsoft.com/office/drawing/2014/main" id="{F99E0283-8884-FA1D-487F-AE2BD2582C05}"/>
              </a:ext>
              <a:ext uri="{C183D7F6-B498-43B3-948B-1728B52AA6E4}">
                <adec:decorative xmlns:adec="http://schemas.microsoft.com/office/drawing/2017/decorative" val="1"/>
              </a:ext>
            </a:extLst>
          </p:cNvPr>
          <p:cNvSpPr txBox="1"/>
          <p:nvPr userDrawn="1"/>
        </p:nvSpPr>
        <p:spPr>
          <a:xfrm>
            <a:off x="3891993" y="3731189"/>
            <a:ext cx="2662900" cy="779701"/>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In the top row only use the 4 colors on the left and 3 colors on the right.</a:t>
            </a:r>
          </a:p>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Don’t use the middle 3 colors; except for 5th and 6th colors in charts.</a:t>
            </a:r>
          </a:p>
        </p:txBody>
      </p:sp>
      <p:sp>
        <p:nvSpPr>
          <p:cNvPr id="51" name="Oval 50">
            <a:extLst>
              <a:ext uri="{FF2B5EF4-FFF2-40B4-BE49-F238E27FC236}">
                <a16:creationId xmlns:a16="http://schemas.microsoft.com/office/drawing/2014/main" id="{6115D264-3AA3-21BC-4F9A-8600DA930E29}"/>
              </a:ext>
              <a:ext uri="{C183D7F6-B498-43B3-948B-1728B52AA6E4}">
                <adec:decorative xmlns:adec="http://schemas.microsoft.com/office/drawing/2017/decorative" val="1"/>
              </a:ext>
            </a:extLst>
          </p:cNvPr>
          <p:cNvSpPr>
            <a:spLocks noChangeAspect="1"/>
          </p:cNvSpPr>
          <p:nvPr userDrawn="1"/>
        </p:nvSpPr>
        <p:spPr bwMode="gray">
          <a:xfrm>
            <a:off x="499050" y="5420649"/>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52" name="TextBox 51">
            <a:extLst>
              <a:ext uri="{FF2B5EF4-FFF2-40B4-BE49-F238E27FC236}">
                <a16:creationId xmlns:a16="http://schemas.microsoft.com/office/drawing/2014/main" id="{915075FF-EB57-8CC5-313E-74D75CD3FCC4}"/>
              </a:ext>
              <a:ext uri="{C183D7F6-B498-43B3-948B-1728B52AA6E4}">
                <adec:decorative xmlns:adec="http://schemas.microsoft.com/office/drawing/2017/decorative" val="1"/>
              </a:ext>
            </a:extLst>
          </p:cNvPr>
          <p:cNvSpPr txBox="1"/>
          <p:nvPr userDrawn="1"/>
        </p:nvSpPr>
        <p:spPr bwMode="gray">
          <a:xfrm>
            <a:off x="912975" y="5488766"/>
            <a:ext cx="5530464" cy="169277"/>
          </a:xfrm>
          <a:prstGeom prst="rect">
            <a:avLst/>
          </a:prstGeom>
          <a:noFill/>
        </p:spPr>
        <p:txBody>
          <a:bodyPr vert="horz" wrap="square" lIns="0" tIns="0" rIns="0" bIns="0" rtlCol="0">
            <a:spAutoFit/>
          </a:bodyPr>
          <a:lstStyle/>
          <a:p>
            <a:pPr>
              <a:spcBef>
                <a:spcPts val="786"/>
              </a:spcBef>
            </a:pPr>
            <a:r>
              <a:rPr lang="en-US" sz="1100" b="1" dirty="0"/>
              <a:t>How to create a more accessible document:</a:t>
            </a:r>
            <a:endParaRPr lang="en-US" sz="1100" b="0" dirty="0"/>
          </a:p>
        </p:txBody>
      </p:sp>
      <p:sp>
        <p:nvSpPr>
          <p:cNvPr id="70" name="TextBox 69">
            <a:extLst>
              <a:ext uri="{FF2B5EF4-FFF2-40B4-BE49-F238E27FC236}">
                <a16:creationId xmlns:a16="http://schemas.microsoft.com/office/drawing/2014/main" id="{763B1519-5E94-77A3-401A-D7D7FD1A593D}"/>
              </a:ext>
              <a:ext uri="{C183D7F6-B498-43B3-948B-1728B52AA6E4}">
                <adec:decorative xmlns:adec="http://schemas.microsoft.com/office/drawing/2017/decorative" val="1"/>
              </a:ext>
            </a:extLst>
          </p:cNvPr>
          <p:cNvSpPr txBox="1"/>
          <p:nvPr userDrawn="1"/>
        </p:nvSpPr>
        <p:spPr bwMode="gray">
          <a:xfrm>
            <a:off x="1409161" y="5756365"/>
            <a:ext cx="5034278" cy="948978"/>
          </a:xfrm>
          <a:prstGeom prst="rect">
            <a:avLst/>
          </a:prstGeom>
          <a:noFill/>
        </p:spPr>
        <p:txBody>
          <a:bodyPr vert="horz" wrap="square" lIns="0" tIns="0" rIns="0" bIns="0" rtlCol="0">
            <a:spAutoFit/>
          </a:bodyPr>
          <a:lstStyle/>
          <a:p>
            <a:pPr marL="166688" indent="-166688">
              <a:spcBef>
                <a:spcPts val="786"/>
              </a:spcBef>
              <a:buFont typeface="+mj-lt"/>
              <a:buAutoNum type="arabicPeriod"/>
            </a:pPr>
            <a:r>
              <a:rPr lang="en-US" sz="1100" b="0" dirty="0"/>
              <a:t>In PPT, click the Review tab. Click Accessibility Checker. This will open a right panel listing all errors that need to be corrected and the Accessibility tab. Clink on each error and follow the tips. </a:t>
            </a:r>
          </a:p>
          <a:p>
            <a:pPr marL="166688" marR="0" lvl="0" indent="-166688" algn="l" defTabSz="718444" rtl="0" eaLnBrk="1" fontAlgn="auto" latinLnBrk="0" hangingPunct="1">
              <a:lnSpc>
                <a:spcPct val="100000"/>
              </a:lnSpc>
              <a:spcBef>
                <a:spcPts val="786"/>
              </a:spcBef>
              <a:spcAft>
                <a:spcPts val="0"/>
              </a:spcAft>
              <a:buClrTx/>
              <a:buSzTx/>
              <a:buFont typeface="+mj-lt"/>
              <a:buAutoNum type="arabicPeriod"/>
              <a:tabLst/>
              <a:defRPr/>
            </a:pPr>
            <a:r>
              <a:rPr lang="en-US" sz="1100" b="0" dirty="0"/>
              <a:t>Use the </a:t>
            </a:r>
            <a:r>
              <a:rPr lang="en-US" sz="1100" b="1" i="1" dirty="0"/>
              <a:t>EAB Accessibility Guidelines and Directions </a:t>
            </a:r>
            <a:r>
              <a:rPr lang="en-US" sz="1100" b="0" dirty="0"/>
              <a:t>in the Box link at the bottom of this slide.</a:t>
            </a:r>
          </a:p>
        </p:txBody>
      </p:sp>
      <p:sp>
        <p:nvSpPr>
          <p:cNvPr id="44" name="Oval 43">
            <a:extLst>
              <a:ext uri="{FF2B5EF4-FFF2-40B4-BE49-F238E27FC236}">
                <a16:creationId xmlns:a16="http://schemas.microsoft.com/office/drawing/2014/main" id="{F0BC770D-D685-C442-FDD3-5C76E0D32AFF}"/>
              </a:ext>
              <a:ext uri="{C183D7F6-B498-43B3-948B-1728B52AA6E4}">
                <adec:decorative xmlns:adec="http://schemas.microsoft.com/office/drawing/2017/decorative" val="1"/>
              </a:ext>
            </a:extLst>
          </p:cNvPr>
          <p:cNvSpPr>
            <a:spLocks noChangeAspect="1"/>
          </p:cNvSpPr>
          <p:nvPr userDrawn="1"/>
        </p:nvSpPr>
        <p:spPr bwMode="gray">
          <a:xfrm>
            <a:off x="502148" y="6984798"/>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3" name="TextBox 2">
            <a:extLst>
              <a:ext uri="{FF2B5EF4-FFF2-40B4-BE49-F238E27FC236}">
                <a16:creationId xmlns:a16="http://schemas.microsoft.com/office/drawing/2014/main" id="{352B46B6-333D-8061-855D-E32EF45212E8}"/>
              </a:ext>
              <a:ext uri="{C183D7F6-B498-43B3-948B-1728B52AA6E4}">
                <adec:decorative xmlns:adec="http://schemas.microsoft.com/office/drawing/2017/decorative" val="1"/>
              </a:ext>
            </a:extLst>
          </p:cNvPr>
          <p:cNvSpPr txBox="1"/>
          <p:nvPr userDrawn="1"/>
        </p:nvSpPr>
        <p:spPr bwMode="gray">
          <a:xfrm>
            <a:off x="864325" y="7042890"/>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grpSp>
        <p:nvGrpSpPr>
          <p:cNvPr id="6" name="Group 5">
            <a:extLst>
              <a:ext uri="{FF2B5EF4-FFF2-40B4-BE49-F238E27FC236}">
                <a16:creationId xmlns:a16="http://schemas.microsoft.com/office/drawing/2014/main" id="{A32C0458-2778-CD33-C6E4-919CCAEC2BC5}"/>
              </a:ext>
              <a:ext uri="{C183D7F6-B498-43B3-948B-1728B52AA6E4}">
                <adec:decorative xmlns:adec="http://schemas.microsoft.com/office/drawing/2017/decorative" val="1"/>
              </a:ext>
            </a:extLst>
          </p:cNvPr>
          <p:cNvGrpSpPr/>
          <p:nvPr userDrawn="1"/>
        </p:nvGrpSpPr>
        <p:grpSpPr>
          <a:xfrm>
            <a:off x="1415932" y="3399652"/>
            <a:ext cx="2394579" cy="1691298"/>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941871" cy="1355011"/>
              <a:chOff x="290410" y="857410"/>
              <a:chExt cx="2427737"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427737" cy="1694043"/>
                <a:chOff x="-1834053" y="1543542"/>
                <a:chExt cx="2584590"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14127"/>
                  <a:ext cx="1744206" cy="618918"/>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490696"/>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41573"/>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sp>
        <p:nvSpPr>
          <p:cNvPr id="69" name="Template edition">
            <a:extLst>
              <a:ext uri="{FF2B5EF4-FFF2-40B4-BE49-F238E27FC236}">
                <a16:creationId xmlns:a16="http://schemas.microsoft.com/office/drawing/2014/main" id="{15583B41-BAAF-16DA-EEFD-661407B62ABA}"/>
              </a:ext>
              <a:ext uri="{C183D7F6-B498-43B3-948B-1728B52AA6E4}">
                <adec:decorative xmlns:adec="http://schemas.microsoft.com/office/drawing/2017/decorative" val="1"/>
              </a:ext>
            </a:extLst>
          </p:cNvPr>
          <p:cNvSpPr/>
          <p:nvPr userDrawn="1"/>
        </p:nvSpPr>
        <p:spPr bwMode="gray">
          <a:xfrm>
            <a:off x="508000" y="9176792"/>
            <a:ext cx="6756400" cy="391675"/>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1846" rIns="91440" bIns="71846" numCol="1" spcCol="0" rtlCol="0" fromWordArt="0" anchor="ctr" anchorCtr="0" forceAA="0" compatLnSpc="1">
            <a:prstTxWarp prst="textNoShape">
              <a:avLst/>
            </a:prstTxWarp>
            <a:noAutofit/>
          </a:bodyPr>
          <a:lstStyle/>
          <a:p>
            <a:pPr algn="ctr">
              <a:spcBef>
                <a:spcPts val="786"/>
              </a:spcBef>
            </a:pPr>
            <a:r>
              <a:rPr lang="en-US" sz="1200" b="0" dirty="0">
                <a:solidFill>
                  <a:schemeClr val="bg1"/>
                </a:solidFill>
              </a:rPr>
              <a:t>Detailed directions are here: </a:t>
            </a:r>
            <a:r>
              <a:rPr lang="en-US" sz="12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200" b="0" u="sng" dirty="0">
              <a:solidFill>
                <a:schemeClr val="bg1"/>
              </a:solidFill>
            </a:endParaRPr>
          </a:p>
        </p:txBody>
      </p:sp>
      <p:sp>
        <p:nvSpPr>
          <p:cNvPr id="21" name="Template edition">
            <a:extLst>
              <a:ext uri="{FF2B5EF4-FFF2-40B4-BE49-F238E27FC236}">
                <a16:creationId xmlns:a16="http://schemas.microsoft.com/office/drawing/2014/main" id="{D42F1FB0-868B-69A1-D789-C2713B756942}"/>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600" b="1" dirty="0">
                <a:solidFill>
                  <a:schemeClr val="tx1"/>
                </a:solidFill>
              </a:rPr>
              <a:t>Top 4 Helpful Guidelines</a:t>
            </a:r>
          </a:p>
        </p:txBody>
      </p:sp>
    </p:spTree>
    <p:custDataLst>
      <p:tags r:id="rId1"/>
    </p:custDataLst>
    <p:extLst>
      <p:ext uri="{BB962C8B-B14F-4D97-AF65-F5344CB8AC3E}">
        <p14:creationId xmlns:p14="http://schemas.microsoft.com/office/powerpoint/2010/main" val="2219383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19750-8E95-BA1A-F813-DC1E5872463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93532973"/>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EB61E465-A453-6574-8B1F-F5BD9E9F44AA}"/>
              </a:ext>
            </a:extLst>
          </p:cNvPr>
          <p:cNvSpPr>
            <a:spLocks noGrp="1"/>
          </p:cNvSpPr>
          <p:nvPr>
            <p:ph type="title" hasCustomPrompt="1"/>
          </p:nvPr>
        </p:nvSpPr>
        <p:spPr>
          <a:xfrm>
            <a:off x="512064" y="-688432"/>
            <a:ext cx="6748272" cy="553998"/>
          </a:xfrm>
        </p:spPr>
        <p:txBody>
          <a:bodyPr/>
          <a:lstStyle>
            <a:lvl1pPr>
              <a:defRPr/>
            </a:lvl1pPr>
          </a:lstStyle>
          <a:p>
            <a:r>
              <a:rPr lang="en-US" dirty="0"/>
              <a:t>Click to Add “About EAB” (this is a hidden title for accessibility)</a:t>
            </a:r>
          </a:p>
        </p:txBody>
      </p:sp>
      <p:grpSp>
        <p:nvGrpSpPr>
          <p:cNvPr id="43" name="Group 42">
            <a:extLst>
              <a:ext uri="{FF2B5EF4-FFF2-40B4-BE49-F238E27FC236}">
                <a16:creationId xmlns:a16="http://schemas.microsoft.com/office/drawing/2014/main" id="{1EAE50A8-3BA8-4905-BC1D-6F22835308C1}"/>
              </a:ext>
              <a:ext uri="{C183D7F6-B498-43B3-948B-1728B52AA6E4}">
                <adec:decorative xmlns:adec="http://schemas.microsoft.com/office/drawing/2017/decorative" val="1"/>
              </a:ext>
            </a:extLst>
          </p:cNvPr>
          <p:cNvGrpSpPr/>
          <p:nvPr userDrawn="1"/>
        </p:nvGrpSpPr>
        <p:grpSpPr>
          <a:xfrm>
            <a:off x="1621479" y="3924171"/>
            <a:ext cx="6150922" cy="2688526"/>
            <a:chOff x="1745395" y="3924171"/>
            <a:chExt cx="5514901" cy="2688526"/>
          </a:xfrm>
        </p:grpSpPr>
        <p:cxnSp>
          <p:nvCxnSpPr>
            <p:cNvPr id="60" name="Straight Connector 59">
              <a:extLst>
                <a:ext uri="{FF2B5EF4-FFF2-40B4-BE49-F238E27FC236}">
                  <a16:creationId xmlns:a16="http://schemas.microsoft.com/office/drawing/2014/main" id="{3A02D70A-8F65-4048-A930-5003D0675BFF}"/>
                </a:ext>
                <a:ext uri="{C183D7F6-B498-43B3-948B-1728B52AA6E4}">
                  <adec:decorative xmlns:adec="http://schemas.microsoft.com/office/drawing/2017/decorative" val="1"/>
                </a:ext>
              </a:extLst>
            </p:cNvPr>
            <p:cNvCxnSpPr>
              <a:cxnSpLocks/>
            </p:cNvCxnSpPr>
            <p:nvPr/>
          </p:nvCxnSpPr>
          <p:spPr bwMode="gray">
            <a:xfrm flipV="1">
              <a:off x="1745395" y="6594159"/>
              <a:ext cx="5514901" cy="18538"/>
            </a:xfrm>
            <a:prstGeom prst="line">
              <a:avLst/>
            </a:prstGeom>
            <a:ln w="19050" cap="rnd">
              <a:solidFill>
                <a:schemeClr val="accent6"/>
              </a:solidFill>
              <a:prstDash val="sysDot"/>
            </a:ln>
          </p:spPr>
        </p:cxnSp>
        <p:cxnSp>
          <p:nvCxnSpPr>
            <p:cNvPr id="61" name="Straight Connector 60">
              <a:extLst>
                <a:ext uri="{FF2B5EF4-FFF2-40B4-BE49-F238E27FC236}">
                  <a16:creationId xmlns:a16="http://schemas.microsoft.com/office/drawing/2014/main" id="{CBFC4C71-8A14-481C-9EA2-AC3A9A7E6D3D}"/>
                </a:ext>
                <a:ext uri="{C183D7F6-B498-43B3-948B-1728B52AA6E4}">
                  <adec:decorative xmlns:adec="http://schemas.microsoft.com/office/drawing/2017/decorative" val="1"/>
                </a:ext>
              </a:extLst>
            </p:cNvPr>
            <p:cNvCxnSpPr>
              <a:cxnSpLocks/>
            </p:cNvCxnSpPr>
            <p:nvPr/>
          </p:nvCxnSpPr>
          <p:spPr bwMode="gray">
            <a:xfrm flipV="1">
              <a:off x="1745395" y="5699183"/>
              <a:ext cx="5514901" cy="18538"/>
            </a:xfrm>
            <a:prstGeom prst="line">
              <a:avLst/>
            </a:prstGeom>
            <a:ln w="19050" cap="rnd">
              <a:solidFill>
                <a:schemeClr val="accent6"/>
              </a:solidFill>
              <a:prstDash val="sysDot"/>
            </a:ln>
          </p:spPr>
        </p:cxnSp>
        <p:cxnSp>
          <p:nvCxnSpPr>
            <p:cNvPr id="62" name="Straight Connector 61">
              <a:extLst>
                <a:ext uri="{FF2B5EF4-FFF2-40B4-BE49-F238E27FC236}">
                  <a16:creationId xmlns:a16="http://schemas.microsoft.com/office/drawing/2014/main" id="{0E12DC54-33B4-4C3D-B36A-740BA3431116}"/>
                </a:ext>
                <a:ext uri="{C183D7F6-B498-43B3-948B-1728B52AA6E4}">
                  <adec:decorative xmlns:adec="http://schemas.microsoft.com/office/drawing/2017/decorative" val="1"/>
                </a:ext>
              </a:extLst>
            </p:cNvPr>
            <p:cNvCxnSpPr>
              <a:cxnSpLocks/>
            </p:cNvCxnSpPr>
            <p:nvPr/>
          </p:nvCxnSpPr>
          <p:spPr bwMode="gray">
            <a:xfrm flipV="1">
              <a:off x="1745395" y="4813918"/>
              <a:ext cx="5514901" cy="18538"/>
            </a:xfrm>
            <a:prstGeom prst="line">
              <a:avLst/>
            </a:prstGeom>
            <a:ln w="19050" cap="rnd">
              <a:solidFill>
                <a:schemeClr val="accent6"/>
              </a:solidFill>
              <a:prstDash val="sysDot"/>
            </a:ln>
          </p:spPr>
        </p:cxnSp>
        <p:cxnSp>
          <p:nvCxnSpPr>
            <p:cNvPr id="63" name="Straight Connector 62">
              <a:extLst>
                <a:ext uri="{FF2B5EF4-FFF2-40B4-BE49-F238E27FC236}">
                  <a16:creationId xmlns:a16="http://schemas.microsoft.com/office/drawing/2014/main" id="{ADCA53AE-C156-4411-922B-A77841214066}"/>
                </a:ext>
                <a:ext uri="{C183D7F6-B498-43B3-948B-1728B52AA6E4}">
                  <adec:decorative xmlns:adec="http://schemas.microsoft.com/office/drawing/2017/decorative" val="1"/>
                </a:ext>
              </a:extLst>
            </p:cNvPr>
            <p:cNvCxnSpPr>
              <a:cxnSpLocks/>
            </p:cNvCxnSpPr>
            <p:nvPr/>
          </p:nvCxnSpPr>
          <p:spPr bwMode="gray">
            <a:xfrm flipV="1">
              <a:off x="1745395" y="3924171"/>
              <a:ext cx="5514901" cy="18538"/>
            </a:xfrm>
            <a:prstGeom prst="line">
              <a:avLst/>
            </a:prstGeom>
            <a:ln w="19050" cap="rnd">
              <a:solidFill>
                <a:schemeClr val="accent6"/>
              </a:solidFill>
              <a:prstDash val="sysDot"/>
            </a:ln>
          </p:spPr>
        </p:cxnSp>
      </p:grpSp>
      <p:sp>
        <p:nvSpPr>
          <p:cNvPr id="69" name="Rectangle 68">
            <a:extLst>
              <a:ext uri="{FF2B5EF4-FFF2-40B4-BE49-F238E27FC236}">
                <a16:creationId xmlns:a16="http://schemas.microsoft.com/office/drawing/2014/main" id="{F28D5AE4-44FE-41B5-88C6-A4D7CF09ECE8}"/>
              </a:ext>
              <a:ext uri="{C183D7F6-B498-43B3-948B-1728B52AA6E4}">
                <adec:decorative xmlns:adec="http://schemas.microsoft.com/office/drawing/2017/decorative" val="1"/>
              </a:ext>
            </a:extLst>
          </p:cNvPr>
          <p:cNvSpPr/>
          <p:nvPr userDrawn="1"/>
        </p:nvSpPr>
        <p:spPr bwMode="gray">
          <a:xfrm>
            <a:off x="1" y="2962471"/>
            <a:ext cx="1616522" cy="4498509"/>
          </a:xfrm>
          <a:prstGeom prst="rect">
            <a:avLst/>
          </a:prstGeom>
          <a:solidFill>
            <a:srgbClr val="E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endParaRPr lang="en-US" sz="793" dirty="0"/>
          </a:p>
        </p:txBody>
      </p:sp>
      <p:cxnSp>
        <p:nvCxnSpPr>
          <p:cNvPr id="70" name="Straight Connector 69">
            <a:extLst>
              <a:ext uri="{FF2B5EF4-FFF2-40B4-BE49-F238E27FC236}">
                <a16:creationId xmlns:a16="http://schemas.microsoft.com/office/drawing/2014/main" id="{6FCE639B-30A8-4289-9003-9DFA6A4FA9B6}"/>
              </a:ext>
              <a:ext uri="{C183D7F6-B498-43B3-948B-1728B52AA6E4}">
                <adec:decorative xmlns:adec="http://schemas.microsoft.com/office/drawing/2017/decorative" val="1"/>
              </a:ext>
            </a:extLst>
          </p:cNvPr>
          <p:cNvCxnSpPr>
            <a:cxnSpLocks/>
          </p:cNvCxnSpPr>
          <p:nvPr userDrawn="1"/>
        </p:nvCxnSpPr>
        <p:spPr bwMode="gray">
          <a:xfrm>
            <a:off x="1616522" y="3072472"/>
            <a:ext cx="0" cy="438850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2889D9B9-7F98-4027-97DF-81A7573B1E7C}"/>
              </a:ext>
              <a:ext uri="{C183D7F6-B498-43B3-948B-1728B52AA6E4}">
                <adec:decorative xmlns:adec="http://schemas.microsoft.com/office/drawing/2017/decorative" val="1"/>
              </a:ext>
            </a:extLst>
          </p:cNvPr>
          <p:cNvPicPr>
            <a:picLocks noChangeAspect="1"/>
          </p:cNvPicPr>
          <p:nvPr userDrawn="1"/>
        </p:nvPicPr>
        <p:blipFill rotWithShape="1">
          <a:blip r:embed="rId3"/>
          <a:srcRect l="82" r="122"/>
          <a:stretch/>
        </p:blipFill>
        <p:spPr>
          <a:xfrm>
            <a:off x="0" y="7432313"/>
            <a:ext cx="7772400" cy="2123471"/>
          </a:xfrm>
          <a:prstGeom prst="rect">
            <a:avLst/>
          </a:prstGeom>
        </p:spPr>
      </p:pic>
      <p:pic>
        <p:nvPicPr>
          <p:cNvPr id="72" name="Picture 71">
            <a:extLst>
              <a:ext uri="{FF2B5EF4-FFF2-40B4-BE49-F238E27FC236}">
                <a16:creationId xmlns:a16="http://schemas.microsoft.com/office/drawing/2014/main" id="{633159B8-F583-428E-903E-7D5E8CA11D6F}"/>
              </a:ext>
              <a:ext uri="{C183D7F6-B498-43B3-948B-1728B52AA6E4}">
                <adec:decorative xmlns:adec="http://schemas.microsoft.com/office/drawing/2017/decorative" val="1"/>
              </a:ext>
            </a:extLst>
          </p:cNvPr>
          <p:cNvPicPr>
            <a:picLocks noChangeAspect="1"/>
          </p:cNvPicPr>
          <p:nvPr userDrawn="1"/>
        </p:nvPicPr>
        <p:blipFill rotWithShape="1">
          <a:blip r:embed="rId4"/>
          <a:srcRect l="778" r="476"/>
          <a:stretch/>
        </p:blipFill>
        <p:spPr>
          <a:xfrm>
            <a:off x="0" y="1336033"/>
            <a:ext cx="7772400" cy="1736439"/>
          </a:xfrm>
          <a:prstGeom prst="rect">
            <a:avLst/>
          </a:prstGeom>
        </p:spPr>
      </p:pic>
      <p:sp>
        <p:nvSpPr>
          <p:cNvPr id="76" name="Holder 5">
            <a:extLst>
              <a:ext uri="{FF2B5EF4-FFF2-40B4-BE49-F238E27FC236}">
                <a16:creationId xmlns:a16="http://schemas.microsoft.com/office/drawing/2014/main" id="{EBB55B26-0FB6-4B9A-9C62-2E625CB075FB}"/>
              </a:ext>
              <a:ext uri="{C183D7F6-B498-43B3-948B-1728B52AA6E4}">
                <adec:decorative xmlns:adec="http://schemas.microsoft.com/office/drawing/2017/decorative" val="1"/>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 uri="{C183D7F6-B498-43B3-948B-1728B52AA6E4}">
                <adec:decorative xmlns:adec="http://schemas.microsoft.com/office/drawing/2017/decorative" val="1"/>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sp>
        <p:nvSpPr>
          <p:cNvPr id="78" name="Your imperatives...">
            <a:extLst>
              <a:ext uri="{FF2B5EF4-FFF2-40B4-BE49-F238E27FC236}">
                <a16:creationId xmlns:a16="http://schemas.microsoft.com/office/drawing/2014/main" id="{30871341-AC23-4E91-B68E-0C21EC70109E}"/>
              </a:ext>
              <a:ext uri="{C183D7F6-B498-43B3-948B-1728B52AA6E4}">
                <adec:decorative xmlns:adec="http://schemas.microsoft.com/office/drawing/2017/decorative" val="1"/>
              </a:ext>
            </a:extLst>
          </p:cNvPr>
          <p:cNvSpPr txBox="1"/>
          <p:nvPr userDrawn="1"/>
        </p:nvSpPr>
        <p:spPr bwMode="gray">
          <a:xfrm>
            <a:off x="211129" y="4780838"/>
            <a:ext cx="1194267" cy="861774"/>
          </a:xfrm>
          <a:prstGeom prst="rect">
            <a:avLst/>
          </a:prstGeom>
          <a:noFill/>
        </p:spPr>
        <p:txBody>
          <a:bodyPr wrap="square" lIns="0" tIns="0" rIns="0" bIns="0" rtlCol="0">
            <a:spAutoFit/>
          </a:bodyPr>
          <a:lstStyle/>
          <a:p>
            <a:pPr algn="ctr">
              <a:spcBef>
                <a:spcPts val="375"/>
              </a:spcBef>
            </a:pPr>
            <a:r>
              <a:rPr lang="en-US" sz="1400" b="1" dirty="0">
                <a:latin typeface="Rockwell" panose="02060603020205020403" pitchFamily="18" charset="77"/>
              </a:rPr>
              <a:t>Your Imperatives Determine Ours</a:t>
            </a:r>
          </a:p>
        </p:txBody>
      </p:sp>
      <p:sp>
        <p:nvSpPr>
          <p:cNvPr id="91" name="Page title">
            <a:extLst>
              <a:ext uri="{FF2B5EF4-FFF2-40B4-BE49-F238E27FC236}">
                <a16:creationId xmlns:a16="http://schemas.microsoft.com/office/drawing/2014/main" id="{8D93B988-411E-4A9B-A0B8-6291FD4385E0}"/>
              </a:ext>
              <a:ext uri="{C183D7F6-B498-43B3-948B-1728B52AA6E4}">
                <adec:decorative xmlns:adec="http://schemas.microsoft.com/office/drawing/2017/decorative" val="1"/>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pic>
        <p:nvPicPr>
          <p:cNvPr id="92" name="EAB logo">
            <a:extLst>
              <a:ext uri="{FF2B5EF4-FFF2-40B4-BE49-F238E27FC236}">
                <a16:creationId xmlns:a16="http://schemas.microsoft.com/office/drawing/2014/main" id="{6F887524-B9B8-4730-9A17-6DCDA825A88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3" name="object 24">
            <a:extLst>
              <a:ext uri="{FF2B5EF4-FFF2-40B4-BE49-F238E27FC236}">
                <a16:creationId xmlns:a16="http://schemas.microsoft.com/office/drawing/2014/main" id="{71927893-161D-4DE4-A283-282A2C7C3001}"/>
              </a:ext>
              <a:ext uri="{C183D7F6-B498-43B3-948B-1728B52AA6E4}">
                <adec:decorative xmlns:adec="http://schemas.microsoft.com/office/drawing/2017/decorative" val="1"/>
              </a:ext>
            </a:extLst>
          </p:cNvPr>
          <p:cNvSpPr>
            <a:spLocks noChangeAspect="1"/>
          </p:cNvSpPr>
          <p:nvPr userDrawn="1"/>
        </p:nvSpPr>
        <p:spPr>
          <a:xfrm>
            <a:off x="1611566" y="5181481"/>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4" name="object 24">
            <a:extLst>
              <a:ext uri="{FF2B5EF4-FFF2-40B4-BE49-F238E27FC236}">
                <a16:creationId xmlns:a16="http://schemas.microsoft.com/office/drawing/2014/main" id="{AA826232-0A95-480A-AF9E-8E2D97B5DD18}"/>
              </a:ext>
              <a:ext uri="{C183D7F6-B498-43B3-948B-1728B52AA6E4}">
                <adec:decorative xmlns:adec="http://schemas.microsoft.com/office/drawing/2017/decorative" val="1"/>
              </a:ext>
            </a:extLst>
          </p:cNvPr>
          <p:cNvSpPr>
            <a:spLocks noChangeAspect="1"/>
          </p:cNvSpPr>
          <p:nvPr userDrawn="1"/>
        </p:nvSpPr>
        <p:spPr>
          <a:xfrm>
            <a:off x="1611566" y="6082527"/>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5" name="object 24">
            <a:extLst>
              <a:ext uri="{FF2B5EF4-FFF2-40B4-BE49-F238E27FC236}">
                <a16:creationId xmlns:a16="http://schemas.microsoft.com/office/drawing/2014/main" id="{C115C294-5D08-4FDC-B13E-C7EC7C9100B0}"/>
              </a:ext>
              <a:ext uri="{C183D7F6-B498-43B3-948B-1728B52AA6E4}">
                <adec:decorative xmlns:adec="http://schemas.microsoft.com/office/drawing/2017/decorative" val="1"/>
              </a:ext>
            </a:extLst>
          </p:cNvPr>
          <p:cNvSpPr>
            <a:spLocks noChangeAspect="1"/>
          </p:cNvSpPr>
          <p:nvPr userDrawn="1"/>
        </p:nvSpPr>
        <p:spPr>
          <a:xfrm>
            <a:off x="1611566" y="6955088"/>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6" name="object 24">
            <a:extLst>
              <a:ext uri="{FF2B5EF4-FFF2-40B4-BE49-F238E27FC236}">
                <a16:creationId xmlns:a16="http://schemas.microsoft.com/office/drawing/2014/main" id="{404290FC-9653-4475-95B4-5ABABF0A21CE}"/>
              </a:ext>
              <a:ext uri="{C183D7F6-B498-43B3-948B-1728B52AA6E4}">
                <adec:decorative xmlns:adec="http://schemas.microsoft.com/office/drawing/2017/decorative" val="1"/>
              </a:ext>
            </a:extLst>
          </p:cNvPr>
          <p:cNvSpPr>
            <a:spLocks noChangeAspect="1"/>
          </p:cNvSpPr>
          <p:nvPr userDrawn="1"/>
        </p:nvSpPr>
        <p:spPr>
          <a:xfrm>
            <a:off x="1611566" y="4297799"/>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7" name="object 24">
            <a:extLst>
              <a:ext uri="{FF2B5EF4-FFF2-40B4-BE49-F238E27FC236}">
                <a16:creationId xmlns:a16="http://schemas.microsoft.com/office/drawing/2014/main" id="{38DEC6C9-6D83-4876-869D-C0FD8EC9C811}"/>
              </a:ext>
              <a:ext uri="{C183D7F6-B498-43B3-948B-1728B52AA6E4}">
                <adec:decorative xmlns:adec="http://schemas.microsoft.com/office/drawing/2017/decorative" val="1"/>
              </a:ext>
            </a:extLst>
          </p:cNvPr>
          <p:cNvSpPr>
            <a:spLocks noChangeAspect="1"/>
          </p:cNvSpPr>
          <p:nvPr userDrawn="1"/>
        </p:nvSpPr>
        <p:spPr>
          <a:xfrm>
            <a:off x="1611566" y="3406234"/>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8" name="TextBox 97">
            <a:extLst>
              <a:ext uri="{FF2B5EF4-FFF2-40B4-BE49-F238E27FC236}">
                <a16:creationId xmlns:a16="http://schemas.microsoft.com/office/drawing/2014/main" id="{5428D110-123F-470B-98EC-8B86ED7AD178}"/>
              </a:ext>
              <a:ext uri="{C183D7F6-B498-43B3-948B-1728B52AA6E4}">
                <adec:decorative xmlns:adec="http://schemas.microsoft.com/office/drawing/2017/decorative" val="1"/>
              </a:ext>
            </a:extLst>
          </p:cNvPr>
          <p:cNvSpPr txBox="1"/>
          <p:nvPr userDrawn="1"/>
        </p:nvSpPr>
        <p:spPr bwMode="gray">
          <a:xfrm>
            <a:off x="3001302" y="6972110"/>
            <a:ext cx="3924022" cy="338554"/>
          </a:xfrm>
          <a:prstGeom prst="rect">
            <a:avLst/>
          </a:prstGeom>
          <a:noFill/>
        </p:spPr>
        <p:txBody>
          <a:bodyPr wrap="square" lIns="0" tIns="0" rIns="0" bIns="0" rtlCol="0">
            <a:spAutoFit/>
          </a:bodyPr>
          <a:lstStyle/>
          <a:p>
            <a:r>
              <a:rPr lang="en-US" sz="1100" dirty="0">
                <a:ea typeface="Verdana" panose="020B0604030504040204" pitchFamily="34" charset="0"/>
                <a:cs typeface="Verdana" panose="020B0604030504040204" pitchFamily="34" charset="0"/>
              </a:rPr>
              <a:t>Data and analytics solutions built for higher education to guide decisions and </a:t>
            </a:r>
            <a:r>
              <a:rPr lang="en-US" sz="1100" spc="-7" dirty="0">
                <a:ea typeface="Verdana" panose="020B0604030504040204" pitchFamily="34" charset="0"/>
                <a:cs typeface="Verdana" panose="020B0604030504040204" pitchFamily="34" charset="0"/>
              </a:rPr>
              <a:t>accelerate innovation</a:t>
            </a:r>
          </a:p>
        </p:txBody>
      </p:sp>
      <p:sp>
        <p:nvSpPr>
          <p:cNvPr id="99" name="TextBox 98">
            <a:extLst>
              <a:ext uri="{FF2B5EF4-FFF2-40B4-BE49-F238E27FC236}">
                <a16:creationId xmlns:a16="http://schemas.microsoft.com/office/drawing/2014/main" id="{591F7FE2-4832-4867-9D2F-1CD5F68E3F36}"/>
              </a:ext>
              <a:ext uri="{C183D7F6-B498-43B3-948B-1728B52AA6E4}">
                <adec:decorative xmlns:adec="http://schemas.microsoft.com/office/drawing/2017/decorative" val="1"/>
              </a:ext>
            </a:extLst>
          </p:cNvPr>
          <p:cNvSpPr txBox="1">
            <a:spLocks/>
          </p:cNvSpPr>
          <p:nvPr userDrawn="1"/>
        </p:nvSpPr>
        <p:spPr bwMode="gray">
          <a:xfrm>
            <a:off x="2996612" y="6733300"/>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Embrace Digital Transformation </a:t>
            </a:r>
            <a:endParaRPr lang="en-US" sz="1300" dirty="0">
              <a:ea typeface="Verdana" panose="020B0604030504040204" pitchFamily="34" charset="0"/>
              <a:cs typeface="Verdana" panose="020B0604030504040204" pitchFamily="34" charset="0"/>
            </a:endParaRPr>
          </a:p>
        </p:txBody>
      </p:sp>
      <p:sp>
        <p:nvSpPr>
          <p:cNvPr id="100" name="TextBox 99">
            <a:extLst>
              <a:ext uri="{FF2B5EF4-FFF2-40B4-BE49-F238E27FC236}">
                <a16:creationId xmlns:a16="http://schemas.microsoft.com/office/drawing/2014/main" id="{36D5503A-A684-439E-8CFF-8CF34DBC0EA7}"/>
              </a:ext>
              <a:ext uri="{C183D7F6-B498-43B3-948B-1728B52AA6E4}">
                <adec:decorative xmlns:adec="http://schemas.microsoft.com/office/drawing/2017/decorative" val="1"/>
              </a:ext>
            </a:extLst>
          </p:cNvPr>
          <p:cNvSpPr txBox="1"/>
          <p:nvPr userDrawn="1"/>
        </p:nvSpPr>
        <p:spPr bwMode="gray">
          <a:xfrm>
            <a:off x="2996611" y="6109738"/>
            <a:ext cx="3900779" cy="338554"/>
          </a:xfrm>
          <a:prstGeom prst="rect">
            <a:avLst/>
          </a:prstGeom>
          <a:noFill/>
        </p:spPr>
        <p:txBody>
          <a:bodyPr wrap="square" lIns="0" tIns="0" rIns="0" bIns="0" rtlCol="0">
            <a:spAutoFit/>
          </a:bodyPr>
          <a:lstStyle/>
          <a:p>
            <a:r>
              <a:rPr lang="en-US" sz="1100" spc="-11" dirty="0">
                <a:ea typeface="Verdana" panose="020B0604030504040204" pitchFamily="34" charset="0"/>
                <a:cs typeface="Verdana" panose="020B0604030504040204" pitchFamily="34" charset="0"/>
              </a:rPr>
              <a:t>Technology, research, and bold initiatives to strengthen your DEI strategy and eliminate equity gaps</a:t>
            </a:r>
            <a:endParaRPr lang="en-US" sz="1100" dirty="0">
              <a:ea typeface="Verdana" panose="020B0604030504040204" pitchFamily="34" charset="0"/>
              <a:cs typeface="Verdana" panose="020B0604030504040204" pitchFamily="34" charset="0"/>
            </a:endParaRPr>
          </a:p>
        </p:txBody>
      </p:sp>
      <p:sp>
        <p:nvSpPr>
          <p:cNvPr id="101" name="TextBox 100">
            <a:extLst>
              <a:ext uri="{FF2B5EF4-FFF2-40B4-BE49-F238E27FC236}">
                <a16:creationId xmlns:a16="http://schemas.microsoft.com/office/drawing/2014/main" id="{7CE67188-3D77-465B-9C70-8FD17CB3C9B1}"/>
              </a:ext>
              <a:ext uri="{C183D7F6-B498-43B3-948B-1728B52AA6E4}">
                <adec:decorative xmlns:adec="http://schemas.microsoft.com/office/drawing/2017/decorative" val="1"/>
              </a:ext>
            </a:extLst>
          </p:cNvPr>
          <p:cNvSpPr txBox="1">
            <a:spLocks/>
          </p:cNvSpPr>
          <p:nvPr userDrawn="1"/>
        </p:nvSpPr>
        <p:spPr bwMode="gray">
          <a:xfrm>
            <a:off x="2996612" y="5868098"/>
            <a:ext cx="4572000" cy="200055"/>
          </a:xfrm>
          <a:prstGeom prst="rect">
            <a:avLst/>
          </a:prstGeom>
          <a:noFill/>
        </p:spPr>
        <p:txBody>
          <a:bodyPr wrap="square" lIns="0" tIns="0" rIns="0" bIns="0" rtlCol="0">
            <a:spAutoFit/>
          </a:bodyPr>
          <a:lstStyle/>
          <a:p>
            <a:pPr>
              <a:spcBef>
                <a:spcPts val="375"/>
              </a:spcBef>
            </a:pPr>
            <a:r>
              <a:rPr lang="en-US" sz="1300" b="1" spc="-10" baseline="0" dirty="0"/>
              <a:t>Advance DEI on Campus and in Your Community</a:t>
            </a:r>
          </a:p>
        </p:txBody>
      </p:sp>
      <p:sp>
        <p:nvSpPr>
          <p:cNvPr id="102" name="object 13">
            <a:extLst>
              <a:ext uri="{FF2B5EF4-FFF2-40B4-BE49-F238E27FC236}">
                <a16:creationId xmlns:a16="http://schemas.microsoft.com/office/drawing/2014/main" id="{F057BC59-FD9A-4EC0-80A7-4A6A8F7179B5}"/>
              </a:ext>
              <a:ext uri="{C183D7F6-B498-43B3-948B-1728B52AA6E4}">
                <adec:decorative xmlns:adec="http://schemas.microsoft.com/office/drawing/2017/decorative" val="1"/>
              </a:ext>
            </a:extLst>
          </p:cNvPr>
          <p:cNvSpPr txBox="1"/>
          <p:nvPr userDrawn="1"/>
        </p:nvSpPr>
        <p:spPr>
          <a:xfrm>
            <a:off x="2996609" y="5229046"/>
            <a:ext cx="3445869" cy="338554"/>
          </a:xfrm>
          <a:prstGeom prst="rect">
            <a:avLst/>
          </a:prstGeom>
        </p:spPr>
        <p:txBody>
          <a:bodyPr vert="horz" wrap="square" lIns="0" tIns="0" rIns="0" bIns="0" rtlCol="0">
            <a:spAutoFit/>
          </a:bodyPr>
          <a:lstStyle/>
          <a:p>
            <a:pPr marL="9525" marR="177153"/>
            <a:r>
              <a:rPr lang="en-US" sz="1100" spc="-4" dirty="0">
                <a:ea typeface="Verdana" panose="020B0604030504040204" pitchFamily="34" charset="0"/>
                <a:cs typeface="Verdana" panose="020B0604030504040204" pitchFamily="34" charset="0"/>
              </a:rPr>
              <a:t>Technology trusted by 850 schools to </a:t>
            </a:r>
          </a:p>
          <a:p>
            <a:pPr marL="9525" marR="177153"/>
            <a:r>
              <a:rPr lang="en-US" sz="1100" spc="-4" dirty="0">
                <a:ea typeface="Verdana" panose="020B0604030504040204" pitchFamily="34" charset="0"/>
                <a:cs typeface="Verdana" panose="020B0604030504040204" pitchFamily="34" charset="0"/>
              </a:rPr>
              <a:t>retain, graduate, and empower more students</a:t>
            </a:r>
          </a:p>
        </p:txBody>
      </p:sp>
      <p:sp>
        <p:nvSpPr>
          <p:cNvPr id="103" name="object 10">
            <a:extLst>
              <a:ext uri="{FF2B5EF4-FFF2-40B4-BE49-F238E27FC236}">
                <a16:creationId xmlns:a16="http://schemas.microsoft.com/office/drawing/2014/main" id="{0073D62C-1BE7-4529-822D-E916BAB1611C}"/>
              </a:ext>
              <a:ext uri="{C183D7F6-B498-43B3-948B-1728B52AA6E4}">
                <adec:decorative xmlns:adec="http://schemas.microsoft.com/office/drawing/2017/decorative" val="1"/>
              </a:ext>
            </a:extLst>
          </p:cNvPr>
          <p:cNvSpPr txBox="1">
            <a:spLocks/>
          </p:cNvSpPr>
          <p:nvPr userDrawn="1"/>
        </p:nvSpPr>
        <p:spPr>
          <a:xfrm>
            <a:off x="2996611" y="4971762"/>
            <a:ext cx="4572000" cy="209673"/>
          </a:xfrm>
          <a:prstGeom prst="rect">
            <a:avLst/>
          </a:prstGeom>
        </p:spPr>
        <p:txBody>
          <a:bodyPr vert="horz" wrap="square" lIns="0" tIns="9525" rIns="0" bIns="0" rtlCol="0">
            <a:spAutoFit/>
          </a:bodyPr>
          <a:lstStyle/>
          <a:p>
            <a:pPr marL="9525" marR="3809">
              <a:spcBef>
                <a:spcPts val="75"/>
              </a:spcBef>
            </a:pPr>
            <a:r>
              <a:rPr lang="en-US" sz="1300" b="1" spc="-7" dirty="0">
                <a:ea typeface="Verdana" panose="020B0604030504040204" pitchFamily="34" charset="0"/>
                <a:cs typeface="Verdana" panose="020B0604030504040204" pitchFamily="34" charset="0"/>
              </a:rPr>
              <a:t>Build a Student-Centric Campus</a:t>
            </a:r>
            <a:endParaRPr sz="1300" dirty="0">
              <a:ea typeface="Verdana" panose="020B0604030504040204" pitchFamily="34" charset="0"/>
              <a:cs typeface="Verdana" panose="020B0604030504040204" pitchFamily="34" charset="0"/>
            </a:endParaRPr>
          </a:p>
        </p:txBody>
      </p:sp>
      <p:sp>
        <p:nvSpPr>
          <p:cNvPr id="104" name="TextBox 103">
            <a:extLst>
              <a:ext uri="{FF2B5EF4-FFF2-40B4-BE49-F238E27FC236}">
                <a16:creationId xmlns:a16="http://schemas.microsoft.com/office/drawing/2014/main" id="{4079A681-D0BC-4196-88A9-5CF0B1403589}"/>
              </a:ext>
              <a:ext uri="{C183D7F6-B498-43B3-948B-1728B52AA6E4}">
                <adec:decorative xmlns:adec="http://schemas.microsoft.com/office/drawing/2017/decorative" val="1"/>
              </a:ext>
            </a:extLst>
          </p:cNvPr>
          <p:cNvSpPr txBox="1"/>
          <p:nvPr userDrawn="1"/>
        </p:nvSpPr>
        <p:spPr bwMode="gray">
          <a:xfrm>
            <a:off x="2996606" y="4333980"/>
            <a:ext cx="4286471" cy="338554"/>
          </a:xfrm>
          <a:prstGeom prst="rect">
            <a:avLst/>
          </a:prstGeom>
          <a:noFill/>
        </p:spPr>
        <p:txBody>
          <a:bodyPr wrap="square" lIns="0" tIns="0" rIns="0" bIns="0" rtlCol="0">
            <a:spAutoFit/>
          </a:bodyPr>
          <a:lstStyle/>
          <a:p>
            <a:r>
              <a:rPr lang="en-US" sz="1100" spc="-7" dirty="0">
                <a:ea typeface="Verdana" panose="020B0604030504040204" pitchFamily="34" charset="0"/>
                <a:cs typeface="Verdana" panose="020B0604030504040204" pitchFamily="34" charset="0"/>
              </a:rPr>
              <a:t>Tailored partnerships powered by a recruitment ecosystem with unrivaled reach to enroll your future classes</a:t>
            </a:r>
          </a:p>
        </p:txBody>
      </p:sp>
      <p:sp>
        <p:nvSpPr>
          <p:cNvPr id="105" name="TextBox 104">
            <a:extLst>
              <a:ext uri="{FF2B5EF4-FFF2-40B4-BE49-F238E27FC236}">
                <a16:creationId xmlns:a16="http://schemas.microsoft.com/office/drawing/2014/main" id="{707F3E44-19A8-4BA0-B02D-A2B6D1C51B51}"/>
              </a:ext>
              <a:ext uri="{C183D7F6-B498-43B3-948B-1728B52AA6E4}">
                <adec:decorative xmlns:adec="http://schemas.microsoft.com/office/drawing/2017/decorative" val="1"/>
              </a:ext>
            </a:extLst>
          </p:cNvPr>
          <p:cNvSpPr txBox="1">
            <a:spLocks/>
          </p:cNvSpPr>
          <p:nvPr userDrawn="1"/>
        </p:nvSpPr>
        <p:spPr bwMode="gray">
          <a:xfrm>
            <a:off x="2996609" y="4087135"/>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A</a:t>
            </a:r>
            <a:r>
              <a:rPr lang="en-US" sz="1300" b="1" spc="-11" dirty="0">
                <a:ea typeface="Verdana" panose="020B0604030504040204" pitchFamily="34" charset="0"/>
                <a:cs typeface="Verdana" panose="020B0604030504040204" pitchFamily="34" charset="0"/>
              </a:rPr>
              <a:t>c</a:t>
            </a:r>
            <a:r>
              <a:rPr lang="en-US" sz="1300" b="1" spc="-7" dirty="0">
                <a:ea typeface="Verdana" panose="020B0604030504040204" pitchFamily="34" charset="0"/>
                <a:cs typeface="Verdana" panose="020B0604030504040204" pitchFamily="34" charset="0"/>
              </a:rPr>
              <a:t>hi</a:t>
            </a:r>
            <a:r>
              <a:rPr lang="en-US" sz="1300" b="1" spc="-15" dirty="0">
                <a:ea typeface="Verdana" panose="020B0604030504040204" pitchFamily="34" charset="0"/>
                <a:cs typeface="Verdana" panose="020B0604030504040204" pitchFamily="34" charset="0"/>
              </a:rPr>
              <a:t>e</a:t>
            </a:r>
            <a:r>
              <a:rPr lang="en-US" sz="1300" b="1" spc="-23" dirty="0">
                <a:ea typeface="Verdana" panose="020B0604030504040204" pitchFamily="34" charset="0"/>
                <a:cs typeface="Verdana" panose="020B0604030504040204" pitchFamily="34" charset="0"/>
              </a:rPr>
              <a:t>v</a:t>
            </a:r>
            <a:r>
              <a:rPr lang="en-US" sz="1300" b="1" dirty="0">
                <a:ea typeface="Verdana" panose="020B0604030504040204" pitchFamily="34" charset="0"/>
                <a:cs typeface="Verdana" panose="020B0604030504040204" pitchFamily="34" charset="0"/>
              </a:rPr>
              <a:t>e </a:t>
            </a:r>
            <a:r>
              <a:rPr lang="en-US" sz="1300" b="1" spc="-75" dirty="0">
                <a:ea typeface="Verdana" panose="020B0604030504040204" pitchFamily="34" charset="0"/>
                <a:cs typeface="Verdana" panose="020B0604030504040204" pitchFamily="34" charset="0"/>
              </a:rPr>
              <a:t>Y</a:t>
            </a:r>
            <a:r>
              <a:rPr lang="en-US" sz="1300" b="1" spc="-4" dirty="0">
                <a:ea typeface="Verdana" panose="020B0604030504040204" pitchFamily="34" charset="0"/>
                <a:cs typeface="Verdana" panose="020B0604030504040204" pitchFamily="34" charset="0"/>
              </a:rPr>
              <a:t>o</a:t>
            </a:r>
            <a:r>
              <a:rPr lang="en-US" sz="1300" b="1" spc="-11" dirty="0">
                <a:ea typeface="Verdana" panose="020B0604030504040204" pitchFamily="34" charset="0"/>
                <a:cs typeface="Verdana" panose="020B0604030504040204" pitchFamily="34" charset="0"/>
              </a:rPr>
              <a:t>u</a:t>
            </a:r>
            <a:r>
              <a:rPr lang="en-US" sz="1300" b="1" dirty="0">
                <a:ea typeface="Verdana" panose="020B0604030504040204" pitchFamily="34" charset="0"/>
                <a:cs typeface="Verdana" panose="020B0604030504040204" pitchFamily="34" charset="0"/>
              </a:rPr>
              <a:t>r  </a:t>
            </a:r>
            <a:r>
              <a:rPr lang="en-US" sz="1300" b="1" spc="-7" dirty="0">
                <a:ea typeface="Verdana" panose="020B0604030504040204" pitchFamily="34" charset="0"/>
                <a:cs typeface="Verdana" panose="020B0604030504040204" pitchFamily="34" charset="0"/>
              </a:rPr>
              <a:t>Enrollment </a:t>
            </a:r>
            <a:r>
              <a:rPr lang="en-US" sz="1300" b="1" spc="-4" dirty="0">
                <a:ea typeface="Verdana" panose="020B0604030504040204" pitchFamily="34" charset="0"/>
                <a:cs typeface="Verdana" panose="020B0604030504040204" pitchFamily="34" charset="0"/>
              </a:rPr>
              <a:t>and</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Growth</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Goals</a:t>
            </a:r>
            <a:endParaRPr lang="en-US" sz="1300" dirty="0">
              <a:ea typeface="Verdana" panose="020B0604030504040204" pitchFamily="34" charset="0"/>
              <a:cs typeface="Verdana" panose="020B0604030504040204" pitchFamily="34" charset="0"/>
            </a:endParaRPr>
          </a:p>
        </p:txBody>
      </p:sp>
      <p:sp>
        <p:nvSpPr>
          <p:cNvPr id="106" name="TextBox 105">
            <a:extLst>
              <a:ext uri="{FF2B5EF4-FFF2-40B4-BE49-F238E27FC236}">
                <a16:creationId xmlns:a16="http://schemas.microsoft.com/office/drawing/2014/main" id="{A06A5818-6DCE-42F6-BBAD-9679D340FBCA}"/>
              </a:ext>
              <a:ext uri="{C183D7F6-B498-43B3-948B-1728B52AA6E4}">
                <adec:decorative xmlns:adec="http://schemas.microsoft.com/office/drawing/2017/decorative" val="1"/>
              </a:ext>
            </a:extLst>
          </p:cNvPr>
          <p:cNvSpPr txBox="1"/>
          <p:nvPr userDrawn="1"/>
        </p:nvSpPr>
        <p:spPr bwMode="gray">
          <a:xfrm>
            <a:off x="2952743" y="3451606"/>
            <a:ext cx="3667770" cy="338554"/>
          </a:xfrm>
          <a:prstGeom prst="rect">
            <a:avLst/>
          </a:prstGeom>
          <a:noFill/>
        </p:spPr>
        <p:txBody>
          <a:bodyPr wrap="square" lIns="0" tIns="0" rIns="0" bIns="0" rtlCol="0">
            <a:spAutoFit/>
          </a:bodyPr>
          <a:lstStyle/>
          <a:p>
            <a:r>
              <a:rPr lang="en-US" sz="1100" dirty="0"/>
              <a:t>Executive guidance rooted in research to support your strategic priorities</a:t>
            </a:r>
            <a:endParaRPr lang="en-US" sz="1100" dirty="0">
              <a:ea typeface="Verdana" panose="020B0604030504040204" pitchFamily="34" charset="0"/>
              <a:cs typeface="Verdana" panose="020B0604030504040204" pitchFamily="34" charset="0"/>
            </a:endParaRPr>
          </a:p>
        </p:txBody>
      </p:sp>
      <p:sp>
        <p:nvSpPr>
          <p:cNvPr id="107" name="TextBox 106">
            <a:extLst>
              <a:ext uri="{FF2B5EF4-FFF2-40B4-BE49-F238E27FC236}">
                <a16:creationId xmlns:a16="http://schemas.microsoft.com/office/drawing/2014/main" id="{58E360B6-F45F-41FF-B37F-A751AF00A94B}"/>
              </a:ext>
              <a:ext uri="{C183D7F6-B498-43B3-948B-1728B52AA6E4}">
                <adec:decorative xmlns:adec="http://schemas.microsoft.com/office/drawing/2017/decorative" val="1"/>
              </a:ext>
            </a:extLst>
          </p:cNvPr>
          <p:cNvSpPr txBox="1">
            <a:spLocks/>
          </p:cNvSpPr>
          <p:nvPr userDrawn="1"/>
        </p:nvSpPr>
        <p:spPr bwMode="gray">
          <a:xfrm>
            <a:off x="2952745" y="3213387"/>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Prepare </a:t>
            </a:r>
            <a:r>
              <a:rPr lang="en-US" sz="1300" b="1" spc="-23" dirty="0">
                <a:ea typeface="Verdana" panose="020B0604030504040204" pitchFamily="34" charset="0"/>
                <a:cs typeface="Verdana" panose="020B0604030504040204" pitchFamily="34" charset="0"/>
              </a:rPr>
              <a:t>Your </a:t>
            </a:r>
            <a:r>
              <a:rPr lang="en-US" sz="1300" b="1" spc="-7" dirty="0">
                <a:ea typeface="Verdana" panose="020B0604030504040204" pitchFamily="34" charset="0"/>
                <a:cs typeface="Verdana" panose="020B0604030504040204" pitchFamily="34" charset="0"/>
              </a:rPr>
              <a:t>Institution for</a:t>
            </a:r>
            <a:r>
              <a:rPr lang="en-US" sz="1300" b="1" spc="-30"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the</a:t>
            </a:r>
            <a:r>
              <a:rPr lang="en-US" sz="1300" b="1" spc="-30" dirty="0">
                <a:ea typeface="Verdana" panose="020B0604030504040204" pitchFamily="34" charset="0"/>
                <a:cs typeface="Verdana" panose="020B0604030504040204" pitchFamily="34" charset="0"/>
              </a:rPr>
              <a:t> </a:t>
            </a:r>
            <a:r>
              <a:rPr lang="en-US" sz="1300" b="1" spc="-11" dirty="0">
                <a:ea typeface="Verdana" panose="020B0604030504040204" pitchFamily="34" charset="0"/>
                <a:cs typeface="Verdana" panose="020B0604030504040204" pitchFamily="34" charset="0"/>
              </a:rPr>
              <a:t>Future</a:t>
            </a:r>
          </a:p>
        </p:txBody>
      </p:sp>
      <p:sp>
        <p:nvSpPr>
          <p:cNvPr id="108" name="object 30">
            <a:extLst>
              <a:ext uri="{FF2B5EF4-FFF2-40B4-BE49-F238E27FC236}">
                <a16:creationId xmlns:a16="http://schemas.microsoft.com/office/drawing/2014/main" id="{2B74164D-88EB-4171-A847-E478999A3106}"/>
              </a:ext>
              <a:ext uri="{C183D7F6-B498-43B3-948B-1728B52AA6E4}">
                <adec:decorative xmlns:adec="http://schemas.microsoft.com/office/drawing/2017/decorative" val="1"/>
              </a:ext>
            </a:extLst>
          </p:cNvPr>
          <p:cNvSpPr txBox="1"/>
          <p:nvPr userDrawn="1"/>
        </p:nvSpPr>
        <p:spPr>
          <a:xfrm>
            <a:off x="1777962" y="6919240"/>
            <a:ext cx="1066764" cy="246221"/>
          </a:xfrm>
          <a:prstGeom prst="rect">
            <a:avLst/>
          </a:prstGeom>
        </p:spPr>
        <p:txBody>
          <a:bodyPr vert="horz" wrap="square" lIns="0" tIns="0" rIns="0" bIns="0" rtlCol="0">
            <a:spAutoFit/>
          </a:bodyPr>
          <a:lstStyle/>
          <a:p>
            <a:pPr algn="ctr">
              <a:spcBef>
                <a:spcPts val="318"/>
              </a:spcBef>
            </a:pPr>
            <a:r>
              <a:rPr sz="800" b="1" spc="-15" dirty="0">
                <a:latin typeface="Verdana" panose="020B0604030504040204" pitchFamily="34" charset="0"/>
                <a:ea typeface="Verdana" panose="020B0604030504040204" pitchFamily="34" charset="0"/>
                <a:cs typeface="Verdana" panose="020B0604030504040204" pitchFamily="34" charset="0"/>
              </a:rPr>
              <a:t>DATA</a:t>
            </a:r>
            <a:r>
              <a:rPr sz="800" b="1" spc="-18"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15"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ANALYTICS</a:t>
            </a:r>
          </a:p>
        </p:txBody>
      </p:sp>
      <p:sp>
        <p:nvSpPr>
          <p:cNvPr id="109" name="object 32">
            <a:extLst>
              <a:ext uri="{FF2B5EF4-FFF2-40B4-BE49-F238E27FC236}">
                <a16:creationId xmlns:a16="http://schemas.microsoft.com/office/drawing/2014/main" id="{D8EC0B29-84E9-432F-8F19-E4C587E0E300}"/>
              </a:ext>
              <a:ext uri="{C183D7F6-B498-43B3-948B-1728B52AA6E4}">
                <adec:decorative xmlns:adec="http://schemas.microsoft.com/office/drawing/2017/decorative" val="1"/>
              </a:ext>
            </a:extLst>
          </p:cNvPr>
          <p:cNvSpPr txBox="1"/>
          <p:nvPr userDrawn="1"/>
        </p:nvSpPr>
        <p:spPr>
          <a:xfrm>
            <a:off x="1863192" y="5988117"/>
            <a:ext cx="896305" cy="369332"/>
          </a:xfrm>
          <a:prstGeom prst="rect">
            <a:avLst/>
          </a:prstGeom>
        </p:spPr>
        <p:txBody>
          <a:bodyPr vert="horz" wrap="square" lIns="0" tIns="0" rIns="0" bIns="0" rtlCol="0">
            <a:spAutoFit/>
          </a:bodyPr>
          <a:lstStyle/>
          <a:p>
            <a:pPr algn="ctr">
              <a:lnSpc>
                <a:spcPct val="100000"/>
              </a:lnSpc>
            </a:pPr>
            <a:r>
              <a:rPr sz="800" b="1" dirty="0">
                <a:latin typeface="Verdana" panose="020B0604030504040204" pitchFamily="34" charset="0"/>
                <a:ea typeface="Verdana" panose="020B0604030504040204" pitchFamily="34" charset="0"/>
                <a:cs typeface="Verdana" panose="020B0604030504040204" pitchFamily="34" charset="0"/>
              </a:rPr>
              <a:t>DIVERSITY,</a:t>
            </a:r>
            <a:r>
              <a:rPr sz="800" b="1" spc="-11"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EQUITY,</a:t>
            </a:r>
            <a:r>
              <a:rPr sz="800" b="1" spc="-7"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7" dirty="0">
                <a:latin typeface="Verdana" panose="020B0604030504040204" pitchFamily="34" charset="0"/>
                <a:ea typeface="Verdana" panose="020B0604030504040204" pitchFamily="34" charset="0"/>
                <a:cs typeface="Verdana" panose="020B0604030504040204" pitchFamily="34" charset="0"/>
              </a:rPr>
              <a:t> </a:t>
            </a:r>
            <a:r>
              <a:rPr sz="800" b="1" spc="4" dirty="0">
                <a:latin typeface="Verdana" panose="020B0604030504040204" pitchFamily="34" charset="0"/>
                <a:ea typeface="Verdana" panose="020B0604030504040204" pitchFamily="34" charset="0"/>
                <a:cs typeface="Verdana" panose="020B0604030504040204" pitchFamily="34" charset="0"/>
              </a:rPr>
              <a:t>INCLUSION</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0" name="object 12">
            <a:extLst>
              <a:ext uri="{FF2B5EF4-FFF2-40B4-BE49-F238E27FC236}">
                <a16:creationId xmlns:a16="http://schemas.microsoft.com/office/drawing/2014/main" id="{BD79AF6F-AFFA-452B-A89C-C8BDA75B214A}"/>
              </a:ext>
              <a:ext uri="{C183D7F6-B498-43B3-948B-1728B52AA6E4}">
                <adec:decorative xmlns:adec="http://schemas.microsoft.com/office/drawing/2017/decorative" val="1"/>
              </a:ext>
            </a:extLst>
          </p:cNvPr>
          <p:cNvSpPr txBox="1"/>
          <p:nvPr userDrawn="1"/>
        </p:nvSpPr>
        <p:spPr>
          <a:xfrm>
            <a:off x="1907286" y="5146517"/>
            <a:ext cx="808116" cy="246221"/>
          </a:xfrm>
          <a:prstGeom prst="rect">
            <a:avLst/>
          </a:prstGeom>
        </p:spPr>
        <p:txBody>
          <a:bodyPr vert="horz" wrap="square" lIns="0" tIns="0" rIns="0" bIns="0" rtlCol="0">
            <a:spAutoFit/>
          </a:bodyPr>
          <a:lstStyle/>
          <a:p>
            <a:pPr algn="ctr">
              <a:spcBef>
                <a:spcPts val="75"/>
              </a:spcBef>
            </a:pPr>
            <a:r>
              <a:rPr sz="800" b="1" spc="4" dirty="0">
                <a:latin typeface="Verdana" panose="020B0604030504040204" pitchFamily="34" charset="0"/>
                <a:ea typeface="Verdana" panose="020B0604030504040204" pitchFamily="34" charset="0"/>
                <a:cs typeface="Verdana" panose="020B0604030504040204" pitchFamily="34" charset="0"/>
              </a:rPr>
              <a:t>STUDENT</a:t>
            </a:r>
            <a:r>
              <a:rPr sz="800" b="1" spc="-30"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SUCCESS</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1" name="object 15">
            <a:extLst>
              <a:ext uri="{FF2B5EF4-FFF2-40B4-BE49-F238E27FC236}">
                <a16:creationId xmlns:a16="http://schemas.microsoft.com/office/drawing/2014/main" id="{A0916246-F861-4F22-A960-0C8A06E29C26}"/>
              </a:ext>
              <a:ext uri="{C183D7F6-B498-43B3-948B-1728B52AA6E4}">
                <adec:decorative xmlns:adec="http://schemas.microsoft.com/office/drawing/2017/decorative" val="1"/>
              </a:ext>
            </a:extLst>
          </p:cNvPr>
          <p:cNvSpPr txBox="1"/>
          <p:nvPr userDrawn="1"/>
        </p:nvSpPr>
        <p:spPr>
          <a:xfrm>
            <a:off x="1919274" y="4201012"/>
            <a:ext cx="784141" cy="369332"/>
          </a:xfrm>
          <a:prstGeom prst="rect">
            <a:avLst/>
          </a:prstGeom>
        </p:spPr>
        <p:txBody>
          <a:bodyPr vert="horz" wrap="square" lIns="0" tIns="0" rIns="0" bIns="0" rtlCol="0">
            <a:spAutoFit/>
          </a:bodyPr>
          <a:lstStyle/>
          <a:p>
            <a:pPr algn="ctr">
              <a:spcBef>
                <a:spcPts val="318"/>
              </a:spcBef>
            </a:pPr>
            <a:r>
              <a:rPr lang="en-US" sz="800" b="1" spc="4" dirty="0">
                <a:latin typeface="Verdana" panose="020B0604030504040204" pitchFamily="34" charset="0"/>
                <a:ea typeface="Verdana" panose="020B0604030504040204" pitchFamily="34" charset="0"/>
                <a:cs typeface="Verdana" panose="020B0604030504040204" pitchFamily="34" charset="0"/>
              </a:rPr>
              <a:t>MARKETING</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dirty="0">
                <a:latin typeface="Verdana" panose="020B0604030504040204" pitchFamily="34" charset="0"/>
                <a:ea typeface="Verdana" panose="020B0604030504040204" pitchFamily="34" charset="0"/>
                <a:cs typeface="Verdana" panose="020B0604030504040204" pitchFamily="34" charset="0"/>
              </a:rPr>
              <a:t>AND</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spc="4" dirty="0">
                <a:latin typeface="Verdana" panose="020B0604030504040204" pitchFamily="34" charset="0"/>
                <a:ea typeface="Verdana" panose="020B0604030504040204" pitchFamily="34" charset="0"/>
                <a:cs typeface="Verdana" panose="020B0604030504040204" pitchFamily="34" charset="0"/>
              </a:rPr>
              <a:t>ENROLLMENT</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112" name="object 16">
            <a:extLst>
              <a:ext uri="{FF2B5EF4-FFF2-40B4-BE49-F238E27FC236}">
                <a16:creationId xmlns:a16="http://schemas.microsoft.com/office/drawing/2014/main" id="{D24AE41F-096A-48C5-99A2-717141E105F5}"/>
              </a:ext>
              <a:ext uri="{C183D7F6-B498-43B3-948B-1728B52AA6E4}">
                <adec:decorative xmlns:adec="http://schemas.microsoft.com/office/drawing/2017/decorative" val="1"/>
              </a:ext>
            </a:extLst>
          </p:cNvPr>
          <p:cNvSpPr txBox="1"/>
          <p:nvPr userDrawn="1"/>
        </p:nvSpPr>
        <p:spPr>
          <a:xfrm>
            <a:off x="1829968" y="3366529"/>
            <a:ext cx="962753" cy="246221"/>
          </a:xfrm>
          <a:prstGeom prst="rect">
            <a:avLst/>
          </a:prstGeom>
        </p:spPr>
        <p:txBody>
          <a:bodyPr vert="horz" wrap="square" lIns="0" tIns="0" rIns="0" bIns="0" rtlCol="0">
            <a:spAutoFit/>
          </a:bodyPr>
          <a:lstStyle/>
          <a:p>
            <a:pPr algn="ctr">
              <a:spcBef>
                <a:spcPts val="318"/>
              </a:spcBef>
            </a:pPr>
            <a:r>
              <a:rPr sz="800" b="1" spc="4" dirty="0">
                <a:latin typeface="Verdana" panose="020B0604030504040204" pitchFamily="34" charset="0"/>
                <a:ea typeface="Verdana" panose="020B0604030504040204" pitchFamily="34" charset="0"/>
                <a:cs typeface="Verdana" panose="020B0604030504040204" pitchFamily="34" charset="0"/>
              </a:rPr>
              <a:t>INSTITUTIONAL</a:t>
            </a:r>
            <a:r>
              <a:rPr sz="800" b="1" spc="-34"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STRATEGY</a:t>
            </a:r>
            <a:endParaRPr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113" name="Straight Connector 112">
            <a:extLst>
              <a:ext uri="{FF2B5EF4-FFF2-40B4-BE49-F238E27FC236}">
                <a16:creationId xmlns:a16="http://schemas.microsoft.com/office/drawing/2014/main" id="{3D4B363F-8A84-419C-9294-606C511C40A4}"/>
              </a:ext>
              <a:ext uri="{C183D7F6-B498-43B3-948B-1728B52AA6E4}">
                <adec:decorative xmlns:adec="http://schemas.microsoft.com/office/drawing/2017/decorative" val="1"/>
              </a:ext>
            </a:extLst>
          </p:cNvPr>
          <p:cNvCxnSpPr>
            <a:cxnSpLocks/>
          </p:cNvCxnSpPr>
          <p:nvPr userDrawn="1"/>
        </p:nvCxnSpPr>
        <p:spPr bwMode="gray">
          <a:xfrm>
            <a:off x="3544568" y="8481329"/>
            <a:ext cx="68326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677DB11D-4697-4ECA-AFBF-60BEE5B78CA8}"/>
              </a:ext>
              <a:ext uri="{C183D7F6-B498-43B3-948B-1728B52AA6E4}">
                <adec:decorative xmlns:adec="http://schemas.microsoft.com/office/drawing/2017/decorative" val="1"/>
              </a:ext>
            </a:extLst>
          </p:cNvPr>
          <p:cNvGrpSpPr/>
          <p:nvPr userDrawn="1"/>
        </p:nvGrpSpPr>
        <p:grpSpPr>
          <a:xfrm>
            <a:off x="1256942" y="7724136"/>
            <a:ext cx="5258516" cy="1495337"/>
            <a:chOff x="1256942" y="7653414"/>
            <a:chExt cx="5258516" cy="1495337"/>
          </a:xfrm>
        </p:grpSpPr>
        <p:sp>
          <p:nvSpPr>
            <p:cNvPr id="115" name="95%+...">
              <a:extLst>
                <a:ext uri="{FF2B5EF4-FFF2-40B4-BE49-F238E27FC236}">
                  <a16:creationId xmlns:a16="http://schemas.microsoft.com/office/drawing/2014/main" id="{BB29A6E4-1EE8-45E0-BC8D-E5BDB33FCAEB}"/>
                </a:ext>
              </a:extLst>
            </p:cNvPr>
            <p:cNvSpPr txBox="1"/>
            <p:nvPr/>
          </p:nvSpPr>
          <p:spPr bwMode="gray">
            <a:xfrm>
              <a:off x="1430019" y="8656308"/>
              <a:ext cx="4912362" cy="492443"/>
            </a:xfrm>
            <a:prstGeom prst="rect">
              <a:avLst/>
            </a:prstGeom>
            <a:noFill/>
          </p:spPr>
          <p:txBody>
            <a:bodyPr wrap="square" lIns="0" tIns="0" rIns="0" bIns="0" rtlCol="0">
              <a:spAutoFit/>
            </a:bodyPr>
            <a:lstStyle/>
            <a:p>
              <a:pPr algn="ctr">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endParaRPr lang="en-US" sz="1600" dirty="0">
                <a:solidFill>
                  <a:schemeClr val="bg1"/>
                </a:solidFill>
                <a:latin typeface="+mj-lt"/>
              </a:endParaRPr>
            </a:p>
          </p:txBody>
        </p:sp>
        <p:sp>
          <p:nvSpPr>
            <p:cNvPr id="116" name="We partner...">
              <a:extLst>
                <a:ext uri="{FF2B5EF4-FFF2-40B4-BE49-F238E27FC236}">
                  <a16:creationId xmlns:a16="http://schemas.microsoft.com/office/drawing/2014/main" id="{C0D00C57-8BF0-43F6-961F-A1CF49AA5256}"/>
                </a:ext>
              </a:extLst>
            </p:cNvPr>
            <p:cNvSpPr txBox="1"/>
            <p:nvPr/>
          </p:nvSpPr>
          <p:spPr bwMode="gray">
            <a:xfrm>
              <a:off x="1256942" y="7653414"/>
              <a:ext cx="5258516" cy="492443"/>
            </a:xfrm>
            <a:prstGeom prst="rect">
              <a:avLst/>
            </a:prstGeom>
            <a:noFill/>
          </p:spPr>
          <p:txBody>
            <a:bodyPr wrap="square" lIns="0" tIns="0" rIns="0" bIns="0" rtlCol="0">
              <a:spAutoFit/>
            </a:bodyPr>
            <a:lstStyle/>
            <a:p>
              <a:pPr marL="9525" algn="ctr"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2,500+ </a:t>
              </a:r>
              <a:r>
                <a:rPr lang="en-US" sz="1600" spc="-15" dirty="0">
                  <a:solidFill>
                    <a:schemeClr val="bg1"/>
                  </a:solidFill>
                  <a:latin typeface="+mj-lt"/>
                </a:rPr>
                <a:t>institutions to accelerate progress and enable lasting change. </a:t>
              </a:r>
            </a:p>
          </p:txBody>
        </p:sp>
      </p:gr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spTree>
    <p:custDataLst>
      <p:tags r:id="rId1"/>
    </p:custDataLst>
    <p:extLst>
      <p:ext uri="{BB962C8B-B14F-4D97-AF65-F5344CB8AC3E}">
        <p14:creationId xmlns:p14="http://schemas.microsoft.com/office/powerpoint/2010/main" val="129153479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8C0A4480-6CF3-9F5C-3985-2843140BFA6A}"/>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pic>
        <p:nvPicPr>
          <p:cNvPr id="4" name="Picture 3">
            <a:extLst>
              <a:ext uri="{FF2B5EF4-FFF2-40B4-BE49-F238E27FC236}">
                <a16:creationId xmlns:a16="http://schemas.microsoft.com/office/drawing/2014/main" id="{E4508BE6-72BA-A76F-9D22-5752493AF0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1201764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0" name="Section type"/>
          <p:cNvSpPr>
            <a:spLocks noGrp="1"/>
          </p:cNvSpPr>
          <p:nvPr>
            <p:ph type="body" sz="quarter" idx="24" hasCustomPrompt="1"/>
          </p:nvPr>
        </p:nvSpPr>
        <p:spPr bwMode="gray">
          <a:xfrm>
            <a:off x="4948203" y="6628710"/>
            <a:ext cx="1546644" cy="221432"/>
          </a:xfrm>
          <a:prstGeom prst="round2SameRect">
            <a:avLst>
              <a:gd name="adj1" fmla="val 0"/>
              <a:gd name="adj2" fmla="val 20202"/>
            </a:avLst>
          </a:prstGeom>
          <a:solidFill>
            <a:schemeClr val="accent6"/>
          </a:solidFill>
        </p:spPr>
        <p:txBody>
          <a:bodyPr wrap="none" lIns="45720" tIns="27432" rIns="45720" bIns="27432" anchor="ctr" anchorCtr="0"/>
          <a:lstStyle>
            <a:lvl1pPr marL="0" indent="0" algn="r">
              <a:spcBef>
                <a:spcPts val="0"/>
              </a:spcBef>
              <a:buNone/>
              <a:defRPr sz="1000" b="0" cap="all" spc="50" baseline="0">
                <a:solidFill>
                  <a:schemeClr val="accent5"/>
                </a:solidFill>
                <a:latin typeface="+mn-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4"/>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60738895"/>
      </p:ext>
    </p:extLst>
  </p:cSld>
  <p:clrMapOvr>
    <a:masterClrMapping/>
  </p:clrMapOvr>
  <p:extLst>
    <p:ext uri="{DCECCB84-F9BA-43D5-87BE-67443E8EF086}">
      <p15:sldGuideLst xmlns:p15="http://schemas.microsoft.com/office/powerpoint/2012/main">
        <p15:guide id="1" pos="913">
          <p15:clr>
            <a:srgbClr val="FBAE40"/>
          </p15:clr>
        </p15:guide>
        <p15:guide id="2" orient="horz" pos="3528">
          <p15:clr>
            <a:srgbClr val="FBAE40"/>
          </p15:clr>
        </p15:guide>
        <p15:guide id="3" orient="horz" pos="364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274320"/>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4607694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274320"/>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6754734"/>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E4CCE945-355D-64C0-C2E1-BE244F174DF9}"/>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423186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14" name="Background pattern - decorative">
            <a:extLst>
              <a:ext uri="{FF2B5EF4-FFF2-40B4-BE49-F238E27FC236}">
                <a16:creationId xmlns:a16="http://schemas.microsoft.com/office/drawing/2014/main" id="{6BCAB0B6-07B9-43A0-8E04-2BC88F58B1A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9588" y="4168783"/>
            <a:ext cx="43434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btitle"/>
          <p:cNvSpPr>
            <a:spLocks noGrp="1"/>
          </p:cNvSpPr>
          <p:nvPr>
            <p:ph type="body" sz="quarter" idx="16" hasCustomPrompt="1"/>
          </p:nvPr>
        </p:nvSpPr>
        <p:spPr bwMode="gray">
          <a:xfrm>
            <a:off x="509588" y="5227948"/>
            <a:ext cx="434340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6" name="Bullets 1">
            <a:extLst>
              <a:ext uri="{FF2B5EF4-FFF2-40B4-BE49-F238E27FC236}">
                <a16:creationId xmlns:a16="http://schemas.microsoft.com/office/drawing/2014/main" id="{16734648-439B-4A03-9CBD-3A9912777478}"/>
              </a:ext>
            </a:extLst>
          </p:cNvPr>
          <p:cNvSpPr>
            <a:spLocks noGrp="1"/>
          </p:cNvSpPr>
          <p:nvPr>
            <p:ph type="body" sz="quarter" idx="18" hasCustomPrompt="1"/>
          </p:nvPr>
        </p:nvSpPr>
        <p:spPr>
          <a:xfrm>
            <a:off x="867667" y="8365345"/>
            <a:ext cx="2651760" cy="948978"/>
          </a:xfrm>
        </p:spPr>
        <p:txBody>
          <a:bodyPr/>
          <a:lstStyle>
            <a:lvl1pPr>
              <a:defRPr/>
            </a:lvl1pPr>
          </a:lstStyle>
          <a:p>
            <a:pPr lvl="0"/>
            <a:r>
              <a:rPr lang="en-US" dirty="0"/>
              <a:t>Click to add bullets, Verdana 9pt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Bullets 2">
            <a:extLst>
              <a:ext uri="{FF2B5EF4-FFF2-40B4-BE49-F238E27FC236}">
                <a16:creationId xmlns:a16="http://schemas.microsoft.com/office/drawing/2014/main" id="{95067720-CDD4-4FEA-BCB9-B026BD7F88F9}"/>
              </a:ext>
            </a:extLst>
          </p:cNvPr>
          <p:cNvSpPr>
            <a:spLocks noGrp="1"/>
          </p:cNvSpPr>
          <p:nvPr>
            <p:ph type="body" sz="quarter" idx="19" hasCustomPrompt="1"/>
          </p:nvPr>
        </p:nvSpPr>
        <p:spPr>
          <a:xfrm>
            <a:off x="4252973" y="8365345"/>
            <a:ext cx="2651760" cy="948978"/>
          </a:xfrm>
        </p:spPr>
        <p:txBody>
          <a:bodyPr/>
          <a:lstStyle/>
          <a:p>
            <a:pPr lvl="0"/>
            <a:r>
              <a:rPr lang="en-US" dirty="0"/>
              <a:t>Click to add bullets, Verdana 9pt Regular</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203283809"/>
      </p:ext>
    </p:extLst>
  </p:cSld>
  <p:clrMapOvr>
    <a:masterClrMapping/>
  </p:clrMapOvr>
  <p:extLst>
    <p:ext uri="{DCECCB84-F9BA-43D5-87BE-67443E8EF086}">
      <p15:sldGuideLst xmlns:p15="http://schemas.microsoft.com/office/powerpoint/2012/main">
        <p15:guide id="2" orient="horz" pos="3168" userDrawn="1">
          <p15:clr>
            <a:srgbClr val="FBAE40"/>
          </p15:clr>
        </p15:guide>
        <p15:guide id="3" orient="horz" pos="328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C0CE31DB-0C3B-E4CA-E889-2E42D4A93366}"/>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3533171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0"/>
              </a:ext>
            </a:extLst>
          </p:cNvPr>
          <p:cNvSpPr>
            <a:spLocks noGrp="1"/>
          </p:cNvSpPr>
          <p:nvPr>
            <p:ph type="title" hasCustomPrompt="1"/>
          </p:nvPr>
        </p:nvSpPr>
        <p:spPr bwMode="gray">
          <a:xfrm>
            <a:off x="512763" y="698376"/>
            <a:ext cx="4985466" cy="276999"/>
          </a:xfrm>
        </p:spPr>
        <p:txBody>
          <a:bodyPr anchor="t" anchorCtr="0"/>
          <a:lstStyle>
            <a:lvl1pPr>
              <a:defRPr baseline="0"/>
            </a:lvl1pPr>
          </a:lstStyle>
          <a:p>
            <a:r>
              <a:rPr lang="en-US" dirty="0"/>
              <a:t>Click to add “Project Contributors”</a:t>
            </a:r>
          </a:p>
        </p:txBody>
      </p:sp>
      <p:sp>
        <p:nvSpPr>
          <p:cNvPr id="14" name="Project director - decorative">
            <a:extLst>
              <a:ext uri="{C183D7F6-B498-43B3-948B-1728B52AA6E4}">
                <adec:decorative xmlns:adec="http://schemas.microsoft.com/office/drawing/2017/decorative" val="0"/>
              </a:ext>
            </a:extLst>
          </p:cNvPr>
          <p:cNvSpPr>
            <a:spLocks noGrp="1"/>
          </p:cNvSpPr>
          <p:nvPr>
            <p:ph type="body" sz="quarter" idx="51" hasCustomPrompt="1"/>
          </p:nvPr>
        </p:nvSpPr>
        <p:spPr bwMode="gray">
          <a:xfrm>
            <a:off x="952500" y="1470538"/>
            <a:ext cx="3840480" cy="169277"/>
          </a:xfrm>
        </p:spPr>
        <p:txBody>
          <a:bodyPr/>
          <a:lstStyle>
            <a:lvl1pPr marL="0" indent="0">
              <a:spcBef>
                <a:spcPts val="0"/>
              </a:spcBef>
              <a:buNone/>
              <a:defRPr sz="1100" b="1">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16" name="Project director names - decorative">
            <a:extLst>
              <a:ext uri="{C183D7F6-B498-43B3-948B-1728B52AA6E4}">
                <adec:decorative xmlns:adec="http://schemas.microsoft.com/office/drawing/2017/decorative" val="0"/>
              </a:ext>
            </a:extLst>
          </p:cNvPr>
          <p:cNvSpPr>
            <a:spLocks noGrp="1"/>
          </p:cNvSpPr>
          <p:nvPr>
            <p:ph type="body" sz="quarter" idx="52" hasCustomPrompt="1"/>
          </p:nvPr>
        </p:nvSpPr>
        <p:spPr bwMode="gray">
          <a:xfrm>
            <a:off x="952500" y="170339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0"/>
              </a:ext>
            </a:extLst>
          </p:cNvPr>
          <p:cNvSpPr>
            <a:spLocks noGrp="1"/>
          </p:cNvSpPr>
          <p:nvPr>
            <p:ph type="body" sz="quarter" idx="53" hasCustomPrompt="1"/>
          </p:nvPr>
        </p:nvSpPr>
        <p:spPr bwMode="gray">
          <a:xfrm>
            <a:off x="952500" y="2123365"/>
            <a:ext cx="3840480" cy="169277"/>
          </a:xfrm>
        </p:spPr>
        <p:txBody>
          <a:bodyPr/>
          <a:lstStyle>
            <a:lvl1pPr marL="0" indent="0">
              <a:spcBef>
                <a:spcPts val="0"/>
              </a:spcBef>
              <a:buNone/>
              <a:defRPr sz="1100" b="1">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8" name="Consultant names - decorative">
            <a:extLst>
              <a:ext uri="{C183D7F6-B498-43B3-948B-1728B52AA6E4}">
                <adec:decorative xmlns:adec="http://schemas.microsoft.com/office/drawing/2017/decorative" val="0"/>
              </a:ext>
            </a:extLst>
          </p:cNvPr>
          <p:cNvSpPr>
            <a:spLocks noGrp="1"/>
          </p:cNvSpPr>
          <p:nvPr>
            <p:ph type="body" sz="quarter" idx="54" hasCustomPrompt="1"/>
          </p:nvPr>
        </p:nvSpPr>
        <p:spPr bwMode="gray">
          <a:xfrm>
            <a:off x="952500" y="235622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0"/>
              </a:ext>
            </a:extLst>
          </p:cNvPr>
          <p:cNvSpPr>
            <a:spLocks noGrp="1"/>
          </p:cNvSpPr>
          <p:nvPr>
            <p:ph type="body" sz="quarter" idx="55" hasCustomPrompt="1"/>
          </p:nvPr>
        </p:nvSpPr>
        <p:spPr bwMode="gray">
          <a:xfrm>
            <a:off x="952500" y="2783765"/>
            <a:ext cx="3840480" cy="169277"/>
          </a:xfrm>
        </p:spPr>
        <p:txBody>
          <a:bodyPr/>
          <a:lstStyle>
            <a:lvl1pPr marL="0" indent="0">
              <a:spcBef>
                <a:spcPts val="0"/>
              </a:spcBef>
              <a:buNone/>
              <a:defRPr sz="1100" b="1">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20" name="Executive director names - decorative">
            <a:extLst>
              <a:ext uri="{C183D7F6-B498-43B3-948B-1728B52AA6E4}">
                <adec:decorative xmlns:adec="http://schemas.microsoft.com/office/drawing/2017/decorative" val="0"/>
              </a:ext>
            </a:extLst>
          </p:cNvPr>
          <p:cNvSpPr>
            <a:spLocks noGrp="1"/>
          </p:cNvSpPr>
          <p:nvPr>
            <p:ph type="body" sz="quarter" idx="56" hasCustomPrompt="1"/>
          </p:nvPr>
        </p:nvSpPr>
        <p:spPr bwMode="gray">
          <a:xfrm>
            <a:off x="952500" y="301662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3753514970"/>
      </p:ext>
    </p:extLst>
  </p:cSld>
  <p:clrMapOvr>
    <a:masterClrMapping/>
  </p:clrMapOvr>
  <p:extLst>
    <p:ext uri="{DCECCB84-F9BA-43D5-87BE-67443E8EF086}">
      <p15:sldGuideLst xmlns:p15="http://schemas.microsoft.com/office/powerpoint/2012/main">
        <p15:guide id="1" orient="horz" pos="432">
          <p15:clr>
            <a:srgbClr val="FBAE40"/>
          </p15:clr>
        </p15:guide>
        <p15:guide id="2" pos="60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DEB49F31-388D-507D-6B4C-A47D71B26C04}"/>
              </a:ext>
            </a:extLst>
          </p:cNvPr>
          <p:cNvSpPr>
            <a:spLocks noGrp="1"/>
          </p:cNvSpPr>
          <p:nvPr>
            <p:ph type="title" hasCustomPrompt="1"/>
          </p:nvPr>
        </p:nvSpPr>
        <p:spPr>
          <a:xfrm>
            <a:off x="512064" y="-688432"/>
            <a:ext cx="6748272" cy="553998"/>
          </a:xfrm>
        </p:spPr>
        <p:txBody>
          <a:bodyPr/>
          <a:lstStyle>
            <a:lvl1pPr>
              <a:defRPr/>
            </a:lvl1pPr>
          </a:lstStyle>
          <a:p>
            <a:r>
              <a:rPr lang="en-US" dirty="0"/>
              <a:t>Click to Add “EAB Contact Info” (this is a hidden title for accessibility)</a:t>
            </a:r>
          </a:p>
        </p:txBody>
      </p:sp>
      <p:pic>
        <p:nvPicPr>
          <p:cNvPr id="4" name="Picture 3">
            <a:extLst>
              <a:ext uri="{FF2B5EF4-FFF2-40B4-BE49-F238E27FC236}">
                <a16:creationId xmlns:a16="http://schemas.microsoft.com/office/drawing/2014/main" id="{B1CC6011-0BFB-FE73-0308-2370FB0F346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32" name="EAB logo">
            <a:extLst>
              <a:ext uri="{FF2B5EF4-FFF2-40B4-BE49-F238E27FC236}">
                <a16:creationId xmlns:a16="http://schemas.microsoft.com/office/drawing/2014/main" id="{BEF92537-B324-9640-A2F7-5D1A84E7961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514350" y="7598781"/>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669325" y="7908118"/>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a:t>
            </a:r>
            <a:r>
              <a:rPr lang="en-US" sz="1000" b="0" dirty="0" err="1">
                <a:solidFill>
                  <a:schemeClr val="bg1"/>
                </a:solidFill>
              </a:rPr>
              <a:t>eab.com</a:t>
            </a:r>
            <a:r>
              <a:rPr lang="en-US" sz="1000" b="0" dirty="0">
                <a:solidFill>
                  <a:schemeClr val="bg1"/>
                </a:solidFill>
              </a:rPr>
              <a:t>.</a:t>
            </a:r>
          </a:p>
        </p:txBody>
      </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0"/>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cxnSp>
        <p:nvCxnSpPr>
          <p:cNvPr id="30" name="Straight Connector 29">
            <a:extLst>
              <a:ext uri="{FF2B5EF4-FFF2-40B4-BE49-F238E27FC236}">
                <a16:creationId xmlns:a16="http://schemas.microsoft.com/office/drawing/2014/main" id="{CB42B604-505D-4727-8228-0CB812DF508F}"/>
              </a:ext>
              <a:ext uri="{C183D7F6-B498-43B3-948B-1728B52AA6E4}">
                <adec:decorative xmlns:adec="http://schemas.microsoft.com/office/drawing/2017/decorative" val="1"/>
              </a:ext>
            </a:extLst>
          </p:cNvPr>
          <p:cNvCxnSpPr>
            <a:cxnSpLocks/>
          </p:cNvCxnSpPr>
          <p:nvPr userDrawn="1"/>
        </p:nvCxnSpPr>
        <p:spPr bwMode="gray">
          <a:xfrm>
            <a:off x="514350" y="7962463"/>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2EBFF8E-E1D6-4198-85EA-7EBD82DEC08D}"/>
              </a:ext>
              <a:ext uri="{C183D7F6-B498-43B3-948B-1728B52AA6E4}">
                <adec:decorative xmlns:adec="http://schemas.microsoft.com/office/drawing/2017/decorative" val="1"/>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WeAreEAB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a:t>
              </a:r>
              <a:r>
                <a:rPr lang="en-US" sz="1000" b="1" dirty="0" err="1">
                  <a:solidFill>
                    <a:schemeClr val="tx1"/>
                  </a:solidFill>
                </a:rPr>
                <a:t>eab</a:t>
              </a:r>
              <a:r>
                <a:rPr lang="en-US" sz="1000" b="1" dirty="0">
                  <a:solidFill>
                    <a:schemeClr val="tx1"/>
                  </a:solidFill>
                </a:rPr>
                <a:t>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eab.life</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2733273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More Cover Option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122675"/>
            <a:ext cx="7175500" cy="463460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More</a:t>
            </a:r>
            <a:br>
              <a:rPr lang="en-US" sz="11000" b="1" dirty="0">
                <a:solidFill>
                  <a:schemeClr val="bg1"/>
                </a:solidFill>
              </a:rPr>
            </a:br>
            <a:r>
              <a:rPr lang="en-US" sz="11000" b="1" dirty="0">
                <a:solidFill>
                  <a:schemeClr val="bg1"/>
                </a:solidFill>
              </a:rPr>
              <a:t>Cover Options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74430"/>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54999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424F3-9F30-C98F-14D7-A6C8684FE07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Green box directions - decorative">
            <a:extLst>
              <a:ext uri="{FF2B5EF4-FFF2-40B4-BE49-F238E27FC236}">
                <a16:creationId xmlns:a16="http://schemas.microsoft.com/office/drawing/2014/main" id="{9ECB400A-65B3-5D1F-F67D-6BA789399444}"/>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56072250"/>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 with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8FDECA-B341-D1F8-764C-0264F182F07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
        <p:nvSpPr>
          <p:cNvPr id="17" name="Picture Placeholder 13">
            <a:extLst>
              <a:ext uri="{FF2B5EF4-FFF2-40B4-BE49-F238E27FC236}">
                <a16:creationId xmlns:a16="http://schemas.microsoft.com/office/drawing/2014/main" id="{468B770F-F87C-4D41-B642-36C59C311F30}"/>
              </a:ext>
              <a:ext uri="{C183D7F6-B498-43B3-948B-1728B52AA6E4}">
                <adec:decorative xmlns:adec="http://schemas.microsoft.com/office/drawing/2017/decorative" val="1"/>
              </a:ext>
            </a:extLst>
          </p:cNvPr>
          <p:cNvSpPr>
            <a:spLocks noGrp="1" noChangeAspect="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100">
                <a:solidFill>
                  <a:schemeClr val="bg1"/>
                </a:solidFill>
              </a:defRPr>
            </a:lvl1pPr>
          </a:lstStyle>
          <a:p>
            <a:pPr marL="114300" lvl="0" indent="-114300" algn="ctr" defTabSz="754380"/>
            <a:br>
              <a:rPr lang="en-US" dirty="0"/>
            </a:br>
            <a:br>
              <a:rPr lang="en-US" dirty="0"/>
            </a:br>
            <a:endParaRPr lang="en-US" dirty="0"/>
          </a:p>
          <a:p>
            <a:pPr marL="114300" lvl="0" indent="-114300" algn="ctr" defTabSz="754380"/>
            <a:br>
              <a:rPr lang="en-US" dirty="0"/>
            </a:br>
            <a:br>
              <a:rPr lang="en-US" dirty="0"/>
            </a:br>
            <a:br>
              <a:rPr lang="en-US" dirty="0"/>
            </a:br>
            <a:r>
              <a:rPr lang="en-US" dirty="0"/>
              <a:t>Click icon above to add a photo.</a:t>
            </a:r>
            <a:br>
              <a:rPr lang="en-US" dirty="0"/>
            </a:br>
            <a:r>
              <a:rPr lang="en-US" dirty="0"/>
              <a:t>See samples to right of page.</a:t>
            </a: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pic>
        <p:nvPicPr>
          <p:cNvPr id="10" name="Picture 9">
            <a:extLst>
              <a:ext uri="{FF2B5EF4-FFF2-40B4-BE49-F238E27FC236}">
                <a16:creationId xmlns:a16="http://schemas.microsoft.com/office/drawing/2014/main" id="{6F49AC80-4A6F-4F1A-908F-06155CBA04F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a:extLst>
              <a:ext uri="{FF2B5EF4-FFF2-40B4-BE49-F238E27FC236}">
                <a16:creationId xmlns:a16="http://schemas.microsoft.com/office/drawing/2014/main" id="{0ABE09BA-5503-4C8B-BA4A-000FF12E0A0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
        <p:nvSpPr>
          <p:cNvPr id="3" name="Green box directions - decorative">
            <a:extLst>
              <a:ext uri="{FF2B5EF4-FFF2-40B4-BE49-F238E27FC236}">
                <a16:creationId xmlns:a16="http://schemas.microsoft.com/office/drawing/2014/main" id="{BAD9617B-0B93-7FF0-C51A-988CAFD9ED83}"/>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40378661"/>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ADF93-D051-1854-3BBB-2D412839583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Picture Placeholder 9">
            <a:extLst>
              <a:ext uri="{FF2B5EF4-FFF2-40B4-BE49-F238E27FC236}">
                <a16:creationId xmlns:a16="http://schemas.microsoft.com/office/drawing/2014/main" id="{91D25C15-41F2-A17F-30AA-7373BA543C98}"/>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4985481" y="7566867"/>
            <a:ext cx="2240280" cy="2240280"/>
          </a:xfrm>
          <a:prstGeom prst="ellipse">
            <a:avLst/>
          </a:prstGeom>
          <a:solidFill>
            <a:schemeClr val="bg1">
              <a:lumMod val="85000"/>
            </a:schemeClr>
          </a:solidFill>
        </p:spPr>
        <p:txBody>
          <a:bodyPr>
            <a:noAutofit/>
          </a:bodyPr>
          <a:lstStyle>
            <a:lvl1pPr marL="0" indent="0" algn="ctr">
              <a:lnSpc>
                <a:spcPts val="1000"/>
              </a:lnSpc>
              <a:spcBef>
                <a:spcPts val="0"/>
              </a:spcBef>
              <a:buFont typeface="Arial" panose="020B0604020202020204" pitchFamily="34" charset="0"/>
              <a:buNone/>
              <a:defRPr b="1"/>
            </a:lvl1pPr>
          </a:lstStyle>
          <a:p>
            <a:br>
              <a:rPr lang="en-US" dirty="0"/>
            </a:br>
            <a:br>
              <a:rPr lang="en-US" dirty="0"/>
            </a:br>
            <a:br>
              <a:rPr lang="en-US" dirty="0"/>
            </a:br>
            <a:br>
              <a:rPr lang="en-US" dirty="0"/>
            </a:br>
            <a:br>
              <a:rPr lang="en-US" dirty="0"/>
            </a:br>
            <a:br>
              <a:rPr lang="en-US" dirty="0"/>
            </a:br>
            <a:br>
              <a:rPr lang="en-US" dirty="0"/>
            </a:br>
            <a:br>
              <a:rPr lang="en-US" dirty="0"/>
            </a:br>
            <a:r>
              <a:rPr lang="en-US" dirty="0"/>
              <a:t>Click the icon above </a:t>
            </a:r>
            <a:br>
              <a:rPr lang="en-US" dirty="0"/>
            </a:br>
            <a:r>
              <a:rPr lang="en-US" dirty="0"/>
              <a:t>to add a photo. See </a:t>
            </a:r>
            <a:br>
              <a:rPr lang="en-US" dirty="0"/>
            </a:br>
            <a:r>
              <a:rPr lang="en-US" dirty="0"/>
              <a:t>samples to the right. </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73A031C4-E960-1C2F-6897-5CBE040E14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l="8" r="8"/>
          <a:stretch/>
        </p:blipFill>
        <p:spPr>
          <a:xfrm>
            <a:off x="7970519" y="6614472"/>
            <a:ext cx="1279951" cy="1656678"/>
          </a:xfrm>
          <a:prstGeom prst="rect">
            <a:avLst/>
          </a:prstGeom>
          <a:ln w="12700">
            <a:solidFill>
              <a:schemeClr val="accent1"/>
            </a:solidFill>
          </a:ln>
        </p:spPr>
      </p:pic>
      <p:pic>
        <p:nvPicPr>
          <p:cNvPr id="22" name="Picture 21">
            <a:extLst>
              <a:ext uri="{FF2B5EF4-FFF2-40B4-BE49-F238E27FC236}">
                <a16:creationId xmlns:a16="http://schemas.microsoft.com/office/drawing/2014/main" id="{67AB2B66-23CF-F0DC-8CCD-3FFE5E8DA83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l="8" r="8"/>
          <a:stretch/>
        </p:blipFill>
        <p:spPr>
          <a:xfrm>
            <a:off x="7970519" y="8401722"/>
            <a:ext cx="1279951" cy="1656678"/>
          </a:xfrm>
          <a:prstGeom prst="rect">
            <a:avLst/>
          </a:prstGeom>
          <a:ln w="12700">
            <a:solidFill>
              <a:schemeClr val="accent1"/>
            </a:solidFill>
          </a:ln>
        </p:spPr>
      </p:pic>
      <p:sp>
        <p:nvSpPr>
          <p:cNvPr id="23" name="TextBox 22">
            <a:extLst>
              <a:ext uri="{FF2B5EF4-FFF2-40B4-BE49-F238E27FC236}">
                <a16:creationId xmlns:a16="http://schemas.microsoft.com/office/drawing/2014/main" id="{131A2CD0-5C7D-7A56-AA8E-F99D27E13744}"/>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4277435565"/>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Option #4">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9A800DF-0DB9-E819-9101-CDBBF6ECBAA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72421442"/>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ver Option #5">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DDC066-F9A7-BF25-E8C8-46CA86C21A3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44242992"/>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Head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004705"/>
            <a:ext cx="7175500"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529019"/>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844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16" name="Background pattern - decorative">
            <a:extLst>
              <a:ext uri="{FF2B5EF4-FFF2-40B4-BE49-F238E27FC236}">
                <a16:creationId xmlns:a16="http://schemas.microsoft.com/office/drawing/2014/main" id="{C7972A8F-D973-45F8-A509-414D7779376A}"/>
              </a:ext>
              <a:ext uri="{C183D7F6-B498-43B3-948B-1728B52AA6E4}">
                <adec:decorative xmlns:adec="http://schemas.microsoft.com/office/drawing/2017/decorative" val="1"/>
              </a:ext>
            </a:extLst>
          </p:cNvPr>
          <p:cNvPicPr>
            <a:picLocks noChangeAspect="1"/>
          </p:cNvPicPr>
          <p:nvPr userDrawn="1"/>
        </p:nvPicPr>
        <p:blipFill rotWithShape="1">
          <a:blip r:embed="rId3"/>
          <a:srcRect l="40" t="751" r="949" b="197"/>
          <a:stretch/>
        </p:blipFill>
        <p:spPr>
          <a:xfrm>
            <a:off x="0" y="0"/>
            <a:ext cx="7769223"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837583" y="1493202"/>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Lst>
          </p:cNvPr>
          <p:cNvSpPr/>
          <p:nvPr userDrawn="1"/>
        </p:nvSpPr>
        <p:spPr bwMode="gray">
          <a:xfrm>
            <a:off x="969547" y="3260208"/>
            <a:ext cx="6802853" cy="31026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Lst>
          </p:cNvPr>
          <p:cNvSpPr/>
          <p:nvPr userDrawn="1"/>
        </p:nvSpPr>
        <p:spPr bwMode="gray">
          <a:xfrm>
            <a:off x="969549" y="6303577"/>
            <a:ext cx="6802851"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1424944" y="4091226"/>
            <a:ext cx="585216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btitle"/>
          <p:cNvSpPr>
            <a:spLocks noGrp="1"/>
          </p:cNvSpPr>
          <p:nvPr>
            <p:ph type="body" sz="quarter" idx="16" hasCustomPrompt="1"/>
          </p:nvPr>
        </p:nvSpPr>
        <p:spPr bwMode="gray">
          <a:xfrm>
            <a:off x="1424944" y="5148978"/>
            <a:ext cx="585216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1424944" y="6424455"/>
            <a:ext cx="585216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837814875"/>
      </p:ext>
    </p:extLst>
  </p:cSld>
  <p:clrMapOvr>
    <a:masterClrMapping/>
  </p:clrMapOvr>
  <p:extLst>
    <p:ext uri="{DCECCB84-F9BA-43D5-87BE-67443E8EF086}">
      <p15:sldGuideLst xmlns:p15="http://schemas.microsoft.com/office/powerpoint/2012/main">
        <p15:guide id="1" pos="888" userDrawn="1">
          <p15:clr>
            <a:srgbClr val="FBAE40"/>
          </p15:clr>
        </p15:guide>
        <p15:guide id="2" orient="horz" pos="3120" userDrawn="1">
          <p15:clr>
            <a:srgbClr val="FBAE40"/>
          </p15:clr>
        </p15:guide>
        <p15:guide id="3" orient="horz" pos="32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511D4D-389A-06AF-FD30-6608DFA9B9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 name="Green box directions - decorative">
            <a:extLst>
              <a:ext uri="{FF2B5EF4-FFF2-40B4-BE49-F238E27FC236}">
                <a16:creationId xmlns:a16="http://schemas.microsoft.com/office/drawing/2014/main" id="{4B8640DA-E681-14E1-07A8-5EF0DEFCF1E5}"/>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03853872"/>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ED399-D721-1805-0137-D1799CD857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2"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Green box directions - decorative">
            <a:extLst>
              <a:ext uri="{FF2B5EF4-FFF2-40B4-BE49-F238E27FC236}">
                <a16:creationId xmlns:a16="http://schemas.microsoft.com/office/drawing/2014/main" id="{C5A7BF5C-5161-404B-5A25-4905DC2EBF5E}"/>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65583650"/>
      </p:ext>
    </p:extLst>
  </p:cSld>
  <p:clrMapOvr>
    <a:masterClrMapping/>
  </p:clrMapOvr>
  <p:extLst>
    <p:ext uri="{DCECCB84-F9BA-43D5-87BE-67443E8EF086}">
      <p15:sldGuideLst xmlns:p15="http://schemas.microsoft.com/office/powerpoint/2012/main">
        <p15:guide id="1" pos="1488">
          <p15:clr>
            <a:srgbClr val="FBAE40"/>
          </p15:clr>
        </p15:guide>
        <p15:guide id="2" pos="1608">
          <p15:clr>
            <a:srgbClr val="FBAE40"/>
          </p15:clr>
        </p15:guide>
        <p15:guide id="3" orient="horz" pos="143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er Logo Option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5F0DC-0A65-C176-B496-E637E562A8C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714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7989"/>
            <a:ext cx="64922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91184"/>
            <a:ext cx="64922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3" name="Green box directions - decorative">
            <a:extLst>
              <a:ext uri="{FF2B5EF4-FFF2-40B4-BE49-F238E27FC236}">
                <a16:creationId xmlns:a16="http://schemas.microsoft.com/office/drawing/2014/main" id="{F7B8E21F-19FD-E7BE-40A2-56B97E91DEA6}"/>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19599880"/>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er Logo Option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80CEC-295A-1D70-90C4-BEFFAE18B3C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31006E2C-DCB0-A480-F8B7-CDA4D99BB9A1}"/>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199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2839"/>
            <a:ext cx="60350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86034"/>
            <a:ext cx="60350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4" name="Green box directions - decorative">
            <a:extLst>
              <a:ext uri="{FF2B5EF4-FFF2-40B4-BE49-F238E27FC236}">
                <a16:creationId xmlns:a16="http://schemas.microsoft.com/office/drawing/2014/main" id="{0042FE7E-27D4-7C3D-BA6A-492C0B1D133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59666070"/>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er Logo Option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ADF923-224E-6D52-8CDF-03DEAB2D4EC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641939"/>
            <a:ext cx="1325880" cy="507293"/>
          </a:xfrm>
          <a:prstGeom prst="rect">
            <a:avLst/>
          </a:prstGeom>
        </p:spPr>
      </p:pic>
      <p:sp>
        <p:nvSpPr>
          <p:cNvPr id="6" name="Program name">
            <a:extLst>
              <a:ext uri="{FF2B5EF4-FFF2-40B4-BE49-F238E27FC236}">
                <a16:creationId xmlns:a16="http://schemas.microsoft.com/office/drawing/2014/main" id="{614CC01D-07A4-9D18-E085-08D89E7DB7DE}"/>
              </a:ext>
            </a:extLst>
          </p:cNvPr>
          <p:cNvSpPr>
            <a:spLocks noGrp="1"/>
          </p:cNvSpPr>
          <p:nvPr>
            <p:ph type="body" sz="quarter" idx="46" hasCustomPrompt="1"/>
          </p:nvPr>
        </p:nvSpPr>
        <p:spPr bwMode="gray">
          <a:xfrm>
            <a:off x="5180344" y="287996"/>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FAEC88E2-2FD5-1B4C-1759-D7AC494262CE}"/>
              </a:ext>
              <a:ext uri="{C183D7F6-B498-43B3-948B-1728B52AA6E4}">
                <adec:decorative xmlns:adec="http://schemas.microsoft.com/office/drawing/2017/decorative" val="1"/>
              </a:ext>
            </a:extLst>
          </p:cNvPr>
          <p:cNvSpPr txBox="1">
            <a:spLocks/>
          </p:cNvSpPr>
          <p:nvPr userDrawn="1"/>
        </p:nvSpPr>
        <p:spPr bwMode="gray">
          <a:xfrm>
            <a:off x="7970519" y="443027"/>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10980707"/>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er Logo Option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D5617-D97B-B02D-FC75-2220F946537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52" r="-2052"/>
          <a:stretch/>
        </p:blipFill>
        <p:spPr bwMode="gray">
          <a:xfrm>
            <a:off x="485249" y="370241"/>
            <a:ext cx="1325280" cy="507293"/>
          </a:xfrm>
          <a:prstGeom prst="rect">
            <a:avLst/>
          </a:prstGeom>
        </p:spPr>
      </p:pic>
      <p:sp>
        <p:nvSpPr>
          <p:cNvPr id="5" name="Program name">
            <a:extLst>
              <a:ext uri="{FF2B5EF4-FFF2-40B4-BE49-F238E27FC236}">
                <a16:creationId xmlns:a16="http://schemas.microsoft.com/office/drawing/2014/main" id="{CCD43862-E895-B483-6225-10225C3C7C3F}"/>
              </a:ext>
            </a:extLst>
          </p:cNvPr>
          <p:cNvSpPr>
            <a:spLocks noGrp="1"/>
          </p:cNvSpPr>
          <p:nvPr>
            <p:ph type="body" sz="quarter" idx="46" hasCustomPrompt="1"/>
          </p:nvPr>
        </p:nvSpPr>
        <p:spPr bwMode="gray">
          <a:xfrm>
            <a:off x="5180344" y="446916"/>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6" name="Green box directions - decorative">
            <a:extLst>
              <a:ext uri="{FF2B5EF4-FFF2-40B4-BE49-F238E27FC236}">
                <a16:creationId xmlns:a16="http://schemas.microsoft.com/office/drawing/2014/main" id="{24D52AB1-C545-0013-33F5-FADFD311A8D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8368504"/>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er Logo Option #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D2CF6F-BD22-EB6B-F20E-41BFADD2647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rcRect t="166" b="166"/>
          <a:stretch/>
        </p:blipFill>
        <p:spPr bwMode="gray">
          <a:xfrm>
            <a:off x="513821" y="457997"/>
            <a:ext cx="1325280" cy="507293"/>
          </a:xfrm>
          <a:prstGeom prst="rect">
            <a:avLst/>
          </a:prstGeom>
        </p:spPr>
      </p:pic>
      <p:sp>
        <p:nvSpPr>
          <p:cNvPr id="4" name="Program name">
            <a:extLst>
              <a:ext uri="{FF2B5EF4-FFF2-40B4-BE49-F238E27FC236}">
                <a16:creationId xmlns:a16="http://schemas.microsoft.com/office/drawing/2014/main" id="{6E38B349-7046-52E9-3928-F221AB8DE422}"/>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bg1"/>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bg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62A85BBA-4DCB-2EDE-243A-BB6621A5B03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91795435"/>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er Logo Option #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1496C-53A0-7BD9-C244-7B8405AABD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9605F478-2745-CD15-E1C4-4B8C0D807FE0}"/>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accent3"/>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E727D59A-17A0-AC87-AEFF-9A666215AA7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00064278"/>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er Logo Option #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75D9C-0563-4752-1F05-C4555377CAC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E9A450CC-79CB-BE1D-0B53-E243851D83BE}"/>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1FE66C7B-771A-86FA-628A-2A472EA81F89}"/>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07845352"/>
      </p:ext>
    </p:extLst>
  </p:cSld>
  <p:clrMapOvr>
    <a:masterClrMapping/>
  </p:clrMapOvr>
  <p:extLst>
    <p:ext uri="{DCECCB84-F9BA-43D5-87BE-67443E8EF086}">
      <p15:sldGuideLst xmlns:p15="http://schemas.microsoft.com/office/powerpoint/2012/main">
        <p15:guide id="1" orient="horz" pos="888">
          <p15:clr>
            <a:srgbClr val="FBAE40"/>
          </p15:clr>
        </p15:guide>
        <p15:guide id="2" pos="40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er Logo Option #1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4BAEBC-DD19-A6B9-31DC-F177D809EAE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067854F0-250C-0532-FF76-87215EEBA4BF}"/>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08BC0260-1C66-A7DE-DC12-B3449B7FB76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35850459"/>
      </p:ext>
    </p:extLst>
  </p:cSld>
  <p:clrMapOvr>
    <a:masterClrMapping/>
  </p:clrMapOvr>
  <p:extLst>
    <p:ext uri="{DCECCB84-F9BA-43D5-87BE-67443E8EF086}">
      <p15:sldGuideLst xmlns:p15="http://schemas.microsoft.com/office/powerpoint/2012/main">
        <p15:guide id="1" orient="horz" pos="888">
          <p15:clr>
            <a:srgbClr val="FBAE40"/>
          </p15:clr>
        </p15:guide>
        <p15:guide id="2"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4" name="Background pattern - decorative">
            <a:extLst>
              <a:ext uri="{FF2B5EF4-FFF2-40B4-BE49-F238E27FC236}">
                <a16:creationId xmlns:a16="http://schemas.microsoft.com/office/drawing/2014/main" id="{B5B35621-D9BC-477F-9714-D548F5C9E9A4}"/>
              </a:ext>
              <a:ext uri="{C183D7F6-B498-43B3-948B-1728B52AA6E4}">
                <adec:decorative xmlns:adec="http://schemas.microsoft.com/office/drawing/2017/decorative" val="1"/>
              </a:ext>
            </a:extLst>
          </p:cNvPr>
          <p:cNvPicPr>
            <a:picLocks noChangeAspect="1"/>
          </p:cNvPicPr>
          <p:nvPr userDrawn="1"/>
        </p:nvPicPr>
        <p:blipFill rotWithShape="1">
          <a:blip r:embed="rId3"/>
          <a:srcRect l="977" t="463" r="-625" b="-113"/>
          <a:stretch/>
        </p:blipFill>
        <p:spPr>
          <a:xfrm>
            <a:off x="0" y="0"/>
            <a:ext cx="7772400" cy="10058400"/>
          </a:xfrm>
          <a:prstGeom prst="rect">
            <a:avLst/>
          </a:prstGeom>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974684" y="0"/>
            <a:ext cx="4197096" cy="63628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974684" y="6293303"/>
            <a:ext cx="41970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right blue tab - decorative">
            <a:extLst>
              <a:ext uri="{FF2B5EF4-FFF2-40B4-BE49-F238E27FC236}">
                <a16:creationId xmlns:a16="http://schemas.microsoft.com/office/drawing/2014/main" id="{CF2873F3-D2EE-44E6-89F1-EEBA9B5A4FDE}"/>
              </a:ext>
              <a:ext uri="{C183D7F6-B498-43B3-948B-1728B52AA6E4}">
                <adec:decorative xmlns:adec="http://schemas.microsoft.com/office/drawing/2017/decorative" val="1"/>
              </a:ext>
            </a:extLst>
          </p:cNvPr>
          <p:cNvSpPr/>
          <p:nvPr userDrawn="1"/>
        </p:nvSpPr>
        <p:spPr bwMode="gray">
          <a:xfrm>
            <a:off x="0" y="1147279"/>
            <a:ext cx="2806700" cy="704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EAB logo" descr="EAB logo">
            <a:extLst>
              <a:ext uri="{FF2B5EF4-FFF2-40B4-BE49-F238E27FC236}">
                <a16:creationId xmlns:a16="http://schemas.microsoft.com/office/drawing/2014/main" id="{5D13251F-1B1A-49B4-A27C-DC14144C7982}"/>
              </a:ext>
            </a:extLst>
          </p:cNvPr>
          <p:cNvPicPr>
            <a:picLocks noChangeAspect="1"/>
          </p:cNvPicPr>
          <p:nvPr userDrawn="1"/>
        </p:nvPicPr>
        <p:blipFill>
          <a:blip r:embed="rId4"/>
          <a:stretch>
            <a:fillRect/>
          </a:stretch>
        </p:blipFill>
        <p:spPr>
          <a:xfrm>
            <a:off x="1204911" y="1240491"/>
            <a:ext cx="1309598" cy="530352"/>
          </a:xfrm>
          <a:prstGeom prst="rect">
            <a:avLst/>
          </a:prstGeom>
        </p:spPr>
      </p:pic>
      <p:sp>
        <p:nvSpPr>
          <p:cNvPr id="9" name="Title"/>
          <p:cNvSpPr>
            <a:spLocks noGrp="1"/>
          </p:cNvSpPr>
          <p:nvPr>
            <p:ph type="title" hasCustomPrompt="1"/>
          </p:nvPr>
        </p:nvSpPr>
        <p:spPr bwMode="gray">
          <a:xfrm>
            <a:off x="1219200" y="3503174"/>
            <a:ext cx="3703320" cy="1292662"/>
          </a:xfrm>
          <a:prstGeom prst="rect">
            <a:avLst/>
          </a:prstGeom>
        </p:spPr>
        <p:txBody>
          <a:bodyPr wrap="square"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btitle"/>
          <p:cNvSpPr>
            <a:spLocks noGrp="1"/>
          </p:cNvSpPr>
          <p:nvPr>
            <p:ph type="body" sz="quarter" idx="16" hasCustomPrompt="1"/>
          </p:nvPr>
        </p:nvSpPr>
        <p:spPr bwMode="gray">
          <a:xfrm>
            <a:off x="1219200" y="4991814"/>
            <a:ext cx="370332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1219200" y="6414181"/>
            <a:ext cx="37033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935000537"/>
      </p:ext>
    </p:extLst>
  </p:cSld>
  <p:clrMapOvr>
    <a:masterClrMapping/>
  </p:clrMapOvr>
  <p:extLst>
    <p:ext uri="{DCECCB84-F9BA-43D5-87BE-67443E8EF086}">
      <p15:sldGuideLst xmlns:p15="http://schemas.microsoft.com/office/powerpoint/2012/main">
        <p15:guide id="1" pos="768" userDrawn="1">
          <p15:clr>
            <a:srgbClr val="FBAE40"/>
          </p15:clr>
        </p15:guide>
        <p15:guide id="2" orient="horz" pos="5040" userDrawn="1">
          <p15:clr>
            <a:srgbClr val="FBAE40"/>
          </p15:clr>
        </p15:guide>
        <p15:guide id="3" orient="horz" pos="4680" userDrawn="1">
          <p15:clr>
            <a:srgbClr val="FBAE40"/>
          </p15:clr>
        </p15:guide>
        <p15:guide id="4" pos="3096"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er Logo Option #1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8E7FD8-8EF2-55BD-F9F7-613ABBB03E5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7" name="Program name">
            <a:extLst>
              <a:ext uri="{FF2B5EF4-FFF2-40B4-BE49-F238E27FC236}">
                <a16:creationId xmlns:a16="http://schemas.microsoft.com/office/drawing/2014/main" id="{58D69CC4-751E-7CD3-4D7C-930EF44005EE}"/>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DFEE2879-2C29-C505-A0FD-7E17F0A18C4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23273683"/>
      </p:ext>
    </p:extLst>
  </p:cSld>
  <p:clrMapOvr>
    <a:masterClrMapping/>
  </p:clrMapOvr>
  <p:extLst>
    <p:ext uri="{DCECCB84-F9BA-43D5-87BE-67443E8EF086}">
      <p15:sldGuideLst xmlns:p15="http://schemas.microsoft.com/office/powerpoint/2012/main">
        <p15:guide id="1" orient="horz" pos="888">
          <p15:clr>
            <a:srgbClr val="FBAE40"/>
          </p15:clr>
        </p15:guide>
        <p15:guide id="2" pos="40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oot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410192" y="1759048"/>
            <a:ext cx="6359099"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47135"/>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682803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1"/>
    </p:custDataLst>
    <p:extLst>
      <p:ext uri="{BB962C8B-B14F-4D97-AF65-F5344CB8AC3E}">
        <p14:creationId xmlns:p14="http://schemas.microsoft.com/office/powerpoint/2010/main" val="1060741916"/>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1"/>
    </p:custDataLst>
    <p:extLst>
      <p:ext uri="{BB962C8B-B14F-4D97-AF65-F5344CB8AC3E}">
        <p14:creationId xmlns:p14="http://schemas.microsoft.com/office/powerpoint/2010/main" val="3732637468"/>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ook Layout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768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5051"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7" name="Bottom box header"/>
          <p:cNvSpPr>
            <a:spLocks noGrp="1"/>
          </p:cNvSpPr>
          <p:nvPr>
            <p:ph type="body" sz="quarter" idx="21" hasCustomPrompt="1"/>
          </p:nvPr>
        </p:nvSpPr>
        <p:spPr bwMode="gray">
          <a:xfrm>
            <a:off x="822960" y="8343721"/>
            <a:ext cx="6126480" cy="1188720"/>
          </a:xfrm>
          <a:prstGeom prst="rect">
            <a:avLst/>
          </a:prstGeom>
          <a:solidFill>
            <a:schemeClr val="bg2"/>
          </a:solidFill>
        </p:spPr>
        <p:txBody>
          <a:bodyPr wrap="none" lIns="274320" tIns="182880" rIns="457200" bIns="91440" anchor="t" anchorCtr="0">
            <a:no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sp>
        <p:nvSpPr>
          <p:cNvPr id="26" name="Bottom box bullets"/>
          <p:cNvSpPr>
            <a:spLocks noGrp="1"/>
          </p:cNvSpPr>
          <p:nvPr>
            <p:ph type="body" sz="quarter" idx="22" hasCustomPrompt="1"/>
          </p:nvPr>
        </p:nvSpPr>
        <p:spPr bwMode="gray">
          <a:xfrm>
            <a:off x="822960" y="8701444"/>
            <a:ext cx="6126480" cy="830997"/>
          </a:xfrm>
          <a:prstGeom prst="rect">
            <a:avLst/>
          </a:prstGeom>
          <a:noFill/>
          <a:ln w="19050">
            <a:noFill/>
          </a:ln>
        </p:spPr>
        <p:txBody>
          <a:bodyPr lIns="274320" tIns="9144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8A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8A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4248722191"/>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8A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274217917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29183644"/>
      </p:ext>
    </p:extLst>
  </p:cSld>
  <p:clrMapOvr>
    <a:masterClrMapping/>
  </p:clrMapOvr>
  <p:extLst>
    <p:ext uri="{DCECCB84-F9BA-43D5-87BE-67443E8EF086}">
      <p15:sldGuideLst xmlns:p15="http://schemas.microsoft.com/office/powerpoint/2012/main">
        <p15:guide id="1" orient="horz" pos="1097">
          <p15:clr>
            <a:srgbClr val="FBAE40"/>
          </p15:clr>
        </p15:guide>
        <p15:guide id="2" pos="46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6598459"/>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93308466"/>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11" name="Dark blue background - decorative">
            <a:extLst>
              <a:ext uri="{C183D7F6-B498-43B3-948B-1728B52AA6E4}">
                <adec:decorative xmlns:adec="http://schemas.microsoft.com/office/drawing/2017/decorative" val="1"/>
              </a:ext>
            </a:extLst>
          </p:cNvPr>
          <p:cNvSpPr/>
          <p:nvPr userDrawn="1"/>
        </p:nvSpPr>
        <p:spPr bwMode="gray">
          <a:xfrm>
            <a:off x="0" y="1687414"/>
            <a:ext cx="7772400" cy="6071616"/>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9" name="Pattern - decorative">
            <a:extLst>
              <a:ext uri="{FF2B5EF4-FFF2-40B4-BE49-F238E27FC236}">
                <a16:creationId xmlns:a16="http://schemas.microsoft.com/office/drawing/2014/main" id="{5ECA291D-6378-4CA9-A8BF-22FCE847A3E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532" y="1680881"/>
            <a:ext cx="7775464" cy="6092964"/>
          </a:xfrm>
          <a:prstGeom prst="rect">
            <a:avLst/>
          </a:prstGeom>
        </p:spPr>
      </p:pic>
      <p:sp>
        <p:nvSpPr>
          <p:cNvPr id="10" name="Teal background - decorative">
            <a:extLst>
              <a:ext uri="{C183D7F6-B498-43B3-948B-1728B52AA6E4}">
                <adec:decorative xmlns:adec="http://schemas.microsoft.com/office/drawing/2017/decorative" val="1"/>
              </a:ext>
            </a:extLst>
          </p:cNvPr>
          <p:cNvSpPr/>
          <p:nvPr userDrawn="1"/>
        </p:nvSpPr>
        <p:spPr bwMode="gray">
          <a:xfrm>
            <a:off x="0" y="7759259"/>
            <a:ext cx="7772400" cy="1645920"/>
          </a:xfrm>
          <a:prstGeom prst="rect">
            <a:avLst/>
          </a:pr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9" name="Dark blue circle - decorative">
            <a:extLst>
              <a:ext uri="{FF2B5EF4-FFF2-40B4-BE49-F238E27FC236}">
                <a16:creationId xmlns:a16="http://schemas.microsoft.com/office/drawing/2014/main" id="{9E2598D1-1031-41A4-9CC5-592E92575571}"/>
              </a:ext>
              <a:ext uri="{C183D7F6-B498-43B3-948B-1728B52AA6E4}">
                <adec:decorative xmlns:adec="http://schemas.microsoft.com/office/drawing/2017/decorative" val="1"/>
              </a:ext>
            </a:extLst>
          </p:cNvPr>
          <p:cNvSpPr/>
          <p:nvPr userDrawn="1"/>
        </p:nvSpPr>
        <p:spPr bwMode="gray">
          <a:xfrm>
            <a:off x="1685720" y="2475024"/>
            <a:ext cx="4248116" cy="424811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0" name="Wheel - decorative">
            <a:extLst>
              <a:ext uri="{FF2B5EF4-FFF2-40B4-BE49-F238E27FC236}">
                <a16:creationId xmlns:a16="http://schemas.microsoft.com/office/drawing/2014/main" id="{7A333803-82C5-4B8C-99DE-2F441766DB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518950" y="2217993"/>
            <a:ext cx="4734498" cy="4737543"/>
          </a:xfrm>
          <a:prstGeom prst="rect">
            <a:avLst/>
          </a:prstGeom>
        </p:spPr>
      </p:pic>
      <p:pic>
        <p:nvPicPr>
          <p:cNvPr id="38" name="EAB logo" descr="EAB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26006" y="511917"/>
            <a:ext cx="1672937" cy="640080"/>
          </a:xfrm>
          <a:prstGeom prst="rect">
            <a:avLst/>
          </a:prstGeom>
        </p:spPr>
      </p:pic>
      <p:sp>
        <p:nvSpPr>
          <p:cNvPr id="80" name="We help schools">
            <a:extLst>
              <a:ext uri="{FF2B5EF4-FFF2-40B4-BE49-F238E27FC236}">
                <a16:creationId xmlns:a16="http://schemas.microsoft.com/office/drawing/2014/main" id="{73DA6C91-4C61-470E-ACD5-43D32BA6F39E}"/>
              </a:ext>
            </a:extLst>
          </p:cNvPr>
          <p:cNvSpPr txBox="1"/>
          <p:nvPr userDrawn="1"/>
        </p:nvSpPr>
        <p:spPr bwMode="gray">
          <a:xfrm>
            <a:off x="3319646" y="585736"/>
            <a:ext cx="3954420" cy="492443"/>
          </a:xfrm>
          <a:prstGeom prst="rect">
            <a:avLst/>
          </a:prstGeom>
          <a:noFill/>
        </p:spPr>
        <p:txBody>
          <a:bodyPr wrap="square" lIns="0" tIns="0" rIns="0" bIns="0" rtlCol="0">
            <a:spAutoFit/>
          </a:bodyPr>
          <a:lstStyle/>
          <a:p>
            <a:pPr algn="r">
              <a:spcBef>
                <a:spcPts val="500"/>
              </a:spcBef>
            </a:pPr>
            <a:r>
              <a:rPr lang="en-US" sz="1600" b="1" dirty="0">
                <a:solidFill>
                  <a:schemeClr val="tx1"/>
                </a:solidFill>
                <a:latin typeface="+mj-lt"/>
              </a:rPr>
              <a:t>We help schools support students </a:t>
            </a:r>
            <a:br>
              <a:rPr lang="en-US" sz="1600" b="1" dirty="0">
                <a:solidFill>
                  <a:schemeClr val="tx1"/>
                </a:solidFill>
                <a:latin typeface="+mj-lt"/>
              </a:rPr>
            </a:br>
            <a:r>
              <a:rPr lang="en-US" sz="1600" dirty="0">
                <a:solidFill>
                  <a:schemeClr val="tx1"/>
                </a:solidFill>
                <a:latin typeface="+mj-lt"/>
              </a:rPr>
              <a:t>from enrollment to graduation and beyond</a:t>
            </a:r>
          </a:p>
        </p:txBody>
      </p:sp>
      <p:sp>
        <p:nvSpPr>
          <p:cNvPr id="81" name="K-12, etc.">
            <a:extLst>
              <a:ext uri="{FF2B5EF4-FFF2-40B4-BE49-F238E27FC236}">
                <a16:creationId xmlns:a16="http://schemas.microsoft.com/office/drawing/2014/main" id="{83218E2B-0367-4773-A3B3-732404F18A28}"/>
              </a:ext>
            </a:extLst>
          </p:cNvPr>
          <p:cNvSpPr/>
          <p:nvPr userDrawn="1"/>
        </p:nvSpPr>
        <p:spPr>
          <a:xfrm>
            <a:off x="0" y="9637282"/>
            <a:ext cx="7772400" cy="153167"/>
          </a:xfrm>
          <a:prstGeom prst="rect">
            <a:avLst/>
          </a:prstGeom>
        </p:spPr>
        <p:txBody>
          <a:bodyPr wrap="square" lIns="0" tIns="0" rIns="0" bIns="0">
            <a:spAutoFit/>
          </a:bodyPr>
          <a:lstStyle/>
          <a:p>
            <a:pPr algn="ctr">
              <a:spcBef>
                <a:spcPts val="500"/>
              </a:spcBef>
            </a:pPr>
            <a:r>
              <a:rPr lang="en-US" sz="980" spc="-10" baseline="0" dirty="0">
                <a:solidFill>
                  <a:schemeClr val="tx1"/>
                </a:solidFill>
              </a:rPr>
              <a:t>P-20    |    Community Colleges     |   Four-Year Colleges and Universities    |    Graduate and Adult Learning</a:t>
            </a:r>
          </a:p>
        </p:txBody>
      </p:sp>
      <p:sp>
        <p:nvSpPr>
          <p:cNvPr id="51" name="Find and enroll">
            <a:extLst>
              <a:ext uri="{FF2B5EF4-FFF2-40B4-BE49-F238E27FC236}">
                <a16:creationId xmlns:a16="http://schemas.microsoft.com/office/drawing/2014/main" id="{C1B8F579-B133-4A37-A557-CE7E1DD4EBE4}"/>
              </a:ext>
            </a:extLst>
          </p:cNvPr>
          <p:cNvSpPr txBox="1"/>
          <p:nvPr userDrawn="1"/>
        </p:nvSpPr>
        <p:spPr bwMode="gray">
          <a:xfrm>
            <a:off x="689508" y="1884079"/>
            <a:ext cx="188968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Find and enroll your right-fit students</a:t>
            </a:r>
          </a:p>
        </p:txBody>
      </p:sp>
      <p:sp>
        <p:nvSpPr>
          <p:cNvPr id="52" name="Support and graduate">
            <a:extLst>
              <a:ext uri="{FF2B5EF4-FFF2-40B4-BE49-F238E27FC236}">
                <a16:creationId xmlns:a16="http://schemas.microsoft.com/office/drawing/2014/main" id="{836F57B4-DAB0-4125-9E93-C27227FAB16F}"/>
              </a:ext>
            </a:extLst>
          </p:cNvPr>
          <p:cNvSpPr txBox="1"/>
          <p:nvPr userDrawn="1"/>
        </p:nvSpPr>
        <p:spPr bwMode="gray">
          <a:xfrm>
            <a:off x="5451814" y="1884079"/>
            <a:ext cx="202224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Support and graduate more students</a:t>
            </a:r>
          </a:p>
        </p:txBody>
      </p:sp>
      <p:sp>
        <p:nvSpPr>
          <p:cNvPr id="53" name="Prepare your institution">
            <a:extLst>
              <a:ext uri="{FF2B5EF4-FFF2-40B4-BE49-F238E27FC236}">
                <a16:creationId xmlns:a16="http://schemas.microsoft.com/office/drawing/2014/main" id="{1C2B59D9-6616-4E93-A631-E2A853E5C163}"/>
              </a:ext>
            </a:extLst>
          </p:cNvPr>
          <p:cNvSpPr txBox="1"/>
          <p:nvPr userDrawn="1"/>
        </p:nvSpPr>
        <p:spPr bwMode="gray">
          <a:xfrm>
            <a:off x="2977016" y="7109606"/>
            <a:ext cx="2148887"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Prepare your institution </a:t>
            </a:r>
            <a:br>
              <a:rPr lang="en-US" sz="1400" dirty="0">
                <a:solidFill>
                  <a:schemeClr val="bg1"/>
                </a:solidFill>
                <a:latin typeface="+mj-lt"/>
              </a:rPr>
            </a:br>
            <a:r>
              <a:rPr lang="en-US" sz="1400" dirty="0">
                <a:solidFill>
                  <a:schemeClr val="bg1"/>
                </a:solidFill>
                <a:latin typeface="+mj-lt"/>
              </a:rPr>
              <a:t>for the future</a:t>
            </a:r>
          </a:p>
        </p:txBody>
      </p:sp>
      <p:sp>
        <p:nvSpPr>
          <p:cNvPr id="55" name="TextBox 54">
            <a:extLst>
              <a:ext uri="{FF2B5EF4-FFF2-40B4-BE49-F238E27FC236}">
                <a16:creationId xmlns:a16="http://schemas.microsoft.com/office/drawing/2014/main" id="{B1004CC9-476F-4478-BE25-EB2BD33A8E62}"/>
              </a:ext>
            </a:extLst>
          </p:cNvPr>
          <p:cNvSpPr txBox="1"/>
          <p:nvPr userDrawn="1"/>
        </p:nvSpPr>
        <p:spPr bwMode="gray">
          <a:xfrm>
            <a:off x="764459" y="8153023"/>
            <a:ext cx="1699869"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ROOTED</a:t>
            </a:r>
            <a:r>
              <a:rPr lang="en-US" sz="900" b="1" dirty="0">
                <a:solidFill>
                  <a:schemeClr val="accent5"/>
                </a:solidFill>
              </a:rPr>
              <a:t> IN RESEARCH</a:t>
            </a:r>
          </a:p>
        </p:txBody>
      </p:sp>
      <p:sp>
        <p:nvSpPr>
          <p:cNvPr id="57" name="TextBox 56">
            <a:extLst>
              <a:ext uri="{FF2B5EF4-FFF2-40B4-BE49-F238E27FC236}">
                <a16:creationId xmlns:a16="http://schemas.microsoft.com/office/drawing/2014/main" id="{E209634F-7FA2-4302-9920-1D6BC869C440}"/>
              </a:ext>
            </a:extLst>
          </p:cNvPr>
          <p:cNvSpPr txBox="1"/>
          <p:nvPr userDrawn="1"/>
        </p:nvSpPr>
        <p:spPr bwMode="gray">
          <a:xfrm>
            <a:off x="764459" y="8416659"/>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8,000</a:t>
            </a:r>
            <a:r>
              <a:rPr lang="en-US" sz="1600" baseline="30000" dirty="0">
                <a:solidFill>
                  <a:schemeClr val="accent4"/>
                </a:solidFill>
                <a:latin typeface="+mj-lt"/>
              </a:rPr>
              <a:t>+</a:t>
            </a:r>
          </a:p>
        </p:txBody>
      </p:sp>
      <p:sp>
        <p:nvSpPr>
          <p:cNvPr id="56" name="TextBox 55">
            <a:extLst>
              <a:ext uri="{FF2B5EF4-FFF2-40B4-BE49-F238E27FC236}">
                <a16:creationId xmlns:a16="http://schemas.microsoft.com/office/drawing/2014/main" id="{D7E8BF2E-F2E1-48AB-9091-56D50585A2AC}"/>
              </a:ext>
            </a:extLst>
          </p:cNvPr>
          <p:cNvSpPr txBox="1"/>
          <p:nvPr userDrawn="1"/>
        </p:nvSpPr>
        <p:spPr bwMode="gray">
          <a:xfrm>
            <a:off x="1412924" y="8435745"/>
            <a:ext cx="887358"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Peer-tested </a:t>
            </a:r>
            <a:br>
              <a:rPr lang="en-US" sz="900" dirty="0">
                <a:solidFill>
                  <a:schemeClr val="accent5"/>
                </a:solidFill>
                <a:latin typeface="+mn-lt"/>
              </a:rPr>
            </a:br>
            <a:r>
              <a:rPr lang="en-US" sz="900" dirty="0">
                <a:solidFill>
                  <a:schemeClr val="accent5"/>
                </a:solidFill>
                <a:latin typeface="+mn-lt"/>
              </a:rPr>
              <a:t>best practices</a:t>
            </a:r>
          </a:p>
        </p:txBody>
      </p:sp>
      <p:sp>
        <p:nvSpPr>
          <p:cNvPr id="59" name="TextBox 58">
            <a:extLst>
              <a:ext uri="{FF2B5EF4-FFF2-40B4-BE49-F238E27FC236}">
                <a16:creationId xmlns:a16="http://schemas.microsoft.com/office/drawing/2014/main" id="{3F991FB7-E05D-477E-B634-326787DFAC31}"/>
              </a:ext>
            </a:extLst>
          </p:cNvPr>
          <p:cNvSpPr txBox="1"/>
          <p:nvPr userDrawn="1"/>
        </p:nvSpPr>
        <p:spPr bwMode="gray">
          <a:xfrm>
            <a:off x="764459" y="8801073"/>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500</a:t>
            </a:r>
            <a:r>
              <a:rPr lang="en-US" sz="1600" baseline="30000" dirty="0">
                <a:solidFill>
                  <a:schemeClr val="accent4"/>
                </a:solidFill>
                <a:latin typeface="+mj-lt"/>
              </a:rPr>
              <a:t>+</a:t>
            </a:r>
          </a:p>
        </p:txBody>
      </p:sp>
      <p:sp>
        <p:nvSpPr>
          <p:cNvPr id="58" name="TextBox 57">
            <a:extLst>
              <a:ext uri="{FF2B5EF4-FFF2-40B4-BE49-F238E27FC236}">
                <a16:creationId xmlns:a16="http://schemas.microsoft.com/office/drawing/2014/main" id="{AF304C63-A4CD-4EF6-ADB0-B283B1851BC7}"/>
              </a:ext>
            </a:extLst>
          </p:cNvPr>
          <p:cNvSpPr txBox="1"/>
          <p:nvPr userDrawn="1"/>
        </p:nvSpPr>
        <p:spPr bwMode="gray">
          <a:xfrm>
            <a:off x="1412923" y="8820158"/>
            <a:ext cx="1434883"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Enrollment innovations tested annually</a:t>
            </a:r>
          </a:p>
        </p:txBody>
      </p:sp>
      <p:sp>
        <p:nvSpPr>
          <p:cNvPr id="64" name="TextBox 63">
            <a:extLst>
              <a:ext uri="{FF2B5EF4-FFF2-40B4-BE49-F238E27FC236}">
                <a16:creationId xmlns:a16="http://schemas.microsoft.com/office/drawing/2014/main" id="{BB0ABCC8-E38F-4887-A08B-F429B5438C06}"/>
              </a:ext>
            </a:extLst>
          </p:cNvPr>
          <p:cNvSpPr txBox="1"/>
          <p:nvPr userDrawn="1"/>
        </p:nvSpPr>
        <p:spPr bwMode="gray">
          <a:xfrm>
            <a:off x="3159100" y="8153023"/>
            <a:ext cx="176301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ADVANTAGE OF SCALE</a:t>
            </a:r>
          </a:p>
        </p:txBody>
      </p:sp>
      <p:sp>
        <p:nvSpPr>
          <p:cNvPr id="66" name="TextBox 65">
            <a:extLst>
              <a:ext uri="{FF2B5EF4-FFF2-40B4-BE49-F238E27FC236}">
                <a16:creationId xmlns:a16="http://schemas.microsoft.com/office/drawing/2014/main" id="{DF7D7D46-C7FC-493B-825B-A4126D0289E3}"/>
              </a:ext>
            </a:extLst>
          </p:cNvPr>
          <p:cNvSpPr txBox="1"/>
          <p:nvPr userDrawn="1"/>
        </p:nvSpPr>
        <p:spPr bwMode="gray">
          <a:xfrm>
            <a:off x="3159099" y="8416659"/>
            <a:ext cx="771829"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2,100</a:t>
            </a:r>
            <a:r>
              <a:rPr lang="en-US" sz="1600" baseline="30000" dirty="0">
                <a:solidFill>
                  <a:schemeClr val="accent4"/>
                </a:solidFill>
                <a:latin typeface="+mj-lt"/>
              </a:rPr>
              <a:t>+</a:t>
            </a:r>
          </a:p>
        </p:txBody>
      </p:sp>
      <p:sp>
        <p:nvSpPr>
          <p:cNvPr id="65" name="TextBox 64">
            <a:extLst>
              <a:ext uri="{FF2B5EF4-FFF2-40B4-BE49-F238E27FC236}">
                <a16:creationId xmlns:a16="http://schemas.microsoft.com/office/drawing/2014/main" id="{D2434DCA-F44D-47A0-BE61-437E789910BD}"/>
              </a:ext>
            </a:extLst>
          </p:cNvPr>
          <p:cNvSpPr txBox="1"/>
          <p:nvPr userDrawn="1"/>
        </p:nvSpPr>
        <p:spPr bwMode="gray">
          <a:xfrm>
            <a:off x="3807565" y="8435745"/>
            <a:ext cx="834666"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Institutions </a:t>
            </a:r>
            <a:br>
              <a:rPr lang="en-US" sz="900" dirty="0">
                <a:solidFill>
                  <a:schemeClr val="accent5"/>
                </a:solidFill>
                <a:latin typeface="+mn-lt"/>
              </a:rPr>
            </a:br>
            <a:r>
              <a:rPr lang="en-US" sz="900" dirty="0">
                <a:solidFill>
                  <a:schemeClr val="accent5"/>
                </a:solidFill>
                <a:latin typeface="+mn-lt"/>
              </a:rPr>
              <a:t>served</a:t>
            </a:r>
          </a:p>
        </p:txBody>
      </p:sp>
      <p:sp>
        <p:nvSpPr>
          <p:cNvPr id="68" name="TextBox 67">
            <a:extLst>
              <a:ext uri="{FF2B5EF4-FFF2-40B4-BE49-F238E27FC236}">
                <a16:creationId xmlns:a16="http://schemas.microsoft.com/office/drawing/2014/main" id="{2558063F-B2BD-4C12-B0B9-84CE2A76F68F}"/>
              </a:ext>
            </a:extLst>
          </p:cNvPr>
          <p:cNvSpPr txBox="1"/>
          <p:nvPr userDrawn="1"/>
        </p:nvSpPr>
        <p:spPr bwMode="gray">
          <a:xfrm>
            <a:off x="3159100" y="8801073"/>
            <a:ext cx="621744"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9.5 M</a:t>
            </a:r>
            <a:r>
              <a:rPr lang="en-US" sz="1600" baseline="30000" dirty="0">
                <a:solidFill>
                  <a:schemeClr val="accent4"/>
                </a:solidFill>
                <a:latin typeface="+mj-lt"/>
              </a:rPr>
              <a:t>+</a:t>
            </a:r>
          </a:p>
        </p:txBody>
      </p:sp>
      <p:sp>
        <p:nvSpPr>
          <p:cNvPr id="67" name="TextBox 66">
            <a:extLst>
              <a:ext uri="{FF2B5EF4-FFF2-40B4-BE49-F238E27FC236}">
                <a16:creationId xmlns:a16="http://schemas.microsoft.com/office/drawing/2014/main" id="{C4897C24-46D8-4EB0-8A48-D597B4E2D04D}"/>
              </a:ext>
            </a:extLst>
          </p:cNvPr>
          <p:cNvSpPr txBox="1"/>
          <p:nvPr userDrawn="1"/>
        </p:nvSpPr>
        <p:spPr bwMode="gray">
          <a:xfrm>
            <a:off x="3807564" y="8820158"/>
            <a:ext cx="1193575"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Students supported by our SSMS</a:t>
            </a:r>
          </a:p>
        </p:txBody>
      </p:sp>
      <p:sp>
        <p:nvSpPr>
          <p:cNvPr id="73" name="TextBox 72">
            <a:extLst>
              <a:ext uri="{FF2B5EF4-FFF2-40B4-BE49-F238E27FC236}">
                <a16:creationId xmlns:a16="http://schemas.microsoft.com/office/drawing/2014/main" id="{33A53908-3F92-41FA-8450-B2621AB94DA4}"/>
              </a:ext>
            </a:extLst>
          </p:cNvPr>
          <p:cNvSpPr txBox="1"/>
          <p:nvPr userDrawn="1"/>
        </p:nvSpPr>
        <p:spPr bwMode="gray">
          <a:xfrm>
            <a:off x="5359909" y="8153023"/>
            <a:ext cx="220735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WE DELIVER RESULTS</a:t>
            </a:r>
          </a:p>
        </p:txBody>
      </p:sp>
      <p:sp>
        <p:nvSpPr>
          <p:cNvPr id="75" name="TextBox 74">
            <a:extLst>
              <a:ext uri="{FF2B5EF4-FFF2-40B4-BE49-F238E27FC236}">
                <a16:creationId xmlns:a16="http://schemas.microsoft.com/office/drawing/2014/main" id="{4F55E6ED-4E89-4B16-9536-823FADC8DE61}"/>
              </a:ext>
            </a:extLst>
          </p:cNvPr>
          <p:cNvSpPr txBox="1"/>
          <p:nvPr userDrawn="1"/>
        </p:nvSpPr>
        <p:spPr bwMode="gray">
          <a:xfrm>
            <a:off x="5359909" y="8416659"/>
            <a:ext cx="520201"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95%</a:t>
            </a:r>
            <a:endParaRPr lang="en-US" sz="1600" baseline="30000" dirty="0">
              <a:solidFill>
                <a:schemeClr val="accent4"/>
              </a:solidFill>
              <a:latin typeface="+mj-lt"/>
            </a:endParaRPr>
          </a:p>
        </p:txBody>
      </p:sp>
      <p:sp>
        <p:nvSpPr>
          <p:cNvPr id="74" name="TextBox 73">
            <a:extLst>
              <a:ext uri="{FF2B5EF4-FFF2-40B4-BE49-F238E27FC236}">
                <a16:creationId xmlns:a16="http://schemas.microsoft.com/office/drawing/2014/main" id="{60A751A7-E4E7-4C97-8947-8982D7D85A12}"/>
              </a:ext>
            </a:extLst>
          </p:cNvPr>
          <p:cNvSpPr txBox="1"/>
          <p:nvPr userDrawn="1"/>
        </p:nvSpPr>
        <p:spPr bwMode="gray">
          <a:xfrm>
            <a:off x="5848040" y="8435745"/>
            <a:ext cx="1461050" cy="553998"/>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Of our partners continue with us year after year, reflecting the goals we </a:t>
            </a:r>
            <a:br>
              <a:rPr lang="en-US" sz="900" dirty="0">
                <a:solidFill>
                  <a:schemeClr val="accent5"/>
                </a:solidFill>
                <a:latin typeface="+mn-lt"/>
              </a:rPr>
            </a:br>
            <a:r>
              <a:rPr lang="en-US" sz="900" b="1" dirty="0">
                <a:solidFill>
                  <a:schemeClr val="accent5"/>
                </a:solidFill>
                <a:latin typeface="+mn-lt"/>
              </a:rPr>
              <a:t>achieve together</a:t>
            </a:r>
          </a:p>
        </p:txBody>
      </p:sp>
      <p:cxnSp>
        <p:nvCxnSpPr>
          <p:cNvPr id="48" name="Top horizontal line - decorative">
            <a:extLst>
              <a:ext uri="{FF2B5EF4-FFF2-40B4-BE49-F238E27FC236}">
                <a16:creationId xmlns:a16="http://schemas.microsoft.com/office/drawing/2014/main" id="{F78D7AAC-4007-4B14-9CE0-557D827F38DB}"/>
              </a:ext>
              <a:ext uri="{C183D7F6-B498-43B3-948B-1728B52AA6E4}">
                <adec:decorative xmlns:adec="http://schemas.microsoft.com/office/drawing/2017/decorative" val="1"/>
              </a:ext>
            </a:extLst>
          </p:cNvPr>
          <p:cNvCxnSpPr>
            <a:cxnSpLocks/>
          </p:cNvCxnSpPr>
          <p:nvPr userDrawn="1"/>
        </p:nvCxnSpPr>
        <p:spPr bwMode="gray">
          <a:xfrm flipV="1">
            <a:off x="0" y="1686786"/>
            <a:ext cx="7772400"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Chevron 1 - decorative">
            <a:extLst>
              <a:ext uri="{FF2B5EF4-FFF2-40B4-BE49-F238E27FC236}">
                <a16:creationId xmlns:a16="http://schemas.microsoft.com/office/drawing/2014/main" id="{1AD12E28-B4A0-434D-B290-263B081867C8}"/>
              </a:ext>
              <a:ext uri="{C183D7F6-B498-43B3-948B-1728B52AA6E4}">
                <adec:decorative xmlns:adec="http://schemas.microsoft.com/office/drawing/2017/decorative" val="1"/>
              </a:ext>
            </a:extLst>
          </p:cNvPr>
          <p:cNvSpPr/>
          <p:nvPr userDrawn="1"/>
        </p:nvSpPr>
        <p:spPr bwMode="gray">
          <a:xfrm rot="8100000">
            <a:off x="583772"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3" name="Chevron 2 - decorative">
            <a:extLst>
              <a:ext uri="{FF2B5EF4-FFF2-40B4-BE49-F238E27FC236}">
                <a16:creationId xmlns:a16="http://schemas.microsoft.com/office/drawing/2014/main" id="{BFD1CDE1-8D6C-4582-B4DE-A58F73855211}"/>
              </a:ext>
              <a:ext uri="{C183D7F6-B498-43B3-948B-1728B52AA6E4}">
                <adec:decorative xmlns:adec="http://schemas.microsoft.com/office/drawing/2017/decorative" val="1"/>
              </a:ext>
            </a:extLst>
          </p:cNvPr>
          <p:cNvSpPr/>
          <p:nvPr userDrawn="1"/>
        </p:nvSpPr>
        <p:spPr bwMode="gray">
          <a:xfrm rot="8100000">
            <a:off x="5345010"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4" name="Chevron 3 - decorative">
            <a:extLst>
              <a:ext uri="{FF2B5EF4-FFF2-40B4-BE49-F238E27FC236}">
                <a16:creationId xmlns:a16="http://schemas.microsoft.com/office/drawing/2014/main" id="{DF3E074C-4045-439F-9AA0-4E077E12EA86}"/>
              </a:ext>
              <a:ext uri="{C183D7F6-B498-43B3-948B-1728B52AA6E4}">
                <adec:decorative xmlns:adec="http://schemas.microsoft.com/office/drawing/2017/decorative" val="1"/>
              </a:ext>
            </a:extLst>
          </p:cNvPr>
          <p:cNvSpPr/>
          <p:nvPr userDrawn="1"/>
        </p:nvSpPr>
        <p:spPr bwMode="gray">
          <a:xfrm rot="8100000">
            <a:off x="2871791" y="7214993"/>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nvGrpSpPr>
          <p:cNvPr id="46" name="Chevron circle 1 - decorative">
            <a:extLst>
              <a:ext uri="{FF2B5EF4-FFF2-40B4-BE49-F238E27FC236}">
                <a16:creationId xmlns:a16="http://schemas.microsoft.com/office/drawing/2014/main" id="{7F9E40BA-ADFA-4219-9DE3-0AC75F602CC9}"/>
              </a:ext>
              <a:ext uri="{C183D7F6-B498-43B3-948B-1728B52AA6E4}">
                <adec:decorative xmlns:adec="http://schemas.microsoft.com/office/drawing/2017/decorative" val="1"/>
              </a:ext>
            </a:extLst>
          </p:cNvPr>
          <p:cNvGrpSpPr/>
          <p:nvPr userDrawn="1"/>
        </p:nvGrpSpPr>
        <p:grpSpPr bwMode="gray">
          <a:xfrm>
            <a:off x="515315" y="8141380"/>
            <a:ext cx="178717" cy="178717"/>
            <a:chOff x="4812593" y="3156606"/>
            <a:chExt cx="316374" cy="316374"/>
          </a:xfrm>
          <a:solidFill>
            <a:srgbClr val="E0F1F1"/>
          </a:solidFill>
        </p:grpSpPr>
        <p:sp>
          <p:nvSpPr>
            <p:cNvPr id="47" name="Circle 1 - decorative">
              <a:extLst>
                <a:ext uri="{FF2B5EF4-FFF2-40B4-BE49-F238E27FC236}">
                  <a16:creationId xmlns:a16="http://schemas.microsoft.com/office/drawing/2014/main" id="{3384983B-EC3D-40BE-8499-7A59D2B31975}"/>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54" name="Chev 1 - decorative">
              <a:extLst>
                <a:ext uri="{FF2B5EF4-FFF2-40B4-BE49-F238E27FC236}">
                  <a16:creationId xmlns:a16="http://schemas.microsoft.com/office/drawing/2014/main" id="{525E3F66-561F-4A20-B644-55A9BEFE1FC4}"/>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5" name="Chevron circle 2 - decorative">
            <a:extLst>
              <a:ext uri="{FF2B5EF4-FFF2-40B4-BE49-F238E27FC236}">
                <a16:creationId xmlns:a16="http://schemas.microsoft.com/office/drawing/2014/main" id="{456952FF-9ADC-4BC4-B2B8-AF7B22D8242B}"/>
              </a:ext>
              <a:ext uri="{C183D7F6-B498-43B3-948B-1728B52AA6E4}">
                <adec:decorative xmlns:adec="http://schemas.microsoft.com/office/drawing/2017/decorative" val="1"/>
              </a:ext>
            </a:extLst>
          </p:cNvPr>
          <p:cNvGrpSpPr/>
          <p:nvPr userDrawn="1"/>
        </p:nvGrpSpPr>
        <p:grpSpPr bwMode="gray">
          <a:xfrm>
            <a:off x="2903335" y="8141380"/>
            <a:ext cx="178717" cy="178717"/>
            <a:chOff x="4812593" y="3156606"/>
            <a:chExt cx="316374" cy="316374"/>
          </a:xfrm>
          <a:solidFill>
            <a:srgbClr val="E0F1F1"/>
          </a:solidFill>
        </p:grpSpPr>
        <p:sp>
          <p:nvSpPr>
            <p:cNvPr id="86" name="Circle 2 - decorative">
              <a:extLst>
                <a:ext uri="{FF2B5EF4-FFF2-40B4-BE49-F238E27FC236}">
                  <a16:creationId xmlns:a16="http://schemas.microsoft.com/office/drawing/2014/main" id="{44D038DD-5A28-4B49-996E-04DA685FA011}"/>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7" name="Chev 2 - decorative">
              <a:extLst>
                <a:ext uri="{FF2B5EF4-FFF2-40B4-BE49-F238E27FC236}">
                  <a16:creationId xmlns:a16="http://schemas.microsoft.com/office/drawing/2014/main" id="{5A294007-6426-4EEE-AA58-27F4653BFEFB}"/>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8" name="Chevron circle 3 - decorative">
            <a:extLst>
              <a:ext uri="{FF2B5EF4-FFF2-40B4-BE49-F238E27FC236}">
                <a16:creationId xmlns:a16="http://schemas.microsoft.com/office/drawing/2014/main" id="{836CEA6A-0C43-4586-9E33-C40FCFACB1BF}"/>
              </a:ext>
              <a:ext uri="{C183D7F6-B498-43B3-948B-1728B52AA6E4}">
                <adec:decorative xmlns:adec="http://schemas.microsoft.com/office/drawing/2017/decorative" val="1"/>
              </a:ext>
            </a:extLst>
          </p:cNvPr>
          <p:cNvGrpSpPr/>
          <p:nvPr userDrawn="1"/>
        </p:nvGrpSpPr>
        <p:grpSpPr bwMode="gray">
          <a:xfrm>
            <a:off x="5096855" y="8141380"/>
            <a:ext cx="178717" cy="178717"/>
            <a:chOff x="4812593" y="3156606"/>
            <a:chExt cx="316374" cy="316374"/>
          </a:xfrm>
          <a:solidFill>
            <a:srgbClr val="E0F1F1"/>
          </a:solidFill>
        </p:grpSpPr>
        <p:sp>
          <p:nvSpPr>
            <p:cNvPr id="89" name="Circle 3 - decorative">
              <a:extLst>
                <a:ext uri="{FF2B5EF4-FFF2-40B4-BE49-F238E27FC236}">
                  <a16:creationId xmlns:a16="http://schemas.microsoft.com/office/drawing/2014/main" id="{A1ABDD78-22E2-47F0-A570-C2AF41000D08}"/>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90" name="Chev 3 - decorative">
              <a:extLst>
                <a:ext uri="{FF2B5EF4-FFF2-40B4-BE49-F238E27FC236}">
                  <a16:creationId xmlns:a16="http://schemas.microsoft.com/office/drawing/2014/main" id="{54D0B160-99CF-48C5-93D5-CE5392C1D923}"/>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7" name="Green box 1 - decorative">
            <a:extLst>
              <a:ext uri="{C183D7F6-B498-43B3-948B-1728B52AA6E4}">
                <adec:decorative xmlns:adec="http://schemas.microsoft.com/office/drawing/2017/decorative" val="1"/>
              </a:ext>
            </a:extLst>
          </p:cNvPr>
          <p:cNvSpPr txBox="1">
            <a:spLocks/>
          </p:cNvSpPr>
          <p:nvPr userDrawn="1"/>
        </p:nvSpPr>
        <p:spPr bwMode="gray">
          <a:xfrm>
            <a:off x="7922382" y="1419395"/>
            <a:ext cx="1682206" cy="1079957"/>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000" b="1" dirty="0">
                <a:solidFill>
                  <a:schemeClr val="bg1"/>
                </a:solidFill>
                <a:latin typeface="+mn-lt"/>
                <a:cs typeface="Arial" panose="020B0604020202020204" pitchFamily="34" charset="0"/>
              </a:rPr>
              <a:t>DO NOT EDIT THIS SLIDE FOR ANY PURPOSE</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a:t>
            </a:r>
            <a:b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please contact:</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endParaRPr kumimoji="0" lang="en-US" sz="900" b="1"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p:txBody>
      </p:sp>
      <p:sp>
        <p:nvSpPr>
          <p:cNvPr id="43" name="Green box 2 - decorative">
            <a:extLst>
              <a:ext uri="{FF2B5EF4-FFF2-40B4-BE49-F238E27FC236}">
                <a16:creationId xmlns:a16="http://schemas.microsoft.com/office/drawing/2014/main" id="{0178A2A4-CAF3-4AC5-88B7-C7FB50DACE15}"/>
              </a:ext>
              <a:ext uri="{C183D7F6-B498-43B3-948B-1728B52AA6E4}">
                <adec:decorative xmlns:adec="http://schemas.microsoft.com/office/drawing/2017/decorative" val="1"/>
              </a:ext>
            </a:extLst>
          </p:cNvPr>
          <p:cNvSpPr txBox="1">
            <a:spLocks/>
          </p:cNvSpPr>
          <p:nvPr userDrawn="1"/>
        </p:nvSpPr>
        <p:spPr bwMode="gray">
          <a:xfrm>
            <a:off x="7920695" y="2774910"/>
            <a:ext cx="1682205" cy="1177245"/>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mn-lt"/>
                <a:cs typeface="Arial" panose="020B0604020202020204" pitchFamily="34" charset="0"/>
              </a:rPr>
              <a:t>Script can be </a:t>
            </a:r>
            <a:br>
              <a:rPr lang="en-US" sz="1100" b="1" dirty="0">
                <a:solidFill>
                  <a:schemeClr val="bg1"/>
                </a:solidFill>
                <a:latin typeface="+mn-lt"/>
                <a:cs typeface="Arial" panose="020B0604020202020204" pitchFamily="34" charset="0"/>
              </a:rPr>
            </a:br>
            <a:r>
              <a:rPr lang="en-US" sz="1100" b="1" dirty="0">
                <a:solidFill>
                  <a:schemeClr val="bg1"/>
                </a:solidFill>
                <a:latin typeface="+mn-lt"/>
                <a:cs typeface="Arial" panose="020B0604020202020204" pitchFamily="34" charset="0"/>
              </a:rPr>
              <a:t>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dirty="0">
                <a:solidFill>
                  <a:schemeClr val="bg1"/>
                </a:solidFill>
                <a:latin typeface="+mn-lt"/>
                <a:cs typeface="Arial" panose="020B0604020202020204" pitchFamily="34" charset="0"/>
              </a:rPr>
              <a:t>https://eab.box.com/v/</a:t>
            </a:r>
            <a:br>
              <a:rPr lang="en-US" sz="900" dirty="0">
                <a:solidFill>
                  <a:schemeClr val="bg1"/>
                </a:solidFill>
                <a:latin typeface="+mn-lt"/>
                <a:cs typeface="Arial" panose="020B0604020202020204" pitchFamily="34" charset="0"/>
              </a:rPr>
            </a:br>
            <a:r>
              <a:rPr lang="en-US" sz="900" dirty="0">
                <a:solidFill>
                  <a:schemeClr val="bg1"/>
                </a:solidFill>
                <a:latin typeface="+mn-lt"/>
                <a:cs typeface="Arial" panose="020B0604020202020204" pitchFamily="34" charset="0"/>
              </a:rPr>
              <a:t>EAB-Branding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lang="en-US" sz="900" dirty="0">
              <a:solidFill>
                <a:schemeClr val="bg1"/>
              </a:solidFill>
              <a:latin typeface="+mn-lt"/>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i="1" dirty="0">
                <a:solidFill>
                  <a:schemeClr val="bg1"/>
                </a:solidFill>
                <a:latin typeface="+mn-lt"/>
                <a:cs typeface="Arial" panose="020B0604020202020204" pitchFamily="34" charset="0"/>
              </a:rPr>
              <a:t>Last edited: 4/17/20</a:t>
            </a:r>
          </a:p>
        </p:txBody>
      </p:sp>
    </p:spTree>
    <p:custDataLst>
      <p:tags r:id="rId1"/>
    </p:custDataLst>
    <p:extLst>
      <p:ext uri="{BB962C8B-B14F-4D97-AF65-F5344CB8AC3E}">
        <p14:creationId xmlns:p14="http://schemas.microsoft.com/office/powerpoint/2010/main" val="199692624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AB In-Brief: customizable">
    <p:spTree>
      <p:nvGrpSpPr>
        <p:cNvPr id="1" name=""/>
        <p:cNvGrpSpPr/>
        <p:nvPr/>
      </p:nvGrpSpPr>
      <p:grpSpPr>
        <a:xfrm>
          <a:off x="0" y="0"/>
          <a:ext cx="0" cy="0"/>
          <a:chOff x="0" y="0"/>
          <a:chExt cx="0" cy="0"/>
        </a:xfrm>
      </p:grpSpPr>
      <p:sp>
        <p:nvSpPr>
          <p:cNvPr id="11" name="Dark blue background - decorative">
            <a:extLst>
              <a:ext uri="{C183D7F6-B498-43B3-948B-1728B52AA6E4}">
                <adec:decorative xmlns:adec="http://schemas.microsoft.com/office/drawing/2017/decorative" val="1"/>
              </a:ext>
            </a:extLst>
          </p:cNvPr>
          <p:cNvSpPr/>
          <p:nvPr userDrawn="1"/>
        </p:nvSpPr>
        <p:spPr bwMode="gray">
          <a:xfrm>
            <a:off x="0" y="1687414"/>
            <a:ext cx="7772400" cy="6071616"/>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9" name="Pattern - decorative">
            <a:extLst>
              <a:ext uri="{FF2B5EF4-FFF2-40B4-BE49-F238E27FC236}">
                <a16:creationId xmlns:a16="http://schemas.microsoft.com/office/drawing/2014/main" id="{5ECA291D-6378-4CA9-A8BF-22FCE847A3E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532" y="1680881"/>
            <a:ext cx="7775464" cy="6092964"/>
          </a:xfrm>
          <a:prstGeom prst="rect">
            <a:avLst/>
          </a:prstGeom>
        </p:spPr>
      </p:pic>
      <p:sp>
        <p:nvSpPr>
          <p:cNvPr id="10" name="Teal background - decorative">
            <a:extLst>
              <a:ext uri="{C183D7F6-B498-43B3-948B-1728B52AA6E4}">
                <adec:decorative xmlns:adec="http://schemas.microsoft.com/office/drawing/2017/decorative" val="1"/>
              </a:ext>
            </a:extLst>
          </p:cNvPr>
          <p:cNvSpPr/>
          <p:nvPr userDrawn="1"/>
        </p:nvSpPr>
        <p:spPr bwMode="gray">
          <a:xfrm>
            <a:off x="0" y="7759259"/>
            <a:ext cx="7772400" cy="1645920"/>
          </a:xfrm>
          <a:prstGeom prst="rect">
            <a:avLst/>
          </a:pr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9" name="Dark blue circle - decorative">
            <a:extLst>
              <a:ext uri="{FF2B5EF4-FFF2-40B4-BE49-F238E27FC236}">
                <a16:creationId xmlns:a16="http://schemas.microsoft.com/office/drawing/2014/main" id="{9E2598D1-1031-41A4-9CC5-592E92575571}"/>
              </a:ext>
              <a:ext uri="{C183D7F6-B498-43B3-948B-1728B52AA6E4}">
                <adec:decorative xmlns:adec="http://schemas.microsoft.com/office/drawing/2017/decorative" val="1"/>
              </a:ext>
            </a:extLst>
          </p:cNvPr>
          <p:cNvSpPr/>
          <p:nvPr userDrawn="1"/>
        </p:nvSpPr>
        <p:spPr bwMode="gray">
          <a:xfrm>
            <a:off x="1685720" y="2475024"/>
            <a:ext cx="4248116" cy="424811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0" name="Wheel - decorative">
            <a:extLst>
              <a:ext uri="{FF2B5EF4-FFF2-40B4-BE49-F238E27FC236}">
                <a16:creationId xmlns:a16="http://schemas.microsoft.com/office/drawing/2014/main" id="{7A333803-82C5-4B8C-99DE-2F441766DB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518950" y="2217993"/>
            <a:ext cx="4734498" cy="4737543"/>
          </a:xfrm>
          <a:prstGeom prst="rect">
            <a:avLst/>
          </a:prstGeom>
        </p:spPr>
      </p:pic>
      <p:pic>
        <p:nvPicPr>
          <p:cNvPr id="38" name="EAB logo" descr="EAB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26006" y="511917"/>
            <a:ext cx="1672937" cy="640080"/>
          </a:xfrm>
          <a:prstGeom prst="rect">
            <a:avLst/>
          </a:prstGeom>
        </p:spPr>
      </p:pic>
      <p:sp>
        <p:nvSpPr>
          <p:cNvPr id="80" name="We help schools">
            <a:extLst>
              <a:ext uri="{FF2B5EF4-FFF2-40B4-BE49-F238E27FC236}">
                <a16:creationId xmlns:a16="http://schemas.microsoft.com/office/drawing/2014/main" id="{73DA6C91-4C61-470E-ACD5-43D32BA6F39E}"/>
              </a:ext>
            </a:extLst>
          </p:cNvPr>
          <p:cNvSpPr txBox="1"/>
          <p:nvPr userDrawn="1"/>
        </p:nvSpPr>
        <p:spPr bwMode="gray">
          <a:xfrm>
            <a:off x="3319646" y="585736"/>
            <a:ext cx="3954420" cy="492443"/>
          </a:xfrm>
          <a:prstGeom prst="rect">
            <a:avLst/>
          </a:prstGeom>
          <a:noFill/>
        </p:spPr>
        <p:txBody>
          <a:bodyPr wrap="square" lIns="0" tIns="0" rIns="0" bIns="0" rtlCol="0">
            <a:spAutoFit/>
          </a:bodyPr>
          <a:lstStyle/>
          <a:p>
            <a:pPr algn="r">
              <a:spcBef>
                <a:spcPts val="500"/>
              </a:spcBef>
            </a:pPr>
            <a:r>
              <a:rPr lang="en-US" sz="1600" b="1" dirty="0">
                <a:solidFill>
                  <a:schemeClr val="tx1"/>
                </a:solidFill>
                <a:latin typeface="+mj-lt"/>
              </a:rPr>
              <a:t>We help schools support students </a:t>
            </a:r>
            <a:br>
              <a:rPr lang="en-US" sz="1600" b="1" dirty="0">
                <a:solidFill>
                  <a:schemeClr val="tx1"/>
                </a:solidFill>
                <a:latin typeface="+mj-lt"/>
              </a:rPr>
            </a:br>
            <a:r>
              <a:rPr lang="en-US" sz="1600" dirty="0">
                <a:solidFill>
                  <a:schemeClr val="tx1"/>
                </a:solidFill>
                <a:latin typeface="+mj-lt"/>
              </a:rPr>
              <a:t>from enrollment to graduation and beyond</a:t>
            </a:r>
          </a:p>
        </p:txBody>
      </p:sp>
      <p:sp>
        <p:nvSpPr>
          <p:cNvPr id="81" name="K-12, etc.">
            <a:extLst>
              <a:ext uri="{FF2B5EF4-FFF2-40B4-BE49-F238E27FC236}">
                <a16:creationId xmlns:a16="http://schemas.microsoft.com/office/drawing/2014/main" id="{83218E2B-0367-4773-A3B3-732404F18A28}"/>
              </a:ext>
            </a:extLst>
          </p:cNvPr>
          <p:cNvSpPr/>
          <p:nvPr userDrawn="1"/>
        </p:nvSpPr>
        <p:spPr>
          <a:xfrm>
            <a:off x="0" y="9637282"/>
            <a:ext cx="7772400" cy="153167"/>
          </a:xfrm>
          <a:prstGeom prst="rect">
            <a:avLst/>
          </a:prstGeom>
        </p:spPr>
        <p:txBody>
          <a:bodyPr wrap="square" lIns="0" tIns="0" rIns="0" bIns="0">
            <a:spAutoFit/>
          </a:bodyPr>
          <a:lstStyle/>
          <a:p>
            <a:pPr algn="ctr">
              <a:spcBef>
                <a:spcPts val="500"/>
              </a:spcBef>
            </a:pPr>
            <a:r>
              <a:rPr lang="en-US" sz="980" spc="-10" baseline="0" dirty="0">
                <a:solidFill>
                  <a:schemeClr val="tx1"/>
                </a:solidFill>
              </a:rPr>
              <a:t>P-20    |    Community Colleges     |   Four-Year Colleges and Universities    |    Graduate and Adult Learning</a:t>
            </a:r>
          </a:p>
        </p:txBody>
      </p:sp>
      <p:sp>
        <p:nvSpPr>
          <p:cNvPr id="51" name="Find and enroll">
            <a:extLst>
              <a:ext uri="{FF2B5EF4-FFF2-40B4-BE49-F238E27FC236}">
                <a16:creationId xmlns:a16="http://schemas.microsoft.com/office/drawing/2014/main" id="{C1B8F579-B133-4A37-A557-CE7E1DD4EBE4}"/>
              </a:ext>
            </a:extLst>
          </p:cNvPr>
          <p:cNvSpPr txBox="1"/>
          <p:nvPr userDrawn="1"/>
        </p:nvSpPr>
        <p:spPr bwMode="gray">
          <a:xfrm>
            <a:off x="689508" y="1884079"/>
            <a:ext cx="188968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Find and enroll your right-fit students</a:t>
            </a:r>
          </a:p>
        </p:txBody>
      </p:sp>
      <p:sp>
        <p:nvSpPr>
          <p:cNvPr id="52" name="Support and graduate">
            <a:extLst>
              <a:ext uri="{FF2B5EF4-FFF2-40B4-BE49-F238E27FC236}">
                <a16:creationId xmlns:a16="http://schemas.microsoft.com/office/drawing/2014/main" id="{836F57B4-DAB0-4125-9E93-C27227FAB16F}"/>
              </a:ext>
            </a:extLst>
          </p:cNvPr>
          <p:cNvSpPr txBox="1"/>
          <p:nvPr userDrawn="1"/>
        </p:nvSpPr>
        <p:spPr bwMode="gray">
          <a:xfrm>
            <a:off x="5451814" y="1884079"/>
            <a:ext cx="202224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Support and graduate more students</a:t>
            </a:r>
          </a:p>
        </p:txBody>
      </p:sp>
      <p:sp>
        <p:nvSpPr>
          <p:cNvPr id="53" name="Prepare your institution">
            <a:extLst>
              <a:ext uri="{FF2B5EF4-FFF2-40B4-BE49-F238E27FC236}">
                <a16:creationId xmlns:a16="http://schemas.microsoft.com/office/drawing/2014/main" id="{1C2B59D9-6616-4E93-A631-E2A853E5C163}"/>
              </a:ext>
            </a:extLst>
          </p:cNvPr>
          <p:cNvSpPr txBox="1"/>
          <p:nvPr userDrawn="1"/>
        </p:nvSpPr>
        <p:spPr bwMode="gray">
          <a:xfrm>
            <a:off x="2977016" y="7109606"/>
            <a:ext cx="2148887"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Prepare your institution </a:t>
            </a:r>
            <a:br>
              <a:rPr lang="en-US" sz="1400" dirty="0">
                <a:solidFill>
                  <a:schemeClr val="bg1"/>
                </a:solidFill>
                <a:latin typeface="+mj-lt"/>
              </a:rPr>
            </a:br>
            <a:r>
              <a:rPr lang="en-US" sz="1400" dirty="0">
                <a:solidFill>
                  <a:schemeClr val="bg1"/>
                </a:solidFill>
                <a:latin typeface="+mj-lt"/>
              </a:rPr>
              <a:t>for the future</a:t>
            </a:r>
          </a:p>
        </p:txBody>
      </p:sp>
      <p:sp>
        <p:nvSpPr>
          <p:cNvPr id="55" name="TextBox 54">
            <a:extLst>
              <a:ext uri="{FF2B5EF4-FFF2-40B4-BE49-F238E27FC236}">
                <a16:creationId xmlns:a16="http://schemas.microsoft.com/office/drawing/2014/main" id="{B1004CC9-476F-4478-BE25-EB2BD33A8E62}"/>
              </a:ext>
            </a:extLst>
          </p:cNvPr>
          <p:cNvSpPr txBox="1"/>
          <p:nvPr userDrawn="1"/>
        </p:nvSpPr>
        <p:spPr bwMode="gray">
          <a:xfrm>
            <a:off x="764459" y="8153023"/>
            <a:ext cx="1699869"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ROOTED</a:t>
            </a:r>
            <a:r>
              <a:rPr lang="en-US" sz="900" b="1" dirty="0">
                <a:solidFill>
                  <a:schemeClr val="accent5"/>
                </a:solidFill>
              </a:rPr>
              <a:t> IN RESEARCH</a:t>
            </a:r>
          </a:p>
        </p:txBody>
      </p:sp>
      <p:sp>
        <p:nvSpPr>
          <p:cNvPr id="57" name="TextBox 56">
            <a:extLst>
              <a:ext uri="{FF2B5EF4-FFF2-40B4-BE49-F238E27FC236}">
                <a16:creationId xmlns:a16="http://schemas.microsoft.com/office/drawing/2014/main" id="{E209634F-7FA2-4302-9920-1D6BC869C440}"/>
              </a:ext>
            </a:extLst>
          </p:cNvPr>
          <p:cNvSpPr txBox="1"/>
          <p:nvPr userDrawn="1"/>
        </p:nvSpPr>
        <p:spPr bwMode="gray">
          <a:xfrm>
            <a:off x="764459" y="8416659"/>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8,000</a:t>
            </a:r>
            <a:r>
              <a:rPr lang="en-US" sz="1600" baseline="30000" dirty="0">
                <a:solidFill>
                  <a:schemeClr val="accent4"/>
                </a:solidFill>
                <a:latin typeface="+mj-lt"/>
              </a:rPr>
              <a:t>+</a:t>
            </a:r>
          </a:p>
        </p:txBody>
      </p:sp>
      <p:sp>
        <p:nvSpPr>
          <p:cNvPr id="56" name="TextBox 55">
            <a:extLst>
              <a:ext uri="{FF2B5EF4-FFF2-40B4-BE49-F238E27FC236}">
                <a16:creationId xmlns:a16="http://schemas.microsoft.com/office/drawing/2014/main" id="{D7E8BF2E-F2E1-48AB-9091-56D50585A2AC}"/>
              </a:ext>
            </a:extLst>
          </p:cNvPr>
          <p:cNvSpPr txBox="1"/>
          <p:nvPr userDrawn="1"/>
        </p:nvSpPr>
        <p:spPr bwMode="gray">
          <a:xfrm>
            <a:off x="1412924" y="8435745"/>
            <a:ext cx="887358"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Peer-tested </a:t>
            </a:r>
            <a:br>
              <a:rPr lang="en-US" sz="900" dirty="0">
                <a:solidFill>
                  <a:schemeClr val="accent5"/>
                </a:solidFill>
                <a:latin typeface="+mn-lt"/>
              </a:rPr>
            </a:br>
            <a:r>
              <a:rPr lang="en-US" sz="900" dirty="0">
                <a:solidFill>
                  <a:schemeClr val="accent5"/>
                </a:solidFill>
                <a:latin typeface="+mn-lt"/>
              </a:rPr>
              <a:t>best practices</a:t>
            </a:r>
          </a:p>
        </p:txBody>
      </p:sp>
      <p:sp>
        <p:nvSpPr>
          <p:cNvPr id="59" name="TextBox 58">
            <a:extLst>
              <a:ext uri="{FF2B5EF4-FFF2-40B4-BE49-F238E27FC236}">
                <a16:creationId xmlns:a16="http://schemas.microsoft.com/office/drawing/2014/main" id="{3F991FB7-E05D-477E-B634-326787DFAC31}"/>
              </a:ext>
            </a:extLst>
          </p:cNvPr>
          <p:cNvSpPr txBox="1"/>
          <p:nvPr userDrawn="1"/>
        </p:nvSpPr>
        <p:spPr bwMode="gray">
          <a:xfrm>
            <a:off x="764459" y="8801073"/>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500</a:t>
            </a:r>
            <a:r>
              <a:rPr lang="en-US" sz="1600" baseline="30000" dirty="0">
                <a:solidFill>
                  <a:schemeClr val="accent4"/>
                </a:solidFill>
                <a:latin typeface="+mj-lt"/>
              </a:rPr>
              <a:t>+</a:t>
            </a:r>
          </a:p>
        </p:txBody>
      </p:sp>
      <p:sp>
        <p:nvSpPr>
          <p:cNvPr id="58" name="TextBox 57">
            <a:extLst>
              <a:ext uri="{FF2B5EF4-FFF2-40B4-BE49-F238E27FC236}">
                <a16:creationId xmlns:a16="http://schemas.microsoft.com/office/drawing/2014/main" id="{AF304C63-A4CD-4EF6-ADB0-B283B1851BC7}"/>
              </a:ext>
            </a:extLst>
          </p:cNvPr>
          <p:cNvSpPr txBox="1"/>
          <p:nvPr userDrawn="1"/>
        </p:nvSpPr>
        <p:spPr bwMode="gray">
          <a:xfrm>
            <a:off x="1412923" y="8820158"/>
            <a:ext cx="1434883"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Enrollment innovations tested annually</a:t>
            </a:r>
          </a:p>
        </p:txBody>
      </p:sp>
      <p:sp>
        <p:nvSpPr>
          <p:cNvPr id="64" name="TextBox 63">
            <a:extLst>
              <a:ext uri="{FF2B5EF4-FFF2-40B4-BE49-F238E27FC236}">
                <a16:creationId xmlns:a16="http://schemas.microsoft.com/office/drawing/2014/main" id="{BB0ABCC8-E38F-4887-A08B-F429B5438C06}"/>
              </a:ext>
            </a:extLst>
          </p:cNvPr>
          <p:cNvSpPr txBox="1"/>
          <p:nvPr userDrawn="1"/>
        </p:nvSpPr>
        <p:spPr bwMode="gray">
          <a:xfrm>
            <a:off x="3159100" y="8153023"/>
            <a:ext cx="176301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ADVANTAGE OF SCALE</a:t>
            </a:r>
          </a:p>
        </p:txBody>
      </p:sp>
      <p:sp>
        <p:nvSpPr>
          <p:cNvPr id="66" name="TextBox 65">
            <a:extLst>
              <a:ext uri="{FF2B5EF4-FFF2-40B4-BE49-F238E27FC236}">
                <a16:creationId xmlns:a16="http://schemas.microsoft.com/office/drawing/2014/main" id="{DF7D7D46-C7FC-493B-825B-A4126D0289E3}"/>
              </a:ext>
            </a:extLst>
          </p:cNvPr>
          <p:cNvSpPr txBox="1"/>
          <p:nvPr userDrawn="1"/>
        </p:nvSpPr>
        <p:spPr bwMode="gray">
          <a:xfrm>
            <a:off x="3159100" y="8416659"/>
            <a:ext cx="621744"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2,100</a:t>
            </a:r>
            <a:r>
              <a:rPr lang="en-US" sz="1600" baseline="30000" dirty="0">
                <a:solidFill>
                  <a:schemeClr val="accent4"/>
                </a:solidFill>
                <a:latin typeface="+mj-lt"/>
              </a:rPr>
              <a:t>+</a:t>
            </a:r>
          </a:p>
        </p:txBody>
      </p:sp>
      <p:sp>
        <p:nvSpPr>
          <p:cNvPr id="65" name="TextBox 64">
            <a:extLst>
              <a:ext uri="{FF2B5EF4-FFF2-40B4-BE49-F238E27FC236}">
                <a16:creationId xmlns:a16="http://schemas.microsoft.com/office/drawing/2014/main" id="{D2434DCA-F44D-47A0-BE61-437E789910BD}"/>
              </a:ext>
            </a:extLst>
          </p:cNvPr>
          <p:cNvSpPr txBox="1"/>
          <p:nvPr userDrawn="1"/>
        </p:nvSpPr>
        <p:spPr bwMode="gray">
          <a:xfrm>
            <a:off x="3807565" y="8435745"/>
            <a:ext cx="834666"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Institutions </a:t>
            </a:r>
            <a:br>
              <a:rPr lang="en-US" sz="900" dirty="0">
                <a:solidFill>
                  <a:schemeClr val="accent5"/>
                </a:solidFill>
                <a:latin typeface="+mn-lt"/>
              </a:rPr>
            </a:br>
            <a:r>
              <a:rPr lang="en-US" sz="900" dirty="0">
                <a:solidFill>
                  <a:schemeClr val="accent5"/>
                </a:solidFill>
                <a:latin typeface="+mn-lt"/>
              </a:rPr>
              <a:t>served</a:t>
            </a:r>
          </a:p>
        </p:txBody>
      </p:sp>
      <p:sp>
        <p:nvSpPr>
          <p:cNvPr id="68" name="TextBox 67">
            <a:extLst>
              <a:ext uri="{FF2B5EF4-FFF2-40B4-BE49-F238E27FC236}">
                <a16:creationId xmlns:a16="http://schemas.microsoft.com/office/drawing/2014/main" id="{2558063F-B2BD-4C12-B0B9-84CE2A76F68F}"/>
              </a:ext>
            </a:extLst>
          </p:cNvPr>
          <p:cNvSpPr txBox="1"/>
          <p:nvPr userDrawn="1"/>
        </p:nvSpPr>
        <p:spPr bwMode="gray">
          <a:xfrm>
            <a:off x="3159100" y="8801073"/>
            <a:ext cx="621744"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9.5 M</a:t>
            </a:r>
            <a:r>
              <a:rPr lang="en-US" sz="1600" baseline="30000" dirty="0">
                <a:solidFill>
                  <a:schemeClr val="accent4"/>
                </a:solidFill>
                <a:latin typeface="+mj-lt"/>
              </a:rPr>
              <a:t>+</a:t>
            </a:r>
          </a:p>
        </p:txBody>
      </p:sp>
      <p:sp>
        <p:nvSpPr>
          <p:cNvPr id="67" name="TextBox 66">
            <a:extLst>
              <a:ext uri="{FF2B5EF4-FFF2-40B4-BE49-F238E27FC236}">
                <a16:creationId xmlns:a16="http://schemas.microsoft.com/office/drawing/2014/main" id="{C4897C24-46D8-4EB0-8A48-D597B4E2D04D}"/>
              </a:ext>
            </a:extLst>
          </p:cNvPr>
          <p:cNvSpPr txBox="1"/>
          <p:nvPr userDrawn="1"/>
        </p:nvSpPr>
        <p:spPr bwMode="gray">
          <a:xfrm>
            <a:off x="3807564" y="8820158"/>
            <a:ext cx="1193575"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Students supported by our SSMS</a:t>
            </a:r>
          </a:p>
        </p:txBody>
      </p:sp>
      <p:sp>
        <p:nvSpPr>
          <p:cNvPr id="73" name="TextBox 72">
            <a:extLst>
              <a:ext uri="{FF2B5EF4-FFF2-40B4-BE49-F238E27FC236}">
                <a16:creationId xmlns:a16="http://schemas.microsoft.com/office/drawing/2014/main" id="{33A53908-3F92-41FA-8450-B2621AB94DA4}"/>
              </a:ext>
            </a:extLst>
          </p:cNvPr>
          <p:cNvSpPr txBox="1"/>
          <p:nvPr userDrawn="1"/>
        </p:nvSpPr>
        <p:spPr bwMode="gray">
          <a:xfrm>
            <a:off x="5359909" y="8153023"/>
            <a:ext cx="220735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WE DELIVER RESULTS</a:t>
            </a:r>
          </a:p>
        </p:txBody>
      </p:sp>
      <p:sp>
        <p:nvSpPr>
          <p:cNvPr id="75" name="TextBox 74">
            <a:extLst>
              <a:ext uri="{FF2B5EF4-FFF2-40B4-BE49-F238E27FC236}">
                <a16:creationId xmlns:a16="http://schemas.microsoft.com/office/drawing/2014/main" id="{4F55E6ED-4E89-4B16-9536-823FADC8DE61}"/>
              </a:ext>
            </a:extLst>
          </p:cNvPr>
          <p:cNvSpPr txBox="1"/>
          <p:nvPr userDrawn="1"/>
        </p:nvSpPr>
        <p:spPr bwMode="gray">
          <a:xfrm>
            <a:off x="5359909" y="8416659"/>
            <a:ext cx="520201"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95%</a:t>
            </a:r>
            <a:endParaRPr lang="en-US" sz="1600" baseline="30000" dirty="0">
              <a:solidFill>
                <a:schemeClr val="accent4"/>
              </a:solidFill>
              <a:latin typeface="+mj-lt"/>
            </a:endParaRPr>
          </a:p>
        </p:txBody>
      </p:sp>
      <p:sp>
        <p:nvSpPr>
          <p:cNvPr id="74" name="TextBox 73">
            <a:extLst>
              <a:ext uri="{FF2B5EF4-FFF2-40B4-BE49-F238E27FC236}">
                <a16:creationId xmlns:a16="http://schemas.microsoft.com/office/drawing/2014/main" id="{60A751A7-E4E7-4C97-8947-8982D7D85A12}"/>
              </a:ext>
            </a:extLst>
          </p:cNvPr>
          <p:cNvSpPr txBox="1"/>
          <p:nvPr userDrawn="1"/>
        </p:nvSpPr>
        <p:spPr bwMode="gray">
          <a:xfrm>
            <a:off x="5848040" y="8435745"/>
            <a:ext cx="1461050" cy="553998"/>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Of our partners continue with us year after year, reflecting the goals we </a:t>
            </a:r>
            <a:br>
              <a:rPr lang="en-US" sz="900" dirty="0">
                <a:solidFill>
                  <a:schemeClr val="accent5"/>
                </a:solidFill>
                <a:latin typeface="+mn-lt"/>
              </a:rPr>
            </a:br>
            <a:r>
              <a:rPr lang="en-US" sz="900" b="1" dirty="0">
                <a:solidFill>
                  <a:schemeClr val="accent5"/>
                </a:solidFill>
                <a:latin typeface="+mn-lt"/>
              </a:rPr>
              <a:t>achieve together</a:t>
            </a:r>
          </a:p>
        </p:txBody>
      </p:sp>
      <p:cxnSp>
        <p:nvCxnSpPr>
          <p:cNvPr id="48" name="Top horizontal line - decorative">
            <a:extLst>
              <a:ext uri="{FF2B5EF4-FFF2-40B4-BE49-F238E27FC236}">
                <a16:creationId xmlns:a16="http://schemas.microsoft.com/office/drawing/2014/main" id="{F78D7AAC-4007-4B14-9CE0-557D827F38DB}"/>
              </a:ext>
              <a:ext uri="{C183D7F6-B498-43B3-948B-1728B52AA6E4}">
                <adec:decorative xmlns:adec="http://schemas.microsoft.com/office/drawing/2017/decorative" val="1"/>
              </a:ext>
            </a:extLst>
          </p:cNvPr>
          <p:cNvCxnSpPr>
            <a:cxnSpLocks/>
          </p:cNvCxnSpPr>
          <p:nvPr userDrawn="1"/>
        </p:nvCxnSpPr>
        <p:spPr bwMode="gray">
          <a:xfrm flipV="1">
            <a:off x="0" y="1686786"/>
            <a:ext cx="7772400"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Chevron 1 - decorative">
            <a:extLst>
              <a:ext uri="{FF2B5EF4-FFF2-40B4-BE49-F238E27FC236}">
                <a16:creationId xmlns:a16="http://schemas.microsoft.com/office/drawing/2014/main" id="{1AD12E28-B4A0-434D-B290-263B081867C8}"/>
              </a:ext>
              <a:ext uri="{C183D7F6-B498-43B3-948B-1728B52AA6E4}">
                <adec:decorative xmlns:adec="http://schemas.microsoft.com/office/drawing/2017/decorative" val="1"/>
              </a:ext>
            </a:extLst>
          </p:cNvPr>
          <p:cNvSpPr/>
          <p:nvPr userDrawn="1"/>
        </p:nvSpPr>
        <p:spPr bwMode="gray">
          <a:xfrm rot="8100000">
            <a:off x="583772"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3" name="Chevron 2 - decorative">
            <a:extLst>
              <a:ext uri="{FF2B5EF4-FFF2-40B4-BE49-F238E27FC236}">
                <a16:creationId xmlns:a16="http://schemas.microsoft.com/office/drawing/2014/main" id="{BFD1CDE1-8D6C-4582-B4DE-A58F73855211}"/>
              </a:ext>
              <a:ext uri="{C183D7F6-B498-43B3-948B-1728B52AA6E4}">
                <adec:decorative xmlns:adec="http://schemas.microsoft.com/office/drawing/2017/decorative" val="1"/>
              </a:ext>
            </a:extLst>
          </p:cNvPr>
          <p:cNvSpPr/>
          <p:nvPr userDrawn="1"/>
        </p:nvSpPr>
        <p:spPr bwMode="gray">
          <a:xfrm rot="8100000">
            <a:off x="5345010"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4" name="Chevron 3 - decorative">
            <a:extLst>
              <a:ext uri="{FF2B5EF4-FFF2-40B4-BE49-F238E27FC236}">
                <a16:creationId xmlns:a16="http://schemas.microsoft.com/office/drawing/2014/main" id="{DF3E074C-4045-439F-9AA0-4E077E12EA86}"/>
              </a:ext>
              <a:ext uri="{C183D7F6-B498-43B3-948B-1728B52AA6E4}">
                <adec:decorative xmlns:adec="http://schemas.microsoft.com/office/drawing/2017/decorative" val="1"/>
              </a:ext>
            </a:extLst>
          </p:cNvPr>
          <p:cNvSpPr/>
          <p:nvPr userDrawn="1"/>
        </p:nvSpPr>
        <p:spPr bwMode="gray">
          <a:xfrm rot="8100000">
            <a:off x="2871791" y="7214993"/>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nvGrpSpPr>
          <p:cNvPr id="46" name="Chevron circle 1 - decorative">
            <a:extLst>
              <a:ext uri="{FF2B5EF4-FFF2-40B4-BE49-F238E27FC236}">
                <a16:creationId xmlns:a16="http://schemas.microsoft.com/office/drawing/2014/main" id="{7F9E40BA-ADFA-4219-9DE3-0AC75F602CC9}"/>
              </a:ext>
              <a:ext uri="{C183D7F6-B498-43B3-948B-1728B52AA6E4}">
                <adec:decorative xmlns:adec="http://schemas.microsoft.com/office/drawing/2017/decorative" val="1"/>
              </a:ext>
            </a:extLst>
          </p:cNvPr>
          <p:cNvGrpSpPr/>
          <p:nvPr userDrawn="1"/>
        </p:nvGrpSpPr>
        <p:grpSpPr bwMode="gray">
          <a:xfrm>
            <a:off x="515315" y="8141380"/>
            <a:ext cx="178717" cy="178717"/>
            <a:chOff x="4812593" y="3156606"/>
            <a:chExt cx="316374" cy="316374"/>
          </a:xfrm>
          <a:solidFill>
            <a:srgbClr val="E0F1F1"/>
          </a:solidFill>
        </p:grpSpPr>
        <p:sp>
          <p:nvSpPr>
            <p:cNvPr id="47" name="Circle 1 - decorative">
              <a:extLst>
                <a:ext uri="{FF2B5EF4-FFF2-40B4-BE49-F238E27FC236}">
                  <a16:creationId xmlns:a16="http://schemas.microsoft.com/office/drawing/2014/main" id="{3384983B-EC3D-40BE-8499-7A59D2B31975}"/>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54" name="Chev 1 - decorative">
              <a:extLst>
                <a:ext uri="{FF2B5EF4-FFF2-40B4-BE49-F238E27FC236}">
                  <a16:creationId xmlns:a16="http://schemas.microsoft.com/office/drawing/2014/main" id="{525E3F66-561F-4A20-B644-55A9BEFE1FC4}"/>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5" name="Chevron circle 2 - decorative">
            <a:extLst>
              <a:ext uri="{FF2B5EF4-FFF2-40B4-BE49-F238E27FC236}">
                <a16:creationId xmlns:a16="http://schemas.microsoft.com/office/drawing/2014/main" id="{456952FF-9ADC-4BC4-B2B8-AF7B22D8242B}"/>
              </a:ext>
              <a:ext uri="{C183D7F6-B498-43B3-948B-1728B52AA6E4}">
                <adec:decorative xmlns:adec="http://schemas.microsoft.com/office/drawing/2017/decorative" val="1"/>
              </a:ext>
            </a:extLst>
          </p:cNvPr>
          <p:cNvGrpSpPr/>
          <p:nvPr userDrawn="1"/>
        </p:nvGrpSpPr>
        <p:grpSpPr bwMode="gray">
          <a:xfrm>
            <a:off x="2903335" y="8141380"/>
            <a:ext cx="178717" cy="178717"/>
            <a:chOff x="4812593" y="3156606"/>
            <a:chExt cx="316374" cy="316374"/>
          </a:xfrm>
          <a:solidFill>
            <a:srgbClr val="E0F1F1"/>
          </a:solidFill>
        </p:grpSpPr>
        <p:sp>
          <p:nvSpPr>
            <p:cNvPr id="86" name="Circle 2 - decorative">
              <a:extLst>
                <a:ext uri="{FF2B5EF4-FFF2-40B4-BE49-F238E27FC236}">
                  <a16:creationId xmlns:a16="http://schemas.microsoft.com/office/drawing/2014/main" id="{44D038DD-5A28-4B49-996E-04DA685FA011}"/>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7" name="Chev 2 - decorative">
              <a:extLst>
                <a:ext uri="{FF2B5EF4-FFF2-40B4-BE49-F238E27FC236}">
                  <a16:creationId xmlns:a16="http://schemas.microsoft.com/office/drawing/2014/main" id="{5A294007-6426-4EEE-AA58-27F4653BFEFB}"/>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8" name="Chevron circle 3 - decorative">
            <a:extLst>
              <a:ext uri="{FF2B5EF4-FFF2-40B4-BE49-F238E27FC236}">
                <a16:creationId xmlns:a16="http://schemas.microsoft.com/office/drawing/2014/main" id="{836CEA6A-0C43-4586-9E33-C40FCFACB1BF}"/>
              </a:ext>
              <a:ext uri="{C183D7F6-B498-43B3-948B-1728B52AA6E4}">
                <adec:decorative xmlns:adec="http://schemas.microsoft.com/office/drawing/2017/decorative" val="1"/>
              </a:ext>
            </a:extLst>
          </p:cNvPr>
          <p:cNvGrpSpPr/>
          <p:nvPr userDrawn="1"/>
        </p:nvGrpSpPr>
        <p:grpSpPr bwMode="gray">
          <a:xfrm>
            <a:off x="5096855" y="8141380"/>
            <a:ext cx="178717" cy="178717"/>
            <a:chOff x="4812593" y="3156606"/>
            <a:chExt cx="316374" cy="316374"/>
          </a:xfrm>
          <a:solidFill>
            <a:srgbClr val="E0F1F1"/>
          </a:solidFill>
        </p:grpSpPr>
        <p:sp>
          <p:nvSpPr>
            <p:cNvPr id="89" name="Circle 3 - decorative">
              <a:extLst>
                <a:ext uri="{FF2B5EF4-FFF2-40B4-BE49-F238E27FC236}">
                  <a16:creationId xmlns:a16="http://schemas.microsoft.com/office/drawing/2014/main" id="{A1ABDD78-22E2-47F0-A570-C2AF41000D08}"/>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90" name="Chev 3 - decorative">
              <a:extLst>
                <a:ext uri="{FF2B5EF4-FFF2-40B4-BE49-F238E27FC236}">
                  <a16:creationId xmlns:a16="http://schemas.microsoft.com/office/drawing/2014/main" id="{54D0B160-99CF-48C5-93D5-CE5392C1D923}"/>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42" name="White circle - decorative">
            <a:extLst>
              <a:ext uri="{FF2B5EF4-FFF2-40B4-BE49-F238E27FC236}">
                <a16:creationId xmlns:a16="http://schemas.microsoft.com/office/drawing/2014/main" id="{13E9CB6F-D560-45A1-A422-B45778BB2F25}"/>
              </a:ext>
              <a:ext uri="{C183D7F6-B498-43B3-948B-1728B52AA6E4}">
                <adec:decorative xmlns:adec="http://schemas.microsoft.com/office/drawing/2017/decorative" val="1"/>
              </a:ext>
            </a:extLst>
          </p:cNvPr>
          <p:cNvSpPr>
            <a:spLocks noChangeAspect="1"/>
          </p:cNvSpPr>
          <p:nvPr userDrawn="1"/>
        </p:nvSpPr>
        <p:spPr bwMode="gray">
          <a:xfrm>
            <a:off x="2843783" y="3547427"/>
            <a:ext cx="2084832" cy="2084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Green box 1 - decorative">
            <a:extLst>
              <a:ext uri="{FF2B5EF4-FFF2-40B4-BE49-F238E27FC236}">
                <a16:creationId xmlns:a16="http://schemas.microsoft.com/office/drawing/2014/main" id="{527C0040-5316-4A5A-AE00-8359523445A2}"/>
              </a:ext>
              <a:ext uri="{C183D7F6-B498-43B3-948B-1728B52AA6E4}">
                <adec:decorative xmlns:adec="http://schemas.microsoft.com/office/drawing/2017/decorative" val="1"/>
              </a:ext>
            </a:extLst>
          </p:cNvPr>
          <p:cNvSpPr txBox="1">
            <a:spLocks/>
          </p:cNvSpPr>
          <p:nvPr userDrawn="1"/>
        </p:nvSpPr>
        <p:spPr bwMode="gray">
          <a:xfrm>
            <a:off x="7922382" y="1419395"/>
            <a:ext cx="1682206" cy="1079957"/>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000" b="1" dirty="0">
                <a:solidFill>
                  <a:schemeClr val="bg1"/>
                </a:solidFill>
                <a:latin typeface="+mn-lt"/>
                <a:cs typeface="Arial" panose="020B0604020202020204" pitchFamily="34" charset="0"/>
              </a:rPr>
              <a:t>DO NOT EDIT THIS SLIDE FOR ANY PURPOSE</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a:t>
            </a:r>
            <a:b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please contact:</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endParaRPr kumimoji="0" lang="en-US" sz="900" b="1"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p:txBody>
      </p:sp>
      <p:sp>
        <p:nvSpPr>
          <p:cNvPr id="60" name="Green box 2 - decorative">
            <a:extLst>
              <a:ext uri="{FF2B5EF4-FFF2-40B4-BE49-F238E27FC236}">
                <a16:creationId xmlns:a16="http://schemas.microsoft.com/office/drawing/2014/main" id="{38CCAE34-D90C-4A72-A199-3E29B4C907C8}"/>
              </a:ext>
              <a:ext uri="{C183D7F6-B498-43B3-948B-1728B52AA6E4}">
                <adec:decorative xmlns:adec="http://schemas.microsoft.com/office/drawing/2017/decorative" val="1"/>
              </a:ext>
            </a:extLst>
          </p:cNvPr>
          <p:cNvSpPr txBox="1">
            <a:spLocks/>
          </p:cNvSpPr>
          <p:nvPr userDrawn="1"/>
        </p:nvSpPr>
        <p:spPr bwMode="gray">
          <a:xfrm>
            <a:off x="7920695" y="2774910"/>
            <a:ext cx="1682205" cy="1177245"/>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mn-lt"/>
                <a:cs typeface="Arial" panose="020B0604020202020204" pitchFamily="34" charset="0"/>
              </a:rPr>
              <a:t>Script can be </a:t>
            </a:r>
            <a:br>
              <a:rPr lang="en-US" sz="1100" b="1" dirty="0">
                <a:solidFill>
                  <a:schemeClr val="bg1"/>
                </a:solidFill>
                <a:latin typeface="+mn-lt"/>
                <a:cs typeface="Arial" panose="020B0604020202020204" pitchFamily="34" charset="0"/>
              </a:rPr>
            </a:br>
            <a:r>
              <a:rPr lang="en-US" sz="1100" b="1" dirty="0">
                <a:solidFill>
                  <a:schemeClr val="bg1"/>
                </a:solidFill>
                <a:latin typeface="+mn-lt"/>
                <a:cs typeface="Arial" panose="020B0604020202020204" pitchFamily="34" charset="0"/>
              </a:rPr>
              <a:t>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dirty="0">
                <a:solidFill>
                  <a:schemeClr val="bg1"/>
                </a:solidFill>
                <a:latin typeface="+mn-lt"/>
                <a:cs typeface="Arial" panose="020B0604020202020204" pitchFamily="34" charset="0"/>
              </a:rPr>
              <a:t>https://eab.box.com/v/</a:t>
            </a:r>
            <a:br>
              <a:rPr lang="en-US" sz="900" dirty="0">
                <a:solidFill>
                  <a:schemeClr val="bg1"/>
                </a:solidFill>
                <a:latin typeface="+mn-lt"/>
                <a:cs typeface="Arial" panose="020B0604020202020204" pitchFamily="34" charset="0"/>
              </a:rPr>
            </a:br>
            <a:r>
              <a:rPr lang="en-US" sz="900" dirty="0">
                <a:solidFill>
                  <a:schemeClr val="bg1"/>
                </a:solidFill>
                <a:latin typeface="+mn-lt"/>
                <a:cs typeface="Arial" panose="020B0604020202020204" pitchFamily="34" charset="0"/>
              </a:rPr>
              <a:t>EAB-Branding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lang="en-US" sz="900" dirty="0">
              <a:solidFill>
                <a:schemeClr val="bg1"/>
              </a:solidFill>
              <a:latin typeface="+mn-lt"/>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i="1" dirty="0">
                <a:solidFill>
                  <a:schemeClr val="bg1"/>
                </a:solidFill>
                <a:latin typeface="+mn-lt"/>
                <a:cs typeface="Arial" panose="020B0604020202020204" pitchFamily="34" charset="0"/>
              </a:rPr>
              <a:t>Last edited: 4/17/20</a:t>
            </a:r>
          </a:p>
        </p:txBody>
      </p:sp>
    </p:spTree>
    <p:custDataLst>
      <p:tags r:id="rId1"/>
    </p:custDataLst>
    <p:extLst>
      <p:ext uri="{BB962C8B-B14F-4D97-AF65-F5344CB8AC3E}">
        <p14:creationId xmlns:p14="http://schemas.microsoft.com/office/powerpoint/2010/main" val="14736824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sp>
        <p:nvSpPr>
          <p:cNvPr id="20" name="Executive director names - decorative">
            <a:extLst>
              <a:ext uri="{C183D7F6-B498-43B3-948B-1728B52AA6E4}">
                <adec:decorative xmlns:adec="http://schemas.microsoft.com/office/drawing/2017/decorative" val="1"/>
              </a:ext>
            </a:extLst>
          </p:cNvPr>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1"/>
              </a:ext>
            </a:extLst>
          </p:cNvPr>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18" name="Consultant names - decorative">
            <a:extLst>
              <a:ext uri="{C183D7F6-B498-43B3-948B-1728B52AA6E4}">
                <adec:decorative xmlns:adec="http://schemas.microsoft.com/office/drawing/2017/decorative" val="1"/>
              </a:ext>
            </a:extLst>
          </p:cNvPr>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1"/>
              </a:ext>
            </a:extLst>
          </p:cNvPr>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6" name="Project director names - decorative">
            <a:extLst>
              <a:ext uri="{C183D7F6-B498-43B3-948B-1728B52AA6E4}">
                <adec:decorative xmlns:adec="http://schemas.microsoft.com/office/drawing/2017/decorative" val="1"/>
              </a:ext>
            </a:extLst>
          </p:cNvPr>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4" name="Project director - decorative">
            <a:extLst>
              <a:ext uri="{C183D7F6-B498-43B3-948B-1728B52AA6E4}">
                <adec:decorative xmlns:adec="http://schemas.microsoft.com/office/drawing/2017/decorative" val="1"/>
              </a:ext>
            </a:extLst>
          </p:cNvPr>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3809430448"/>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www.eab.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42" Type="http://schemas.openxmlformats.org/officeDocument/2006/relationships/hyperlink" Target="https://www.eab.com/" TargetMode="External"/><Relationship Id="rId7" Type="http://schemas.openxmlformats.org/officeDocument/2006/relationships/slideLayout" Target="../slideLayouts/slideLayout3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41" Type="http://schemas.openxmlformats.org/officeDocument/2006/relationships/tags" Target="../tags/tag3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theme" Target="../theme/theme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8" Type="http://schemas.openxmlformats.org/officeDocument/2006/relationships/slideLayout" Target="../slideLayouts/slideLayout38.xml"/><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33"/>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bg2">
                    <a:lumMod val="75000"/>
                  </a:schemeClr>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©2021 by EAB. All Rights Reserved. </a:t>
            </a:r>
          </a:p>
        </p:txBody>
      </p:sp>
    </p:spTree>
    <p:custDataLst>
      <p:tags r:id="rId32"/>
    </p:custDataLst>
    <p:extLst>
      <p:ext uri="{BB962C8B-B14F-4D97-AF65-F5344CB8AC3E}">
        <p14:creationId xmlns:p14="http://schemas.microsoft.com/office/powerpoint/2010/main" val="6699248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50" r:id="rId3"/>
    <p:sldLayoutId id="2147483685" r:id="rId4"/>
    <p:sldLayoutId id="2147483686" r:id="rId5"/>
    <p:sldLayoutId id="2147483687" r:id="rId6"/>
    <p:sldLayoutId id="2147483669" r:id="rId7"/>
    <p:sldLayoutId id="2147483692" r:id="rId8"/>
    <p:sldLayoutId id="2147483653" r:id="rId9"/>
    <p:sldLayoutId id="2147483654" r:id="rId10"/>
    <p:sldLayoutId id="2147483680" r:id="rId11"/>
    <p:sldLayoutId id="2147483681" r:id="rId12"/>
    <p:sldLayoutId id="2147483682" r:id="rId13"/>
    <p:sldLayoutId id="2147483663" r:id="rId14"/>
    <p:sldLayoutId id="2147483664" r:id="rId15"/>
    <p:sldLayoutId id="2147483665" r:id="rId16"/>
    <p:sldLayoutId id="2147483675" r:id="rId17"/>
    <p:sldLayoutId id="2147483676" r:id="rId18"/>
    <p:sldLayoutId id="2147483677" r:id="rId19"/>
    <p:sldLayoutId id="2147483678" r:id="rId20"/>
    <p:sldLayoutId id="2147483671" r:id="rId21"/>
    <p:sldLayoutId id="2147483672" r:id="rId22"/>
    <p:sldLayoutId id="2147483673" r:id="rId23"/>
    <p:sldLayoutId id="2147483674" r:id="rId24"/>
    <p:sldLayoutId id="2147483679" r:id="rId25"/>
    <p:sldLayoutId id="2147483691" r:id="rId26"/>
    <p:sldLayoutId id="2147483684" r:id="rId27"/>
    <p:sldLayoutId id="2147483657" r:id="rId28"/>
    <p:sldLayoutId id="2147483658" r:id="rId29"/>
    <p:sldLayoutId id="2147483659" r:id="rId30"/>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C35EA4"/>
          </p15:clr>
        </p15:guide>
        <p15:guide id="2" pos="4576" userDrawn="1">
          <p15:clr>
            <a:srgbClr val="C35EA4"/>
          </p15:clr>
        </p15:guide>
        <p15:guide id="3" orient="horz" pos="288" userDrawn="1">
          <p15:clr>
            <a:srgbClr val="C35EA4"/>
          </p15:clr>
        </p15:guide>
        <p15:guide id="4" orient="horz" pos="6012"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064" y="700183"/>
            <a:ext cx="6748272"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42"/>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tx1"/>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41"/>
    </p:custDataLst>
    <p:extLst>
      <p:ext uri="{BB962C8B-B14F-4D97-AF65-F5344CB8AC3E}">
        <p14:creationId xmlns:p14="http://schemas.microsoft.com/office/powerpoint/2010/main" val="132342861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p15:clr>
            <a:srgbClr val="C35EA4"/>
          </p15:clr>
        </p15:guide>
        <p15:guide id="2" pos="4576">
          <p15:clr>
            <a:srgbClr val="C35EA4"/>
          </p15:clr>
        </p15:guide>
        <p15:guide id="3" orient="horz" pos="288">
          <p15:clr>
            <a:srgbClr val="C35EA4"/>
          </p15:clr>
        </p15:guide>
        <p15:guide id="4" orient="horz" pos="6012">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hyperlink" Target="mailto:Student.Success@ucdenver.edu" TargetMode="External"/><Relationship Id="rId2" Type="http://schemas.openxmlformats.org/officeDocument/2006/relationships/hyperlink" Target="https://www.apple.com/app-store/" TargetMode="External"/><Relationship Id="rId1" Type="http://schemas.openxmlformats.org/officeDocument/2006/relationships/slideLayout" Target="../slideLayouts/slideLayout50.xml"/><Relationship Id="rId6" Type="http://schemas.openxmlformats.org/officeDocument/2006/relationships/hyperlink" Target="https://ucdenver.navigate.eab.com" TargetMode="External"/><Relationship Id="rId5" Type="http://schemas.openxmlformats.org/officeDocument/2006/relationships/image" Target="../media/image58.png"/><Relationship Id="rId4" Type="http://schemas.openxmlformats.org/officeDocument/2006/relationships/hyperlink" Target="https://play.google.com/store?&amp;utm_source=na_Med&amp;utm_medium=hasem&amp;utm_content=Nov0520&amp;utm_campaign=Evergreen&amp;pcampaignid=MKT-EDR-na-us-1000189-Med-hasem-py-Evergreen-Nov0520-Text_Search_BKWS-id_100752_%7cEXA%7cONSEM_kwid_43700045371544949&amp;gclid=Cj0KCQjwzYGGBhCTARIsAHdMTQx_Wn7W1kVVqds1ESqAMx4IoRG__k_IQg_VBEFThNfYHGYuZ_Atdi0aAmN0EALw_wcB&amp;gclsrc=aw.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62.xml"/><Relationship Id="rId6" Type="http://schemas.microsoft.com/office/2007/relationships/hdphoto" Target="../media/hdphoto1.wdp"/><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2.xml"/><Relationship Id="rId5" Type="http://schemas.openxmlformats.org/officeDocument/2006/relationships/image" Target="../media/image67.pn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9FB6F12-556B-7B99-1A74-6140F29F629F}"/>
              </a:ext>
            </a:extLst>
          </p:cNvPr>
          <p:cNvSpPr>
            <a:spLocks noGrp="1"/>
          </p:cNvSpPr>
          <p:nvPr>
            <p:ph type="body" sz="quarter" idx="45"/>
          </p:nvPr>
        </p:nvSpPr>
        <p:spPr/>
        <p:txBody>
          <a:bodyPr/>
          <a:lstStyle/>
          <a:p>
            <a:r>
              <a:rPr lang="en-US" dirty="0"/>
              <a:t>Navigate360</a:t>
            </a:r>
          </a:p>
        </p:txBody>
      </p:sp>
      <p:sp>
        <p:nvSpPr>
          <p:cNvPr id="2" name="Title 1">
            <a:extLst>
              <a:ext uri="{FF2B5EF4-FFF2-40B4-BE49-F238E27FC236}">
                <a16:creationId xmlns:a16="http://schemas.microsoft.com/office/drawing/2014/main" id="{B5736E2F-D6C8-441A-9524-4F97FA8D8037}"/>
              </a:ext>
            </a:extLst>
          </p:cNvPr>
          <p:cNvSpPr>
            <a:spLocks noGrp="1"/>
          </p:cNvSpPr>
          <p:nvPr>
            <p:ph type="title"/>
          </p:nvPr>
        </p:nvSpPr>
        <p:spPr>
          <a:xfrm>
            <a:off x="508902" y="1716088"/>
            <a:ext cx="6755498" cy="249299"/>
          </a:xfrm>
        </p:spPr>
        <p:txBody>
          <a:bodyPr/>
          <a:lstStyle/>
          <a:p>
            <a:r>
              <a:rPr lang="en-US" sz="1800" dirty="0"/>
              <a:t>EAB Navigate360 Student Quick Start Guide</a:t>
            </a:r>
          </a:p>
        </p:txBody>
      </p:sp>
      <p:sp>
        <p:nvSpPr>
          <p:cNvPr id="25" name="Text Placeholder 24">
            <a:extLst>
              <a:ext uri="{FF2B5EF4-FFF2-40B4-BE49-F238E27FC236}">
                <a16:creationId xmlns:a16="http://schemas.microsoft.com/office/drawing/2014/main" id="{5F14FA59-902E-4BC7-9A65-BDFFC97FC3BF}"/>
              </a:ext>
            </a:extLst>
          </p:cNvPr>
          <p:cNvSpPr>
            <a:spLocks noGrp="1"/>
          </p:cNvSpPr>
          <p:nvPr>
            <p:ph type="body" sz="quarter" idx="28"/>
          </p:nvPr>
        </p:nvSpPr>
        <p:spPr/>
        <p:txBody>
          <a:bodyPr vert="horz" wrap="square" lIns="0" tIns="0" rIns="0" bIns="0" rtlCol="0" anchor="t">
            <a:spAutoFit/>
          </a:bodyPr>
          <a:lstStyle/>
          <a:p>
            <a:r>
              <a:rPr lang="en-US" sz="1400" dirty="0"/>
              <a:t>Guidance for Setting Up Your App.</a:t>
            </a:r>
          </a:p>
        </p:txBody>
      </p:sp>
      <p:sp>
        <p:nvSpPr>
          <p:cNvPr id="6" name="Text Placeholder 5">
            <a:extLst>
              <a:ext uri="{FF2B5EF4-FFF2-40B4-BE49-F238E27FC236}">
                <a16:creationId xmlns:a16="http://schemas.microsoft.com/office/drawing/2014/main" id="{713F03A4-4E66-863C-08B9-AF86EC5062C2}"/>
              </a:ext>
            </a:extLst>
          </p:cNvPr>
          <p:cNvSpPr>
            <a:spLocks noGrp="1"/>
          </p:cNvSpPr>
          <p:nvPr>
            <p:ph type="body" sz="quarter" idx="44"/>
          </p:nvPr>
        </p:nvSpPr>
        <p:spPr/>
        <p:txBody>
          <a:bodyPr/>
          <a:lstStyle/>
          <a:p>
            <a:endParaRPr lang="en-US"/>
          </a:p>
        </p:txBody>
      </p:sp>
      <p:sp>
        <p:nvSpPr>
          <p:cNvPr id="5" name="Text Placeholder 4">
            <a:extLst>
              <a:ext uri="{FF2B5EF4-FFF2-40B4-BE49-F238E27FC236}">
                <a16:creationId xmlns:a16="http://schemas.microsoft.com/office/drawing/2014/main" id="{B8438758-DA52-B2F7-8593-7EA267722495}"/>
              </a:ext>
            </a:extLst>
          </p:cNvPr>
          <p:cNvSpPr>
            <a:spLocks noGrp="1"/>
          </p:cNvSpPr>
          <p:nvPr>
            <p:ph type="body" sz="quarter" idx="43"/>
          </p:nvPr>
        </p:nvSpPr>
        <p:spPr/>
        <p:txBody>
          <a:bodyPr/>
          <a:lstStyle/>
          <a:p>
            <a:endParaRPr lang="en-US"/>
          </a:p>
        </p:txBody>
      </p:sp>
      <p:sp>
        <p:nvSpPr>
          <p:cNvPr id="8" name="TextBox 7">
            <a:extLst>
              <a:ext uri="{FF2B5EF4-FFF2-40B4-BE49-F238E27FC236}">
                <a16:creationId xmlns:a16="http://schemas.microsoft.com/office/drawing/2014/main" id="{1BA58FAB-989B-4588-B294-91E0023FE737}"/>
              </a:ext>
            </a:extLst>
          </p:cNvPr>
          <p:cNvSpPr txBox="1"/>
          <p:nvPr/>
        </p:nvSpPr>
        <p:spPr bwMode="gray">
          <a:xfrm>
            <a:off x="538183" y="2245615"/>
            <a:ext cx="6752165" cy="215444"/>
          </a:xfrm>
          <a:prstGeom prst="rect">
            <a:avLst/>
          </a:prstGeom>
          <a:noFill/>
        </p:spPr>
        <p:txBody>
          <a:bodyPr wrap="square" lIns="0" tIns="0" rIns="0" bIns="0" rtlCol="0" anchor="t">
            <a:spAutoFit/>
          </a:bodyPr>
          <a:lstStyle/>
          <a:p>
            <a:pPr>
              <a:spcBef>
                <a:spcPts val="500"/>
              </a:spcBef>
            </a:pPr>
            <a:r>
              <a:rPr lang="en-US" sz="1400" dirty="0"/>
              <a:t>Follow </a:t>
            </a:r>
            <a:r>
              <a:rPr lang="en-US" sz="1400" dirty="0">
                <a:solidFill>
                  <a:srgbClr val="333E48"/>
                </a:solidFill>
                <a:effectLst/>
                <a:ea typeface="Times New Roman" panose="02020603050405020304" pitchFamily="18" charset="0"/>
                <a:cs typeface="Times New Roman"/>
              </a:rPr>
              <a:t>these steps to start using the </a:t>
            </a:r>
            <a:r>
              <a:rPr lang="en-US" sz="1400" dirty="0">
                <a:effectLst/>
                <a:ea typeface="Times New Roman" panose="02020603050405020304" pitchFamily="18" charset="0"/>
                <a:cs typeface="Times New Roman"/>
              </a:rPr>
              <a:t>Navigate360 app </a:t>
            </a:r>
            <a:r>
              <a:rPr lang="en-US" sz="1400" dirty="0">
                <a:solidFill>
                  <a:srgbClr val="333E48"/>
                </a:solidFill>
                <a:effectLst/>
                <a:ea typeface="Times New Roman" panose="02020603050405020304" pitchFamily="18" charset="0"/>
                <a:cs typeface="Times New Roman"/>
              </a:rPr>
              <a:t>today!</a:t>
            </a:r>
            <a:endParaRPr lang="en-US" sz="1400" dirty="0">
              <a:ea typeface="Verdana"/>
              <a:cs typeface="Times New Roman"/>
            </a:endParaRPr>
          </a:p>
        </p:txBody>
      </p:sp>
      <p:sp>
        <p:nvSpPr>
          <p:cNvPr id="11" name="TextBox 10">
            <a:extLst>
              <a:ext uri="{FF2B5EF4-FFF2-40B4-BE49-F238E27FC236}">
                <a16:creationId xmlns:a16="http://schemas.microsoft.com/office/drawing/2014/main" id="{55A3A01D-1B30-454C-89AE-82AB12C21062}"/>
              </a:ext>
            </a:extLst>
          </p:cNvPr>
          <p:cNvSpPr txBox="1"/>
          <p:nvPr/>
        </p:nvSpPr>
        <p:spPr bwMode="gray">
          <a:xfrm>
            <a:off x="439764" y="2777977"/>
            <a:ext cx="6766144" cy="276999"/>
          </a:xfrm>
          <a:prstGeom prst="rect">
            <a:avLst/>
          </a:prstGeom>
          <a:noFill/>
        </p:spPr>
        <p:txBody>
          <a:bodyPr wrap="square" lIns="0" tIns="0" rIns="0" bIns="0" rtlCol="0" anchor="t">
            <a:spAutoFit/>
          </a:bodyPr>
          <a:lstStyle/>
          <a:p>
            <a:pPr>
              <a:spcBef>
                <a:spcPts val="500"/>
              </a:spcBef>
            </a:pPr>
            <a:r>
              <a:rPr lang="en-US" b="1" dirty="0">
                <a:solidFill>
                  <a:schemeClr val="tx2"/>
                </a:solidFill>
              </a:rPr>
              <a:t>Download Navigate360 from the App Store</a:t>
            </a:r>
          </a:p>
        </p:txBody>
      </p:sp>
      <p:sp>
        <p:nvSpPr>
          <p:cNvPr id="12" name="Oval 11">
            <a:extLst>
              <a:ext uri="{FF2B5EF4-FFF2-40B4-BE49-F238E27FC236}">
                <a16:creationId xmlns:a16="http://schemas.microsoft.com/office/drawing/2014/main" id="{427E5ED0-64B7-40CB-8245-3270B76EFEB5}"/>
              </a:ext>
            </a:extLst>
          </p:cNvPr>
          <p:cNvSpPr/>
          <p:nvPr/>
        </p:nvSpPr>
        <p:spPr bwMode="gray">
          <a:xfrm>
            <a:off x="239396" y="3206393"/>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400" b="1" dirty="0">
                <a:solidFill>
                  <a:srgbClr val="FFFFFF"/>
                </a:solidFill>
                <a:latin typeface="+mj-lt"/>
              </a:rPr>
              <a:t>1</a:t>
            </a:r>
          </a:p>
        </p:txBody>
      </p:sp>
      <p:sp>
        <p:nvSpPr>
          <p:cNvPr id="13" name="Oval 12">
            <a:extLst>
              <a:ext uri="{FF2B5EF4-FFF2-40B4-BE49-F238E27FC236}">
                <a16:creationId xmlns:a16="http://schemas.microsoft.com/office/drawing/2014/main" id="{2913148B-E5F1-400A-898B-9FE49B50FF09}"/>
              </a:ext>
            </a:extLst>
          </p:cNvPr>
          <p:cNvSpPr/>
          <p:nvPr/>
        </p:nvSpPr>
        <p:spPr bwMode="gray">
          <a:xfrm>
            <a:off x="239396" y="5169617"/>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400" b="1" dirty="0">
                <a:solidFill>
                  <a:srgbClr val="333E48"/>
                </a:solidFill>
                <a:latin typeface="+mj-lt"/>
              </a:rPr>
              <a:t>2</a:t>
            </a:r>
          </a:p>
        </p:txBody>
      </p:sp>
      <p:sp>
        <p:nvSpPr>
          <p:cNvPr id="14" name="TextBox 13">
            <a:extLst>
              <a:ext uri="{FF2B5EF4-FFF2-40B4-BE49-F238E27FC236}">
                <a16:creationId xmlns:a16="http://schemas.microsoft.com/office/drawing/2014/main" id="{44524648-BC38-4B96-BEC3-3B28150517A0}"/>
              </a:ext>
            </a:extLst>
          </p:cNvPr>
          <p:cNvSpPr txBox="1"/>
          <p:nvPr/>
        </p:nvSpPr>
        <p:spPr bwMode="gray">
          <a:xfrm>
            <a:off x="664332" y="3969334"/>
            <a:ext cx="6400359" cy="215444"/>
          </a:xfrm>
          <a:prstGeom prst="rect">
            <a:avLst/>
          </a:prstGeom>
          <a:noFill/>
        </p:spPr>
        <p:txBody>
          <a:bodyPr wrap="square" lIns="0" tIns="0" rIns="0" bIns="0" rtlCol="0" anchor="t">
            <a:spAutoFit/>
          </a:bodyPr>
          <a:lstStyle/>
          <a:p>
            <a:pPr>
              <a:spcBef>
                <a:spcPts val="500"/>
              </a:spcBef>
            </a:pPr>
            <a:r>
              <a:rPr lang="en-US" sz="1400" dirty="0">
                <a:solidFill>
                  <a:srgbClr val="333E48"/>
                </a:solidFill>
              </a:rPr>
              <a:t>Download the Navigate Student app from your device’s app store.</a:t>
            </a:r>
          </a:p>
        </p:txBody>
      </p:sp>
      <p:pic>
        <p:nvPicPr>
          <p:cNvPr id="15" name="Picture 14" descr="Available on the Apple App Store icon">
            <a:hlinkClick r:id="rId2"/>
            <a:extLst>
              <a:ext uri="{FF2B5EF4-FFF2-40B4-BE49-F238E27FC236}">
                <a16:creationId xmlns:a16="http://schemas.microsoft.com/office/drawing/2014/main" id="{9A0EF494-2455-4B48-B985-326CCCCDA80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73412" y="3237107"/>
            <a:ext cx="1228725" cy="491490"/>
          </a:xfrm>
          <a:prstGeom prst="rect">
            <a:avLst/>
          </a:prstGeom>
        </p:spPr>
      </p:pic>
      <p:pic>
        <p:nvPicPr>
          <p:cNvPr id="16" name="Picture 15" descr="Get it on Google Play icon and link">
            <a:hlinkClick r:id="rId4"/>
            <a:extLst>
              <a:ext uri="{FF2B5EF4-FFF2-40B4-BE49-F238E27FC236}">
                <a16:creationId xmlns:a16="http://schemas.microsoft.com/office/drawing/2014/main" id="{64A9F8BF-AD5F-417C-AA4E-F9B4FEF91BA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901191" y="3204036"/>
            <a:ext cx="1534074" cy="593229"/>
          </a:xfrm>
          <a:prstGeom prst="rect">
            <a:avLst/>
          </a:prstGeom>
        </p:spPr>
      </p:pic>
      <p:sp>
        <p:nvSpPr>
          <p:cNvPr id="17" name="TextBox 16">
            <a:extLst>
              <a:ext uri="{FF2B5EF4-FFF2-40B4-BE49-F238E27FC236}">
                <a16:creationId xmlns:a16="http://schemas.microsoft.com/office/drawing/2014/main" id="{58747625-6088-4BD4-A2EF-61CC7B50E559}"/>
              </a:ext>
            </a:extLst>
          </p:cNvPr>
          <p:cNvSpPr txBox="1"/>
          <p:nvPr/>
        </p:nvSpPr>
        <p:spPr bwMode="gray">
          <a:xfrm>
            <a:off x="634947" y="4392266"/>
            <a:ext cx="6400359" cy="430887"/>
          </a:xfrm>
          <a:prstGeom prst="rect">
            <a:avLst/>
          </a:prstGeom>
          <a:noFill/>
        </p:spPr>
        <p:txBody>
          <a:bodyPr wrap="square" lIns="0" tIns="0" rIns="0" bIns="0" rtlCol="0">
            <a:spAutoFit/>
          </a:bodyPr>
          <a:lstStyle/>
          <a:p>
            <a:pPr>
              <a:spcBef>
                <a:spcPts val="500"/>
              </a:spcBef>
            </a:pPr>
            <a:r>
              <a:rPr lang="en-US" sz="1400" dirty="0">
                <a:solidFill>
                  <a:srgbClr val="333E48"/>
                </a:solidFill>
              </a:rPr>
              <a:t>Search for your institution’s name in the dropdown menu. Use your institution’s login credentials to log in. </a:t>
            </a:r>
          </a:p>
        </p:txBody>
      </p:sp>
      <p:sp>
        <p:nvSpPr>
          <p:cNvPr id="18" name="TextBox 17">
            <a:extLst>
              <a:ext uri="{FF2B5EF4-FFF2-40B4-BE49-F238E27FC236}">
                <a16:creationId xmlns:a16="http://schemas.microsoft.com/office/drawing/2014/main" id="{BE6297DD-5956-408B-A3A8-9AA7A6A07018}"/>
              </a:ext>
            </a:extLst>
          </p:cNvPr>
          <p:cNvSpPr txBox="1"/>
          <p:nvPr/>
        </p:nvSpPr>
        <p:spPr bwMode="gray">
          <a:xfrm>
            <a:off x="666887" y="5170860"/>
            <a:ext cx="6545031" cy="1356782"/>
          </a:xfrm>
          <a:prstGeom prst="rect">
            <a:avLst/>
          </a:prstGeom>
          <a:noFill/>
        </p:spPr>
        <p:txBody>
          <a:bodyPr wrap="square" lIns="0" tIns="0" rIns="0" bIns="0" rtlCol="0" anchor="t">
            <a:spAutoFit/>
          </a:bodyPr>
          <a:lstStyle/>
          <a:p>
            <a:pPr>
              <a:spcBef>
                <a:spcPts val="500"/>
              </a:spcBef>
            </a:pPr>
            <a:r>
              <a:rPr lang="en-US" sz="1400" dirty="0">
                <a:solidFill>
                  <a:srgbClr val="333E48"/>
                </a:solidFill>
              </a:rPr>
              <a:t>Access your institutions Navigate360 Student Experience on the Desktop at: or through the Mobile Application. Use Chrome or Firefox browser for best results. Use your institution’s login credentials to log in</a:t>
            </a:r>
            <a:br>
              <a:rPr lang="en-US" sz="1400" dirty="0">
                <a:solidFill>
                  <a:srgbClr val="333E48"/>
                </a:solidFill>
              </a:rPr>
            </a:br>
            <a:br>
              <a:rPr lang="en-US" sz="1400" dirty="0"/>
            </a:br>
            <a:r>
              <a:rPr lang="en-US" sz="1400" dirty="0">
                <a:solidFill>
                  <a:srgbClr val="333E48"/>
                </a:solidFill>
                <a:ea typeface="Verdana"/>
              </a:rPr>
              <a:t>Desktop Experience: </a:t>
            </a:r>
            <a:r>
              <a:rPr lang="en-US" sz="1400" dirty="0">
                <a:solidFill>
                  <a:srgbClr val="333E48"/>
                </a:solidFill>
                <a:ea typeface="+mn-lt"/>
                <a:cs typeface="+mn-lt"/>
                <a:hlinkClick r:id="rId6"/>
              </a:rPr>
              <a:t>https://ucdenver.navigate.eab.com</a:t>
            </a:r>
            <a:endParaRPr lang="en-US"/>
          </a:p>
          <a:p>
            <a:pPr>
              <a:spcBef>
                <a:spcPts val="500"/>
              </a:spcBef>
            </a:pPr>
            <a:endParaRPr lang="en-US" sz="1400" dirty="0">
              <a:solidFill>
                <a:srgbClr val="333E48"/>
              </a:solidFill>
              <a:ea typeface="+mn-lt"/>
              <a:cs typeface="+mn-lt"/>
            </a:endParaRPr>
          </a:p>
        </p:txBody>
      </p:sp>
      <p:sp>
        <p:nvSpPr>
          <p:cNvPr id="36" name="Oval 35">
            <a:extLst>
              <a:ext uri="{FF2B5EF4-FFF2-40B4-BE49-F238E27FC236}">
                <a16:creationId xmlns:a16="http://schemas.microsoft.com/office/drawing/2014/main" id="{9CBD9AA7-61D9-8804-A644-18C258B9A95B}"/>
              </a:ext>
            </a:extLst>
          </p:cNvPr>
          <p:cNvSpPr/>
          <p:nvPr/>
        </p:nvSpPr>
        <p:spPr bwMode="gray">
          <a:xfrm>
            <a:off x="323271" y="6415821"/>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400" b="1" dirty="0">
                <a:solidFill>
                  <a:srgbClr val="333E48"/>
                </a:solidFill>
                <a:latin typeface="+mj-lt"/>
              </a:rPr>
              <a:t>3</a:t>
            </a:r>
          </a:p>
        </p:txBody>
      </p:sp>
      <p:sp>
        <p:nvSpPr>
          <p:cNvPr id="37" name="TextBox 36">
            <a:extLst>
              <a:ext uri="{FF2B5EF4-FFF2-40B4-BE49-F238E27FC236}">
                <a16:creationId xmlns:a16="http://schemas.microsoft.com/office/drawing/2014/main" id="{D7F41139-3DC2-4C1C-CC7F-7839D18DD7C7}"/>
              </a:ext>
            </a:extLst>
          </p:cNvPr>
          <p:cNvSpPr txBox="1"/>
          <p:nvPr/>
        </p:nvSpPr>
        <p:spPr bwMode="gray">
          <a:xfrm>
            <a:off x="708922" y="6525103"/>
            <a:ext cx="6553118"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500"/>
              </a:spcBef>
            </a:pPr>
            <a:r>
              <a:rPr lang="en-US" sz="1400" dirty="0">
                <a:solidFill>
                  <a:srgbClr val="333E48"/>
                </a:solidFill>
                <a:ea typeface="Verdana"/>
              </a:rPr>
              <a:t>If you have any trouble logging in, please reach out to </a:t>
            </a:r>
            <a:r>
              <a:rPr lang="en-US" sz="1400" dirty="0">
                <a:solidFill>
                  <a:srgbClr val="333E48"/>
                </a:solidFill>
                <a:ea typeface="Verdana"/>
                <a:hlinkClick r:id="rId7"/>
              </a:rPr>
              <a:t>Student.Success@ucdenver.edu</a:t>
            </a:r>
            <a:endParaRPr lang="en-US" sz="1400" dirty="0">
              <a:solidFill>
                <a:srgbClr val="333E48"/>
              </a:solidFill>
              <a:ea typeface="Verdana"/>
            </a:endParaRPr>
          </a:p>
        </p:txBody>
      </p:sp>
    </p:spTree>
    <p:extLst>
      <p:ext uri="{BB962C8B-B14F-4D97-AF65-F5344CB8AC3E}">
        <p14:creationId xmlns:p14="http://schemas.microsoft.com/office/powerpoint/2010/main" val="264145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94AC7E1-9678-4564-88D0-6AF062A13390}"/>
              </a:ext>
            </a:extLst>
          </p:cNvPr>
          <p:cNvSpPr txBox="1"/>
          <p:nvPr/>
        </p:nvSpPr>
        <p:spPr bwMode="gray">
          <a:xfrm>
            <a:off x="890964" y="1165892"/>
            <a:ext cx="3031332" cy="3052374"/>
          </a:xfrm>
          <a:prstGeom prst="rect">
            <a:avLst/>
          </a:prstGeom>
          <a:noFill/>
        </p:spPr>
        <p:txBody>
          <a:bodyPr wrap="square">
            <a:spAutoFit/>
          </a:bodyPr>
          <a:lstStyle/>
          <a:p>
            <a:pPr marL="0" marR="0">
              <a:spcBef>
                <a:spcPts val="600"/>
              </a:spcBef>
              <a:spcAft>
                <a:spcPts val="0"/>
              </a:spcAft>
            </a:pPr>
            <a:r>
              <a:rPr lang="en-US" sz="1000" b="1" dirty="0">
                <a:solidFill>
                  <a:srgbClr val="004B86"/>
                </a:solidFill>
                <a:effectLst/>
                <a:latin typeface="Verdana" panose="020B0604030504040204" pitchFamily="34" charset="0"/>
                <a:ea typeface="Times New Roman" panose="02020603050405020304" pitchFamily="18" charset="0"/>
                <a:cs typeface="Times New Roman" panose="02020603050405020304" pitchFamily="18" charset="0"/>
              </a:rPr>
              <a:t>Make an Appointment</a:t>
            </a:r>
          </a:p>
          <a:p>
            <a:pPr marL="0" marR="0">
              <a:spcBef>
                <a:spcPts val="6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To schedule appointments, click the purple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Appointments</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icon on the left navigation menu and answer questions about your preferred service, date, time, and location.</a:t>
            </a:r>
          </a:p>
          <a:p>
            <a:pPr marL="0" marR="0">
              <a:spcBef>
                <a:spcPts val="600"/>
              </a:spcBef>
              <a:spcAft>
                <a:spcPts val="0"/>
              </a:spcAft>
            </a:pPr>
            <a:r>
              <a:rPr lang="en-US" sz="900" b="1" dirty="0">
                <a:solidFill>
                  <a:srgbClr val="9CA1A6"/>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endParaRPr>
          </a:p>
          <a:p>
            <a:pPr marL="0" marR="0">
              <a:spcBef>
                <a:spcPts val="600"/>
              </a:spcBef>
              <a:spcAft>
                <a:spcPts val="0"/>
              </a:spcAft>
            </a:pPr>
            <a:r>
              <a:rPr lang="en-US" sz="1000" b="1" dirty="0">
                <a:solidFill>
                  <a:srgbClr val="004B86"/>
                </a:solidFill>
                <a:effectLst/>
                <a:latin typeface="Verdana" panose="020B0604030504040204" pitchFamily="34" charset="0"/>
                <a:ea typeface="Times New Roman" panose="02020603050405020304" pitchFamily="18" charset="0"/>
                <a:cs typeface="Times New Roman" panose="02020603050405020304" pitchFamily="18" charset="0"/>
              </a:rPr>
              <a:t>Other Appointment Options </a:t>
            </a:r>
            <a:endParaRPr lang="en-US" sz="10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endParaRPr>
          </a:p>
          <a:p>
            <a:pPr marL="0" marR="0">
              <a:spcBef>
                <a:spcPts val="6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You can also view available drop-in times or request appointment times for your preferred service.</a:t>
            </a:r>
          </a:p>
          <a:p>
            <a:pPr marL="0" marR="0">
              <a:lnSpc>
                <a:spcPct val="115000"/>
              </a:lnSpc>
              <a:spcBef>
                <a:spcPts val="600"/>
              </a:spcBef>
              <a:spcAft>
                <a:spcPts val="0"/>
              </a:spcAft>
            </a:pPr>
            <a:r>
              <a:rPr lang="en-US" sz="900" dirty="0">
                <a:solidFill>
                  <a:srgbClr val="9CA1A6"/>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endParaRPr>
          </a:p>
          <a:p>
            <a:pPr marL="0" marR="0">
              <a:spcBef>
                <a:spcPts val="600"/>
              </a:spcBef>
              <a:spcAft>
                <a:spcPts val="0"/>
              </a:spcAft>
            </a:pPr>
            <a:r>
              <a:rPr lang="en-US" sz="1000" b="1" dirty="0">
                <a:solidFill>
                  <a:srgbClr val="004B86"/>
                </a:solidFill>
                <a:effectLst/>
                <a:latin typeface="Verdana" panose="020B0604030504040204" pitchFamily="34" charset="0"/>
                <a:ea typeface="Times New Roman" panose="02020603050405020304" pitchFamily="18" charset="0"/>
                <a:cs typeface="Times New Roman" panose="02020603050405020304" pitchFamily="18" charset="0"/>
              </a:rPr>
              <a:t>Appointment Invitations</a:t>
            </a:r>
            <a:endParaRPr lang="en-US" sz="1000" b="1" dirty="0">
              <a:solidFill>
                <a:srgbClr val="333E48"/>
              </a:solidFill>
              <a:latin typeface="Verdana" panose="020B0604030504040204" pitchFamily="34" charset="0"/>
              <a:ea typeface="Verdana" panose="020B0604030504040204" pitchFamily="34" charset="0"/>
              <a:cs typeface="Times New Roman" panose="02020603050405020304" pitchFamily="18" charset="0"/>
            </a:endParaRPr>
          </a:p>
          <a:p>
            <a:pPr marL="0" marR="0">
              <a:spcBef>
                <a:spcPts val="6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Your Success Team (e.g., assigned advisors, instructors) may also request you meet with them. When this happens, you receive an appointment invitation where you only need to choose a time that works for you!</a:t>
            </a:r>
            <a:endParaRPr lang="en-US" sz="900" dirty="0"/>
          </a:p>
        </p:txBody>
      </p:sp>
      <p:pic>
        <p:nvPicPr>
          <p:cNvPr id="15" name="Picture 14" descr="New Appointment page in the Navigate student mobile app.">
            <a:extLst>
              <a:ext uri="{FF2B5EF4-FFF2-40B4-BE49-F238E27FC236}">
                <a16:creationId xmlns:a16="http://schemas.microsoft.com/office/drawing/2014/main" id="{EDE46FD2-2E6E-4FB0-8871-C68CFDB81826}"/>
              </a:ext>
            </a:extLst>
          </p:cNvPr>
          <p:cNvPicPr/>
          <p:nvPr/>
        </p:nvPicPr>
        <p:blipFill rotWithShape="1">
          <a:blip r:embed="rId2" cstate="print">
            <a:extLst>
              <a:ext uri="{28A0092B-C50C-407E-A947-70E740481C1C}">
                <a14:useLocalDpi xmlns:a14="http://schemas.microsoft.com/office/drawing/2010/main" val="0"/>
              </a:ext>
            </a:extLst>
          </a:blip>
          <a:srcRect t="5939"/>
          <a:stretch/>
        </p:blipFill>
        <p:spPr bwMode="auto">
          <a:xfrm>
            <a:off x="4695280" y="1165891"/>
            <a:ext cx="2182655" cy="4447969"/>
          </a:xfrm>
          <a:prstGeom prst="rect">
            <a:avLst/>
          </a:prstGeom>
          <a:ln>
            <a:solidFill>
              <a:schemeClr val="tx1"/>
            </a:solidFill>
          </a:ln>
          <a:extLst>
            <a:ext uri="{53640926-AAD7-44D8-BBD7-CCE9431645EC}">
              <a14:shadowObscured xmlns:a14="http://schemas.microsoft.com/office/drawing/2010/main"/>
            </a:ext>
          </a:extLst>
        </p:spPr>
      </p:pic>
      <p:pic>
        <p:nvPicPr>
          <p:cNvPr id="16" name="Picture 15" descr="List of Appointment Invitations on the Appointment page.">
            <a:extLst>
              <a:ext uri="{FF2B5EF4-FFF2-40B4-BE49-F238E27FC236}">
                <a16:creationId xmlns:a16="http://schemas.microsoft.com/office/drawing/2014/main" id="{FB0BF0B2-DC48-4732-86D1-94D8C3DD36BC}"/>
              </a:ext>
            </a:extLst>
          </p:cNvPr>
          <p:cNvPicPr/>
          <p:nvPr/>
        </p:nvPicPr>
        <p:blipFill rotWithShape="1">
          <a:blip r:embed="rId3" cstate="print">
            <a:extLst>
              <a:ext uri="{28A0092B-C50C-407E-A947-70E740481C1C}">
                <a14:useLocalDpi xmlns:a14="http://schemas.microsoft.com/office/drawing/2010/main" val="0"/>
              </a:ext>
            </a:extLst>
          </a:blip>
          <a:srcRect l="23958" t="8205" r="1250" b="17835"/>
          <a:stretch/>
        </p:blipFill>
        <p:spPr bwMode="auto">
          <a:xfrm>
            <a:off x="1002089" y="4333701"/>
            <a:ext cx="2962275" cy="1280160"/>
          </a:xfrm>
          <a:prstGeom prst="rect">
            <a:avLst/>
          </a:prstGeom>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C9C3C8CD-33E8-47A2-9842-EA14E57DD2AC}"/>
              </a:ext>
            </a:extLst>
          </p:cNvPr>
          <p:cNvSpPr txBox="1"/>
          <p:nvPr/>
        </p:nvSpPr>
        <p:spPr bwMode="gray">
          <a:xfrm>
            <a:off x="1134435" y="6736199"/>
            <a:ext cx="3269125" cy="2218556"/>
          </a:xfrm>
          <a:prstGeom prst="rect">
            <a:avLst/>
          </a:prstGeom>
          <a:noFill/>
        </p:spPr>
        <p:txBody>
          <a:bodyPr wrap="square" lIns="91440" tIns="45720" rIns="91440" bIns="45720" anchor="t">
            <a:spAutoFit/>
          </a:bodyPr>
          <a:lstStyle/>
          <a:p>
            <a:pPr>
              <a:lnSpc>
                <a:spcPct val="115000"/>
              </a:lnSpc>
              <a:spcBef>
                <a:spcPts val="600"/>
              </a:spcBef>
              <a:buClr>
                <a:srgbClr val="333E48"/>
              </a:buClr>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Choose the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Account</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button on your app or on the desktop site.</a:t>
            </a:r>
          </a:p>
          <a:p>
            <a:pPr>
              <a:lnSpc>
                <a:spcPct val="115000"/>
              </a:lnSpc>
              <a:spcBef>
                <a:spcPts val="600"/>
              </a:spcBef>
              <a:buClr>
                <a:srgbClr val="333E48"/>
              </a:buClr>
            </a:pPr>
            <a:r>
              <a:rPr lang="en-US" sz="900" dirty="0">
                <a:solidFill>
                  <a:srgbClr val="333E48"/>
                </a:solidFill>
                <a:effectLst/>
                <a:latin typeface="Verdana"/>
                <a:ea typeface="Verdana"/>
                <a:cs typeface="Times New Roman"/>
              </a:rPr>
              <a:t>Select </a:t>
            </a:r>
            <a:r>
              <a:rPr lang="en-US" sz="900" b="1" dirty="0">
                <a:solidFill>
                  <a:srgbClr val="333E48"/>
                </a:solidFill>
                <a:effectLst/>
                <a:latin typeface="Verdana"/>
                <a:ea typeface="Verdana"/>
                <a:cs typeface="Times New Roman"/>
              </a:rPr>
              <a:t>Notification Settings</a:t>
            </a:r>
            <a:r>
              <a:rPr lang="en-US" sz="900" dirty="0">
                <a:solidFill>
                  <a:srgbClr val="333E48"/>
                </a:solidFill>
                <a:effectLst/>
                <a:latin typeface="Verdana"/>
                <a:ea typeface="Verdana"/>
                <a:cs typeface="Times New Roman"/>
              </a:rPr>
              <a:t>. Scroll to find content categories </a:t>
            </a:r>
            <a:r>
              <a:rPr lang="en-US" sz="900" dirty="0">
                <a:solidFill>
                  <a:srgbClr val="333E48"/>
                </a:solidFill>
                <a:latin typeface="Verdana"/>
                <a:ea typeface="Verdana"/>
                <a:cs typeface="Times New Roman"/>
              </a:rPr>
              <a:t>such as Study Buddies</a:t>
            </a:r>
            <a:endParaRPr lang="en-US" sz="900" i="1" dirty="0">
              <a:effectLst/>
              <a:latin typeface="Verdana"/>
              <a:ea typeface="Verdana"/>
              <a:cs typeface="Times New Roman"/>
            </a:endParaRPr>
          </a:p>
          <a:p>
            <a:pPr>
              <a:lnSpc>
                <a:spcPct val="115000"/>
              </a:lnSpc>
              <a:spcBef>
                <a:spcPts val="600"/>
              </a:spcBef>
              <a:buClr>
                <a:srgbClr val="333E48"/>
              </a:buClr>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Select your preferred method of notification. </a:t>
            </a:r>
            <a:b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b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Note:</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You can select as many notification methods as desired, but you receive multiple notifications if you choose more than one.</a:t>
            </a:r>
          </a:p>
          <a:p>
            <a:pPr>
              <a:lnSpc>
                <a:spcPct val="115000"/>
              </a:lnSpc>
              <a:spcBef>
                <a:spcPts val="600"/>
              </a:spcBef>
              <a:buClr>
                <a:srgbClr val="333E48"/>
              </a:buClr>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If you select the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Text</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option, ensure that your cell phone number is accurate in Navigate360. You can do this by choosing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Edit </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next to </a:t>
            </a:r>
            <a:r>
              <a:rPr lang="en-US" sz="900" i="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Add Your Phone Number</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a:t>
            </a:r>
          </a:p>
        </p:txBody>
      </p:sp>
      <p:pic>
        <p:nvPicPr>
          <p:cNvPr id="19" name="Picture 18" descr="Notification Settings table in Navigate Student">
            <a:extLst>
              <a:ext uri="{FF2B5EF4-FFF2-40B4-BE49-F238E27FC236}">
                <a16:creationId xmlns:a16="http://schemas.microsoft.com/office/drawing/2014/main" id="{C9DC3CA8-92AA-48C1-9757-61542D87C86C}"/>
              </a:ext>
            </a:extLst>
          </p:cNvPr>
          <p:cNvPicPr/>
          <p:nvPr/>
        </p:nvPicPr>
        <p:blipFill>
          <a:blip r:embed="rId4"/>
          <a:stretch>
            <a:fillRect/>
          </a:stretch>
        </p:blipFill>
        <p:spPr>
          <a:xfrm>
            <a:off x="4695281" y="6396672"/>
            <a:ext cx="2517668" cy="3029420"/>
          </a:xfrm>
          <a:prstGeom prst="rect">
            <a:avLst/>
          </a:prstGeom>
          <a:ln>
            <a:solidFill>
              <a:schemeClr val="tx1"/>
            </a:solidFill>
          </a:ln>
        </p:spPr>
      </p:pic>
      <p:sp>
        <p:nvSpPr>
          <p:cNvPr id="20" name="TextBox 19">
            <a:extLst>
              <a:ext uri="{FF2B5EF4-FFF2-40B4-BE49-F238E27FC236}">
                <a16:creationId xmlns:a16="http://schemas.microsoft.com/office/drawing/2014/main" id="{4E886523-A408-4719-915F-E67A7A9AEB7F}"/>
              </a:ext>
            </a:extLst>
          </p:cNvPr>
          <p:cNvSpPr txBox="1"/>
          <p:nvPr/>
        </p:nvSpPr>
        <p:spPr bwMode="gray">
          <a:xfrm>
            <a:off x="890964" y="6396672"/>
            <a:ext cx="3886200" cy="246221"/>
          </a:xfrm>
          <a:prstGeom prst="rect">
            <a:avLst/>
          </a:prstGeom>
          <a:noFill/>
        </p:spPr>
        <p:txBody>
          <a:bodyPr wrap="square">
            <a:spAutoFit/>
          </a:bodyPr>
          <a:lstStyle/>
          <a:p>
            <a:pPr marL="0" marR="0">
              <a:spcBef>
                <a:spcPts val="600"/>
              </a:spcBef>
              <a:spcAft>
                <a:spcPts val="0"/>
              </a:spcAft>
            </a:pPr>
            <a:r>
              <a:rPr lang="en-US" sz="1000" b="1" dirty="0">
                <a:solidFill>
                  <a:srgbClr val="004B86"/>
                </a:solidFill>
                <a:effectLst/>
                <a:latin typeface="Verdana" panose="020B0604030504040204" pitchFamily="34" charset="0"/>
                <a:ea typeface="Times New Roman" panose="02020603050405020304" pitchFamily="18" charset="0"/>
                <a:cs typeface="Times New Roman" panose="02020603050405020304" pitchFamily="18" charset="0"/>
              </a:rPr>
              <a:t>Set Up Notifications</a:t>
            </a:r>
            <a:endParaRPr lang="en-US" sz="10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1E27E1BA-D4BD-4C21-BAEE-7FBAAD60A9C6}"/>
              </a:ext>
            </a:extLst>
          </p:cNvPr>
          <p:cNvSpPr/>
          <p:nvPr/>
        </p:nvSpPr>
        <p:spPr bwMode="gray">
          <a:xfrm>
            <a:off x="973539" y="6845231"/>
            <a:ext cx="182880" cy="182880"/>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latin typeface="+mj-lt"/>
              </a:rPr>
              <a:t>1</a:t>
            </a:r>
          </a:p>
        </p:txBody>
      </p:sp>
      <p:sp>
        <p:nvSpPr>
          <p:cNvPr id="22" name="Oval 21">
            <a:extLst>
              <a:ext uri="{FF2B5EF4-FFF2-40B4-BE49-F238E27FC236}">
                <a16:creationId xmlns:a16="http://schemas.microsoft.com/office/drawing/2014/main" id="{0B098C90-8180-4A21-9C7D-C24056894CA4}"/>
              </a:ext>
            </a:extLst>
          </p:cNvPr>
          <p:cNvSpPr/>
          <p:nvPr/>
        </p:nvSpPr>
        <p:spPr bwMode="gray">
          <a:xfrm>
            <a:off x="973539" y="7235354"/>
            <a:ext cx="182880" cy="182880"/>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latin typeface="+mj-lt"/>
              </a:rPr>
              <a:t>2</a:t>
            </a:r>
          </a:p>
        </p:txBody>
      </p:sp>
      <p:sp>
        <p:nvSpPr>
          <p:cNvPr id="23" name="Oval 22">
            <a:extLst>
              <a:ext uri="{FF2B5EF4-FFF2-40B4-BE49-F238E27FC236}">
                <a16:creationId xmlns:a16="http://schemas.microsoft.com/office/drawing/2014/main" id="{9F84CE65-BF8E-4A84-A939-9DB2FB15D5E6}"/>
              </a:ext>
            </a:extLst>
          </p:cNvPr>
          <p:cNvSpPr/>
          <p:nvPr/>
        </p:nvSpPr>
        <p:spPr bwMode="gray">
          <a:xfrm>
            <a:off x="973539" y="7819755"/>
            <a:ext cx="182880" cy="182880"/>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latin typeface="+mj-lt"/>
              </a:rPr>
              <a:t>3</a:t>
            </a:r>
          </a:p>
        </p:txBody>
      </p:sp>
      <p:sp>
        <p:nvSpPr>
          <p:cNvPr id="24" name="Oval 23">
            <a:extLst>
              <a:ext uri="{FF2B5EF4-FFF2-40B4-BE49-F238E27FC236}">
                <a16:creationId xmlns:a16="http://schemas.microsoft.com/office/drawing/2014/main" id="{65A79D93-D200-4310-BCCC-6A5D77AD633C}"/>
              </a:ext>
            </a:extLst>
          </p:cNvPr>
          <p:cNvSpPr/>
          <p:nvPr/>
        </p:nvSpPr>
        <p:spPr bwMode="gray">
          <a:xfrm>
            <a:off x="962547" y="8515188"/>
            <a:ext cx="182880" cy="182880"/>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latin typeface="+mj-lt"/>
              </a:rPr>
              <a:t>4</a:t>
            </a:r>
          </a:p>
        </p:txBody>
      </p:sp>
      <p:sp>
        <p:nvSpPr>
          <p:cNvPr id="37" name="Oval 36">
            <a:extLst>
              <a:ext uri="{FF2B5EF4-FFF2-40B4-BE49-F238E27FC236}">
                <a16:creationId xmlns:a16="http://schemas.microsoft.com/office/drawing/2014/main" id="{77D40FF5-30F3-46C4-B4B5-A33584C529F0}"/>
              </a:ext>
            </a:extLst>
          </p:cNvPr>
          <p:cNvSpPr/>
          <p:nvPr/>
        </p:nvSpPr>
        <p:spPr bwMode="gray">
          <a:xfrm>
            <a:off x="508000" y="6396672"/>
            <a:ext cx="334836" cy="33483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8" name="Picture 37">
            <a:extLst>
              <a:ext uri="{FF2B5EF4-FFF2-40B4-BE49-F238E27FC236}">
                <a16:creationId xmlns:a16="http://schemas.microsoft.com/office/drawing/2014/main" id="{32003BA7-1DEB-44AD-8941-88DC6D0FD1C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51486">
            <a:off x="590033" y="6436936"/>
            <a:ext cx="205605" cy="271725"/>
          </a:xfrm>
          <a:prstGeom prst="rect">
            <a:avLst/>
          </a:prstGeom>
        </p:spPr>
      </p:pic>
      <p:cxnSp>
        <p:nvCxnSpPr>
          <p:cNvPr id="25" name="Straight Connector 24">
            <a:extLst>
              <a:ext uri="{FF2B5EF4-FFF2-40B4-BE49-F238E27FC236}">
                <a16:creationId xmlns:a16="http://schemas.microsoft.com/office/drawing/2014/main" id="{356BB189-DE88-436E-99C7-BBC4F1356E44}"/>
              </a:ext>
            </a:extLst>
          </p:cNvPr>
          <p:cNvCxnSpPr>
            <a:cxnSpLocks/>
          </p:cNvCxnSpPr>
          <p:nvPr/>
        </p:nvCxnSpPr>
        <p:spPr bwMode="gray">
          <a:xfrm>
            <a:off x="548640" y="6011453"/>
            <a:ext cx="667512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5632E1D-D8A7-C807-CF06-BA94C13B645A}"/>
              </a:ext>
            </a:extLst>
          </p:cNvPr>
          <p:cNvPicPr>
            <a:picLocks noChangeAspect="1"/>
          </p:cNvPicPr>
          <p:nvPr/>
        </p:nvPicPr>
        <p:blipFill>
          <a:blip r:embed="rId7"/>
          <a:stretch>
            <a:fillRect/>
          </a:stretch>
        </p:blipFill>
        <p:spPr>
          <a:xfrm>
            <a:off x="437673" y="1165891"/>
            <a:ext cx="475489" cy="457200"/>
          </a:xfrm>
          <a:prstGeom prst="rect">
            <a:avLst/>
          </a:prstGeom>
        </p:spPr>
      </p:pic>
    </p:spTree>
    <p:extLst>
      <p:ext uri="{BB962C8B-B14F-4D97-AF65-F5344CB8AC3E}">
        <p14:creationId xmlns:p14="http://schemas.microsoft.com/office/powerpoint/2010/main" val="225211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6A1266F-66B9-4D39-9580-CDDA359BF80A}"/>
              </a:ext>
            </a:extLst>
          </p:cNvPr>
          <p:cNvCxnSpPr>
            <a:cxnSpLocks/>
          </p:cNvCxnSpPr>
          <p:nvPr/>
        </p:nvCxnSpPr>
        <p:spPr bwMode="gray">
          <a:xfrm>
            <a:off x="592272" y="4038108"/>
            <a:ext cx="667512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DA15EE-6686-4364-9CB6-78CF2ACF73DD}"/>
              </a:ext>
            </a:extLst>
          </p:cNvPr>
          <p:cNvCxnSpPr>
            <a:cxnSpLocks/>
          </p:cNvCxnSpPr>
          <p:nvPr/>
        </p:nvCxnSpPr>
        <p:spPr bwMode="gray">
          <a:xfrm>
            <a:off x="592272" y="5585392"/>
            <a:ext cx="667512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FA8D8F2F-5F36-D97E-646D-7CFC24153DF8}"/>
              </a:ext>
            </a:extLst>
          </p:cNvPr>
          <p:cNvCxnSpPr>
            <a:cxnSpLocks/>
          </p:cNvCxnSpPr>
          <p:nvPr/>
        </p:nvCxnSpPr>
        <p:spPr bwMode="gray">
          <a:xfrm>
            <a:off x="532840" y="2490824"/>
            <a:ext cx="667512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4E9B2631-D49D-BED9-6175-C9D806BB7DC4}"/>
              </a:ext>
            </a:extLst>
          </p:cNvPr>
          <p:cNvGrpSpPr/>
          <p:nvPr/>
        </p:nvGrpSpPr>
        <p:grpSpPr>
          <a:xfrm>
            <a:off x="525512" y="1244646"/>
            <a:ext cx="6682448" cy="835342"/>
            <a:chOff x="471660" y="1244646"/>
            <a:chExt cx="6653330" cy="835342"/>
          </a:xfrm>
        </p:grpSpPr>
        <p:sp>
          <p:nvSpPr>
            <p:cNvPr id="3" name="TextBox 2">
              <a:extLst>
                <a:ext uri="{FF2B5EF4-FFF2-40B4-BE49-F238E27FC236}">
                  <a16:creationId xmlns:a16="http://schemas.microsoft.com/office/drawing/2014/main" id="{DA49303A-2DF4-12C3-AB41-74C56262FAEF}"/>
                </a:ext>
              </a:extLst>
            </p:cNvPr>
            <p:cNvSpPr txBox="1"/>
            <p:nvPr/>
          </p:nvSpPr>
          <p:spPr bwMode="gray">
            <a:xfrm>
              <a:off x="886468" y="1294901"/>
              <a:ext cx="6238522" cy="785087"/>
            </a:xfrm>
            <a:prstGeom prst="rect">
              <a:avLst/>
            </a:prstGeom>
            <a:noFill/>
          </p:spPr>
          <p:txBody>
            <a:bodyPr wrap="square" lIns="91440" tIns="45720" rIns="91440" bIns="45720" anchor="t">
              <a:spAutoFit/>
            </a:bodyPr>
            <a:lstStyle/>
            <a:p>
              <a:pPr marL="0" marR="0">
                <a:spcBef>
                  <a:spcPts val="0"/>
                </a:spcBef>
                <a:spcAft>
                  <a:spcPts val="0"/>
                </a:spcAft>
              </a:pPr>
              <a:r>
                <a:rPr lang="en-US" sz="1000" b="1" dirty="0">
                  <a:solidFill>
                    <a:srgbClr val="004B86"/>
                  </a:solidFill>
                  <a:effectLst/>
                  <a:latin typeface="Verdana"/>
                  <a:ea typeface="Times New Roman" panose="02020603050405020304" pitchFamily="18" charset="0"/>
                  <a:cs typeface="Times New Roman"/>
                </a:rPr>
                <a:t>Hand Raise</a:t>
              </a:r>
              <a:endParaRPr lang="en-US" sz="1000" b="1" dirty="0">
                <a:solidFill>
                  <a:srgbClr val="9CA1A6"/>
                </a:solidFill>
                <a:effectLst/>
                <a:latin typeface="Verdana"/>
                <a:ea typeface="Times New Roman" panose="02020603050405020304" pitchFamily="18" charset="0"/>
                <a:cs typeface="Times New Roman"/>
              </a:endParaRPr>
            </a:p>
            <a:p>
              <a:pPr>
                <a:lnSpc>
                  <a:spcPct val="115000"/>
                </a:lnSpc>
                <a:spcBef>
                  <a:spcPts val="600"/>
                </a:spcBef>
              </a:pPr>
              <a:r>
                <a:rPr lang="en-US" sz="900" dirty="0">
                  <a:solidFill>
                    <a:srgbClr val="333E48"/>
                  </a:solidFill>
                  <a:latin typeface="Verdana"/>
                  <a:ea typeface="Verdana"/>
                  <a:cs typeface="Times New Roman"/>
                </a:rPr>
                <a:t>Let your campus know that you are looking for more information or need additional assistance by “raising your hand”. </a:t>
              </a:r>
              <a:r>
                <a:rPr lang="en-US" sz="900" dirty="0">
                  <a:solidFill>
                    <a:srgbClr val="333E48"/>
                  </a:solidFill>
                  <a:highlight>
                    <a:srgbClr val="FFFF00"/>
                  </a:highlight>
                  <a:latin typeface="Verdana"/>
                  <a:ea typeface="Verdana"/>
                  <a:cs typeface="Times New Roman"/>
                </a:rPr>
                <a:t>This can be accessed either by clicking the “+” sign on the top right of your screen or by clicking the Hand Raise icon on your home page. </a:t>
              </a:r>
              <a:endPar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793965C1-606C-ED77-49EC-214983B2D733}"/>
                </a:ext>
              </a:extLst>
            </p:cNvPr>
            <p:cNvPicPr>
              <a:picLocks noChangeAspect="1"/>
            </p:cNvPicPr>
            <p:nvPr/>
          </p:nvPicPr>
          <p:blipFill>
            <a:blip r:embed="rId2"/>
            <a:stretch>
              <a:fillRect/>
            </a:stretch>
          </p:blipFill>
          <p:spPr>
            <a:xfrm>
              <a:off x="471660" y="1244646"/>
              <a:ext cx="494780" cy="457200"/>
            </a:xfrm>
            <a:prstGeom prst="rect">
              <a:avLst/>
            </a:prstGeom>
          </p:spPr>
        </p:pic>
      </p:grpSp>
      <p:grpSp>
        <p:nvGrpSpPr>
          <p:cNvPr id="20" name="Group 19">
            <a:extLst>
              <a:ext uri="{FF2B5EF4-FFF2-40B4-BE49-F238E27FC236}">
                <a16:creationId xmlns:a16="http://schemas.microsoft.com/office/drawing/2014/main" id="{3743ABDE-52B9-8929-D9C2-BEA79D2FC997}"/>
              </a:ext>
            </a:extLst>
          </p:cNvPr>
          <p:cNvGrpSpPr/>
          <p:nvPr/>
        </p:nvGrpSpPr>
        <p:grpSpPr>
          <a:xfrm>
            <a:off x="525512" y="2871904"/>
            <a:ext cx="6741880" cy="787701"/>
            <a:chOff x="471660" y="2994387"/>
            <a:chExt cx="6736300" cy="787701"/>
          </a:xfrm>
        </p:grpSpPr>
        <p:sp>
          <p:nvSpPr>
            <p:cNvPr id="6" name="TextBox 5">
              <a:extLst>
                <a:ext uri="{FF2B5EF4-FFF2-40B4-BE49-F238E27FC236}">
                  <a16:creationId xmlns:a16="http://schemas.microsoft.com/office/drawing/2014/main" id="{B71E348E-BDE0-4955-B5A2-0A4D6788D9A1}"/>
                </a:ext>
              </a:extLst>
            </p:cNvPr>
            <p:cNvSpPr txBox="1"/>
            <p:nvPr/>
          </p:nvSpPr>
          <p:spPr bwMode="gray">
            <a:xfrm>
              <a:off x="910265" y="2997001"/>
              <a:ext cx="6297695" cy="785087"/>
            </a:xfrm>
            <a:prstGeom prst="rect">
              <a:avLst/>
            </a:prstGeom>
            <a:noFill/>
          </p:spPr>
          <p:txBody>
            <a:bodyPr wrap="square" lIns="91440" tIns="45720" rIns="91440" bIns="45720" anchor="t">
              <a:spAutoFit/>
            </a:bodyPr>
            <a:lstStyle/>
            <a:p>
              <a:pPr marL="0" marR="0">
                <a:spcBef>
                  <a:spcPts val="0"/>
                </a:spcBef>
                <a:spcAft>
                  <a:spcPts val="0"/>
                </a:spcAft>
              </a:pPr>
              <a:r>
                <a:rPr lang="en-US" sz="1000" b="1" dirty="0">
                  <a:solidFill>
                    <a:srgbClr val="004B86"/>
                  </a:solidFill>
                  <a:effectLst/>
                  <a:latin typeface="Verdana"/>
                  <a:ea typeface="Times New Roman" panose="02020603050405020304" pitchFamily="18" charset="0"/>
                  <a:cs typeface="Times New Roman"/>
                </a:rPr>
                <a:t>My Docs</a:t>
              </a:r>
              <a:endParaRPr lang="en-US" sz="1000" b="1" dirty="0">
                <a:solidFill>
                  <a:srgbClr val="9CA1A6"/>
                </a:solidFill>
                <a:effectLst/>
                <a:latin typeface="Verdana"/>
                <a:ea typeface="Times New Roman" panose="02020603050405020304" pitchFamily="18" charset="0"/>
                <a:cs typeface="Times New Roman"/>
              </a:endParaRPr>
            </a:p>
            <a:p>
              <a:pPr>
                <a:lnSpc>
                  <a:spcPct val="115000"/>
                </a:lnSpc>
                <a:spcBef>
                  <a:spcPts val="600"/>
                </a:spcBef>
              </a:pPr>
              <a:r>
                <a:rPr lang="en-US" sz="900" dirty="0">
                  <a:solidFill>
                    <a:srgbClr val="333E48"/>
                  </a:solidFill>
                  <a:effectLst/>
                  <a:latin typeface="Verdana"/>
                  <a:ea typeface="Verdana"/>
                  <a:cs typeface="Times New Roman"/>
                </a:rPr>
                <a:t>Here you can see </a:t>
              </a:r>
              <a:r>
                <a:rPr lang="en-US" sz="900" dirty="0">
                  <a:latin typeface="Verdana"/>
                  <a:ea typeface="Verdana"/>
                  <a:cs typeface="Times New Roman"/>
                </a:rPr>
                <a:t>Appointment Summaries, Notes and/or Progress Reports that</a:t>
              </a:r>
              <a:r>
                <a:rPr lang="en-US" sz="900" dirty="0">
                  <a:solidFill>
                    <a:srgbClr val="333E48"/>
                  </a:solidFill>
                  <a:effectLst/>
                  <a:latin typeface="Verdana"/>
                  <a:ea typeface="Verdana"/>
                  <a:cs typeface="Times New Roman"/>
                </a:rPr>
                <a:t> have been shared with you by your Success Team. You can see reports that were created after your school enabled this feature that you have permission to see. Reports are hidden 180 days after they are created.</a:t>
              </a:r>
              <a:r>
                <a:rPr lang="en-US" sz="900" dirty="0">
                  <a:solidFill>
                    <a:srgbClr val="333E48"/>
                  </a:solidFill>
                  <a:latin typeface="Verdana"/>
                  <a:ea typeface="Verdana"/>
                  <a:cs typeface="Times New Roman"/>
                </a:rPr>
                <a:t> </a:t>
              </a:r>
              <a:endPar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30" name="Picture 29">
              <a:extLst>
                <a:ext uri="{FF2B5EF4-FFF2-40B4-BE49-F238E27FC236}">
                  <a16:creationId xmlns:a16="http://schemas.microsoft.com/office/drawing/2014/main" id="{8FD749B7-7A4A-0294-699E-69324AA5E063}"/>
                </a:ext>
              </a:extLst>
            </p:cNvPr>
            <p:cNvPicPr>
              <a:picLocks noChangeAspect="1"/>
            </p:cNvPicPr>
            <p:nvPr/>
          </p:nvPicPr>
          <p:blipFill>
            <a:blip r:embed="rId3"/>
            <a:stretch>
              <a:fillRect/>
            </a:stretch>
          </p:blipFill>
          <p:spPr>
            <a:xfrm>
              <a:off x="471660" y="2994387"/>
              <a:ext cx="488516" cy="457200"/>
            </a:xfrm>
            <a:prstGeom prst="rect">
              <a:avLst/>
            </a:prstGeom>
          </p:spPr>
        </p:pic>
      </p:grpSp>
      <p:grpSp>
        <p:nvGrpSpPr>
          <p:cNvPr id="22" name="Group 21">
            <a:extLst>
              <a:ext uri="{FF2B5EF4-FFF2-40B4-BE49-F238E27FC236}">
                <a16:creationId xmlns:a16="http://schemas.microsoft.com/office/drawing/2014/main" id="{EA9DDE29-0F1A-7DAB-504C-9711F30F8460}"/>
              </a:ext>
            </a:extLst>
          </p:cNvPr>
          <p:cNvGrpSpPr/>
          <p:nvPr/>
        </p:nvGrpSpPr>
        <p:grpSpPr>
          <a:xfrm>
            <a:off x="525512" y="4451521"/>
            <a:ext cx="6682448" cy="738664"/>
            <a:chOff x="471660" y="4640153"/>
            <a:chExt cx="6627865" cy="738664"/>
          </a:xfrm>
        </p:grpSpPr>
        <p:sp>
          <p:nvSpPr>
            <p:cNvPr id="10" name="TextBox 9">
              <a:extLst>
                <a:ext uri="{FF2B5EF4-FFF2-40B4-BE49-F238E27FC236}">
                  <a16:creationId xmlns:a16="http://schemas.microsoft.com/office/drawing/2014/main" id="{B87A0437-B2AE-40D8-AF6A-AD8E48B87A17}"/>
                </a:ext>
              </a:extLst>
            </p:cNvPr>
            <p:cNvSpPr txBox="1"/>
            <p:nvPr/>
          </p:nvSpPr>
          <p:spPr bwMode="gray">
            <a:xfrm>
              <a:off x="886468" y="4640153"/>
              <a:ext cx="6213057" cy="738664"/>
            </a:xfrm>
            <a:prstGeom prst="rect">
              <a:avLst/>
            </a:prstGeom>
            <a:noFill/>
          </p:spPr>
          <p:txBody>
            <a:bodyPr wrap="square">
              <a:spAutoFit/>
            </a:bodyPr>
            <a:lstStyle/>
            <a:p>
              <a:pPr marL="0" marR="0">
                <a:spcBef>
                  <a:spcPts val="600"/>
                </a:spcBef>
                <a:spcAft>
                  <a:spcPts val="0"/>
                </a:spcAft>
              </a:pPr>
              <a:r>
                <a:rPr lang="en-US" sz="1000" b="1" dirty="0">
                  <a:solidFill>
                    <a:srgbClr val="004B86"/>
                  </a:solidFill>
                  <a:effectLst/>
                  <a:latin typeface="Verdana" panose="020B0604030504040204" pitchFamily="34" charset="0"/>
                  <a:ea typeface="Times New Roman" panose="02020603050405020304" pitchFamily="18" charset="0"/>
                  <a:cs typeface="Times New Roman" panose="02020603050405020304" pitchFamily="18" charset="0"/>
                </a:rPr>
                <a:t>Resources</a:t>
              </a:r>
            </a:p>
            <a:p>
              <a:pPr marL="0" marR="0">
                <a:spcBef>
                  <a:spcPts val="6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See a list of important services and locations on campus. The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People</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tab shows a list of your assigned staff, e.g., advisors and instructors. Click the heart icon to favorite a resource. You can find your favorites in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Settings &gt; Favorites</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a:t>
              </a:r>
              <a:endParaRPr lang="en-US" sz="900" dirty="0"/>
            </a:p>
          </p:txBody>
        </p:sp>
        <p:pic>
          <p:nvPicPr>
            <p:cNvPr id="32" name="Picture 31">
              <a:extLst>
                <a:ext uri="{FF2B5EF4-FFF2-40B4-BE49-F238E27FC236}">
                  <a16:creationId xmlns:a16="http://schemas.microsoft.com/office/drawing/2014/main" id="{1F84CD47-502A-5644-F6C0-0542D47630AF}"/>
                </a:ext>
              </a:extLst>
            </p:cNvPr>
            <p:cNvPicPr>
              <a:picLocks noChangeAspect="1"/>
            </p:cNvPicPr>
            <p:nvPr/>
          </p:nvPicPr>
          <p:blipFill>
            <a:blip r:embed="rId4"/>
            <a:stretch>
              <a:fillRect/>
            </a:stretch>
          </p:blipFill>
          <p:spPr>
            <a:xfrm>
              <a:off x="471660" y="4659427"/>
              <a:ext cx="474785" cy="457200"/>
            </a:xfrm>
            <a:prstGeom prst="rect">
              <a:avLst/>
            </a:prstGeom>
          </p:spPr>
        </p:pic>
      </p:grpSp>
      <p:grpSp>
        <p:nvGrpSpPr>
          <p:cNvPr id="23" name="Group 22">
            <a:extLst>
              <a:ext uri="{FF2B5EF4-FFF2-40B4-BE49-F238E27FC236}">
                <a16:creationId xmlns:a16="http://schemas.microsoft.com/office/drawing/2014/main" id="{9985AC17-650D-1B56-F1C1-ED2B8082BA88}"/>
              </a:ext>
            </a:extLst>
          </p:cNvPr>
          <p:cNvGrpSpPr/>
          <p:nvPr/>
        </p:nvGrpSpPr>
        <p:grpSpPr>
          <a:xfrm>
            <a:off x="525512" y="5982102"/>
            <a:ext cx="6741880" cy="616337"/>
            <a:chOff x="525512" y="5956446"/>
            <a:chExt cx="6541487" cy="616337"/>
          </a:xfrm>
        </p:grpSpPr>
        <p:sp>
          <p:nvSpPr>
            <p:cNvPr id="14" name="TextBox 13">
              <a:extLst>
                <a:ext uri="{FF2B5EF4-FFF2-40B4-BE49-F238E27FC236}">
                  <a16:creationId xmlns:a16="http://schemas.microsoft.com/office/drawing/2014/main" id="{23FBFD74-55DD-4984-8DE7-4D514582F2FF}"/>
                </a:ext>
              </a:extLst>
            </p:cNvPr>
            <p:cNvSpPr txBox="1"/>
            <p:nvPr/>
          </p:nvSpPr>
          <p:spPr bwMode="gray">
            <a:xfrm>
              <a:off x="942384" y="5972619"/>
              <a:ext cx="6124615" cy="600164"/>
            </a:xfrm>
            <a:prstGeom prst="rect">
              <a:avLst/>
            </a:prstGeom>
            <a:noFill/>
          </p:spPr>
          <p:txBody>
            <a:bodyPr wrap="square">
              <a:spAutoFit/>
            </a:bodyPr>
            <a:lstStyle/>
            <a:p>
              <a:pPr marL="0" marR="0">
                <a:spcBef>
                  <a:spcPts val="600"/>
                </a:spcBef>
                <a:spcAft>
                  <a:spcPts val="0"/>
                </a:spcAft>
              </a:pPr>
              <a:r>
                <a:rPr lang="en-US" sz="1000" b="1" dirty="0">
                  <a:solidFill>
                    <a:srgbClr val="004B86"/>
                  </a:solidFill>
                  <a:effectLst/>
                  <a:latin typeface="Verdana" panose="020B0604030504040204" pitchFamily="34" charset="0"/>
                  <a:ea typeface="Times New Roman" panose="02020603050405020304" pitchFamily="18" charset="0"/>
                  <a:cs typeface="Times New Roman" panose="02020603050405020304" pitchFamily="18" charset="0"/>
                </a:rPr>
                <a:t>View Your Class Schedule</a:t>
              </a:r>
            </a:p>
            <a:p>
              <a:pPr marL="0" marR="0">
                <a:spcBef>
                  <a:spcPts val="6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See your course schedule at a glance or get additional details such as meeting time, location or instructor.</a:t>
              </a:r>
              <a:endParaRPr lang="en-US" sz="900" dirty="0"/>
            </a:p>
          </p:txBody>
        </p:sp>
        <p:pic>
          <p:nvPicPr>
            <p:cNvPr id="36" name="Picture 35">
              <a:extLst>
                <a:ext uri="{FF2B5EF4-FFF2-40B4-BE49-F238E27FC236}">
                  <a16:creationId xmlns:a16="http://schemas.microsoft.com/office/drawing/2014/main" id="{9026AD41-DC04-EA95-612A-9C0287C7253B}"/>
                </a:ext>
              </a:extLst>
            </p:cNvPr>
            <p:cNvPicPr>
              <a:picLocks noChangeAspect="1"/>
            </p:cNvPicPr>
            <p:nvPr/>
          </p:nvPicPr>
          <p:blipFill>
            <a:blip r:embed="rId5"/>
            <a:stretch>
              <a:fillRect/>
            </a:stretch>
          </p:blipFill>
          <p:spPr>
            <a:xfrm>
              <a:off x="525512" y="5956446"/>
              <a:ext cx="469557" cy="457200"/>
            </a:xfrm>
            <a:prstGeom prst="rect">
              <a:avLst/>
            </a:prstGeom>
          </p:spPr>
        </p:pic>
      </p:grpSp>
    </p:spTree>
    <p:extLst>
      <p:ext uri="{BB962C8B-B14F-4D97-AF65-F5344CB8AC3E}">
        <p14:creationId xmlns:p14="http://schemas.microsoft.com/office/powerpoint/2010/main" val="401645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RNycFq5"/>
  <p:tag name="ARTICULATE_DESIGN_ID_EAB3 PORTRAIT STANDARD" val="pjsLuG9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Presentation38" id="{93D36FF4-0E4D-8D48-B7BD-7C392CE5ADA9}" vid="{93701D63-D1AD-CB40-A3FF-DA1CD766A52D}"/>
    </a:ext>
  </a:extLst>
</a:theme>
</file>

<file path=ppt/theme/theme2.xml><?xml version="1.0" encoding="utf-8"?>
<a:theme xmlns:a="http://schemas.openxmlformats.org/drawingml/2006/main" name="1_EAB3 Portrait Standard">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3 Portrait Branded One-Pager Template-011824.potx" id="{785D5201-665C-43C2-9F67-11385A58D8F3}" vid="{4382C85C-2AB4-4654-B186-B2146B496D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Template 031621</Template>
  <TotalTime>244</TotalTime>
  <Words>508</Words>
  <Application>Microsoft Office PowerPoint</Application>
  <PresentationFormat>Custom</PresentationFormat>
  <Paragraphs>37</Paragraphs>
  <Slides>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Arial</vt:lpstr>
      <vt:lpstr>Calibri</vt:lpstr>
      <vt:lpstr>Rockwell</vt:lpstr>
      <vt:lpstr>Times New Roman</vt:lpstr>
      <vt:lpstr>Verdana</vt:lpstr>
      <vt:lpstr>Wingdings</vt:lpstr>
      <vt:lpstr>EAB3 Portrait Standard</vt:lpstr>
      <vt:lpstr>1_EAB3 Portrait Standard</vt:lpstr>
      <vt:lpstr>EAB Navigate360 Student Quick Start Guide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EAB Navigate Student Quick Start Guide</dc:title>
  <dc:creator>Chan, Katerina</dc:creator>
  <cp:lastModifiedBy>Banks, Austin</cp:lastModifiedBy>
  <cp:revision>209</cp:revision>
  <dcterms:created xsi:type="dcterms:W3CDTF">2021-07-01T21:19:17Z</dcterms:created>
  <dcterms:modified xsi:type="dcterms:W3CDTF">2025-05-08T18:49:14Z</dcterms:modified>
</cp:coreProperties>
</file>