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716" r:id="rId4"/>
    <p:sldMasterId id="2147483660" r:id="rId5"/>
  </p:sldMasterIdLst>
  <p:notesMasterIdLst>
    <p:notesMasterId r:id="rId31"/>
  </p:notesMasterIdLst>
  <p:handoutMasterIdLst>
    <p:handoutMasterId r:id="rId32"/>
  </p:handoutMasterIdLst>
  <p:sldIdLst>
    <p:sldId id="286" r:id="rId6"/>
    <p:sldId id="314" r:id="rId7"/>
    <p:sldId id="318" r:id="rId8"/>
    <p:sldId id="317" r:id="rId9"/>
    <p:sldId id="338" r:id="rId10"/>
    <p:sldId id="326" r:id="rId11"/>
    <p:sldId id="307" r:id="rId12"/>
    <p:sldId id="327" r:id="rId13"/>
    <p:sldId id="328" r:id="rId14"/>
    <p:sldId id="329" r:id="rId15"/>
    <p:sldId id="330" r:id="rId16"/>
    <p:sldId id="331" r:id="rId17"/>
    <p:sldId id="313" r:id="rId18"/>
    <p:sldId id="345" r:id="rId19"/>
    <p:sldId id="364" r:id="rId20"/>
    <p:sldId id="376" r:id="rId21"/>
    <p:sldId id="282" r:id="rId22"/>
    <p:sldId id="305" r:id="rId23"/>
    <p:sldId id="291" r:id="rId24"/>
    <p:sldId id="325" r:id="rId25"/>
    <p:sldId id="377" r:id="rId26"/>
    <p:sldId id="378" r:id="rId27"/>
    <p:sldId id="343" r:id="rId28"/>
    <p:sldId id="339" r:id="rId29"/>
    <p:sldId id="310" r:id="rId30"/>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01EDBE99-7046-4F25-8488-41CFB703B297}">
          <p14:sldIdLst>
            <p14:sldId id="286"/>
            <p14:sldId id="314"/>
            <p14:sldId id="318"/>
            <p14:sldId id="317"/>
            <p14:sldId id="338"/>
            <p14:sldId id="326"/>
            <p14:sldId id="307"/>
            <p14:sldId id="327"/>
            <p14:sldId id="328"/>
            <p14:sldId id="329"/>
            <p14:sldId id="330"/>
            <p14:sldId id="331"/>
            <p14:sldId id="313"/>
            <p14:sldId id="345"/>
            <p14:sldId id="364"/>
            <p14:sldId id="376"/>
            <p14:sldId id="282"/>
            <p14:sldId id="305"/>
            <p14:sldId id="291"/>
            <p14:sldId id="325"/>
            <p14:sldId id="377"/>
            <p14:sldId id="378"/>
            <p14:sldId id="343"/>
            <p14:sldId id="339"/>
            <p14:sldId id="310"/>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DDEDF"/>
    <a:srgbClr val="999999"/>
    <a:srgbClr val="FFE48F"/>
    <a:srgbClr val="CFB87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520" autoAdjust="0"/>
    <p:restoredTop sz="92131" autoAdjust="0"/>
  </p:normalViewPr>
  <p:slideViewPr>
    <p:cSldViewPr>
      <p:cViewPr varScale="1">
        <p:scale>
          <a:sx n="102" d="100"/>
          <a:sy n="102" d="100"/>
        </p:scale>
        <p:origin x="864" y="102"/>
      </p:cViewPr>
      <p:guideLst/>
    </p:cSldViewPr>
  </p:slideViewPr>
  <p:notesTextViewPr>
    <p:cViewPr>
      <p:scale>
        <a:sx n="1" d="1"/>
        <a:sy n="1" d="1"/>
      </p:scale>
      <p:origin x="0" y="0"/>
    </p:cViewPr>
  </p:notesTextViewPr>
  <p:notesViewPr>
    <p:cSldViewPr>
      <p:cViewPr varScale="1">
        <p:scale>
          <a:sx n="83" d="100"/>
          <a:sy n="83" d="100"/>
        </p:scale>
        <p:origin x="3894" y="6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21" Type="http://schemas.openxmlformats.org/officeDocument/2006/relationships/slide" Target="slides/slide16.xml"/><Relationship Id="rId34" Type="http://schemas.openxmlformats.org/officeDocument/2006/relationships/viewProps" Target="viewProp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handoutMaster" Target="handoutMasters/handoutMaster1.xml"/><Relationship Id="rId37" Type="http://schemas.microsoft.com/office/2016/11/relationships/changesInfo" Target="changesInfos/changesInfo1.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tableStyles" Target="tableStyle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theme" Target="theme/theme1.xml"/><Relationship Id="rId8" Type="http://schemas.openxmlformats.org/officeDocument/2006/relationships/slide" Target="slides/slide3.xml"/><Relationship Id="rId3"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utler, Monica C" userId="57a5ee63-8545-46b6-b065-f18f88b283a9" providerId="ADAL" clId="{51E9BE85-4AD2-4B11-AEE3-316C7E4A742E}"/>
    <pc:docChg chg="undo custSel modSld">
      <pc:chgData name="Cutler, Monica C" userId="57a5ee63-8545-46b6-b065-f18f88b283a9" providerId="ADAL" clId="{51E9BE85-4AD2-4B11-AEE3-316C7E4A742E}" dt="2026-09-01T22:57:16.191" v="26" actId="6549"/>
      <pc:docMkLst>
        <pc:docMk/>
      </pc:docMkLst>
      <pc:sldChg chg="modNotesTx">
        <pc:chgData name="Cutler, Monica C" userId="57a5ee63-8545-46b6-b065-f18f88b283a9" providerId="ADAL" clId="{51E9BE85-4AD2-4B11-AEE3-316C7E4A742E}" dt="2026-09-01T22:56:54.619" v="18" actId="6549"/>
        <pc:sldMkLst>
          <pc:docMk/>
          <pc:sldMk cId="1033419304" sldId="282"/>
        </pc:sldMkLst>
      </pc:sldChg>
      <pc:sldChg chg="modNotesTx">
        <pc:chgData name="Cutler, Monica C" userId="57a5ee63-8545-46b6-b065-f18f88b283a9" providerId="ADAL" clId="{51E9BE85-4AD2-4B11-AEE3-316C7E4A742E}" dt="2026-09-01T22:56:05.341" v="0" actId="6549"/>
        <pc:sldMkLst>
          <pc:docMk/>
          <pc:sldMk cId="1623017600" sldId="286"/>
        </pc:sldMkLst>
      </pc:sldChg>
      <pc:sldChg chg="modNotesTx">
        <pc:chgData name="Cutler, Monica C" userId="57a5ee63-8545-46b6-b065-f18f88b283a9" providerId="ADAL" clId="{51E9BE85-4AD2-4B11-AEE3-316C7E4A742E}" dt="2026-09-01T22:56:59.943" v="20" actId="6549"/>
        <pc:sldMkLst>
          <pc:docMk/>
          <pc:sldMk cId="2944939916" sldId="291"/>
        </pc:sldMkLst>
      </pc:sldChg>
      <pc:sldChg chg="modNotesTx">
        <pc:chgData name="Cutler, Monica C" userId="57a5ee63-8545-46b6-b065-f18f88b283a9" providerId="ADAL" clId="{51E9BE85-4AD2-4B11-AEE3-316C7E4A742E}" dt="2026-09-01T22:56:56.833" v="19" actId="6549"/>
        <pc:sldMkLst>
          <pc:docMk/>
          <pc:sldMk cId="3465988441" sldId="305"/>
        </pc:sldMkLst>
      </pc:sldChg>
      <pc:sldChg chg="modNotesTx">
        <pc:chgData name="Cutler, Monica C" userId="57a5ee63-8545-46b6-b065-f18f88b283a9" providerId="ADAL" clId="{51E9BE85-4AD2-4B11-AEE3-316C7E4A742E}" dt="2026-09-01T22:56:25.175" v="8" actId="6549"/>
        <pc:sldMkLst>
          <pc:docMk/>
          <pc:sldMk cId="2709340867" sldId="307"/>
        </pc:sldMkLst>
      </pc:sldChg>
      <pc:sldChg chg="modNotesTx">
        <pc:chgData name="Cutler, Monica C" userId="57a5ee63-8545-46b6-b065-f18f88b283a9" providerId="ADAL" clId="{51E9BE85-4AD2-4B11-AEE3-316C7E4A742E}" dt="2026-09-01T22:57:16.191" v="26" actId="6549"/>
        <pc:sldMkLst>
          <pc:docMk/>
          <pc:sldMk cId="2929476197" sldId="310"/>
        </pc:sldMkLst>
      </pc:sldChg>
      <pc:sldChg chg="modNotesTx">
        <pc:chgData name="Cutler, Monica C" userId="57a5ee63-8545-46b6-b065-f18f88b283a9" providerId="ADAL" clId="{51E9BE85-4AD2-4B11-AEE3-316C7E4A742E}" dt="2026-09-01T22:56:42.683" v="14" actId="6549"/>
        <pc:sldMkLst>
          <pc:docMk/>
          <pc:sldMk cId="70823616" sldId="313"/>
        </pc:sldMkLst>
      </pc:sldChg>
      <pc:sldChg chg="modNotesTx">
        <pc:chgData name="Cutler, Monica C" userId="57a5ee63-8545-46b6-b065-f18f88b283a9" providerId="ADAL" clId="{51E9BE85-4AD2-4B11-AEE3-316C7E4A742E}" dt="2026-09-01T22:56:11.103" v="3" actId="6549"/>
        <pc:sldMkLst>
          <pc:docMk/>
          <pc:sldMk cId="3256241095" sldId="314"/>
        </pc:sldMkLst>
      </pc:sldChg>
      <pc:sldChg chg="modNotesTx">
        <pc:chgData name="Cutler, Monica C" userId="57a5ee63-8545-46b6-b065-f18f88b283a9" providerId="ADAL" clId="{51E9BE85-4AD2-4B11-AEE3-316C7E4A742E}" dt="2026-09-01T22:56:15.929" v="5" actId="6549"/>
        <pc:sldMkLst>
          <pc:docMk/>
          <pc:sldMk cId="4094730594" sldId="317"/>
        </pc:sldMkLst>
      </pc:sldChg>
      <pc:sldChg chg="modNotesTx">
        <pc:chgData name="Cutler, Monica C" userId="57a5ee63-8545-46b6-b065-f18f88b283a9" providerId="ADAL" clId="{51E9BE85-4AD2-4B11-AEE3-316C7E4A742E}" dt="2026-09-01T22:56:13.507" v="4" actId="6549"/>
        <pc:sldMkLst>
          <pc:docMk/>
          <pc:sldMk cId="2736539127" sldId="318"/>
        </pc:sldMkLst>
      </pc:sldChg>
      <pc:sldChg chg="modNotesTx">
        <pc:chgData name="Cutler, Monica C" userId="57a5ee63-8545-46b6-b065-f18f88b283a9" providerId="ADAL" clId="{51E9BE85-4AD2-4B11-AEE3-316C7E4A742E}" dt="2026-09-01T22:57:01.987" v="21" actId="6549"/>
        <pc:sldMkLst>
          <pc:docMk/>
          <pc:sldMk cId="2529800832" sldId="325"/>
        </pc:sldMkLst>
      </pc:sldChg>
      <pc:sldChg chg="modNotesTx">
        <pc:chgData name="Cutler, Monica C" userId="57a5ee63-8545-46b6-b065-f18f88b283a9" providerId="ADAL" clId="{51E9BE85-4AD2-4B11-AEE3-316C7E4A742E}" dt="2026-09-01T22:56:22.902" v="7" actId="6549"/>
        <pc:sldMkLst>
          <pc:docMk/>
          <pc:sldMk cId="2313017402" sldId="326"/>
        </pc:sldMkLst>
      </pc:sldChg>
      <pc:sldChg chg="modNotesTx">
        <pc:chgData name="Cutler, Monica C" userId="57a5ee63-8545-46b6-b065-f18f88b283a9" providerId="ADAL" clId="{51E9BE85-4AD2-4B11-AEE3-316C7E4A742E}" dt="2026-09-01T22:56:27.848" v="9" actId="6549"/>
        <pc:sldMkLst>
          <pc:docMk/>
          <pc:sldMk cId="3496965997" sldId="327"/>
        </pc:sldMkLst>
      </pc:sldChg>
      <pc:sldChg chg="modNotesTx">
        <pc:chgData name="Cutler, Monica C" userId="57a5ee63-8545-46b6-b065-f18f88b283a9" providerId="ADAL" clId="{51E9BE85-4AD2-4B11-AEE3-316C7E4A742E}" dt="2026-09-01T22:56:31.240" v="10" actId="6549"/>
        <pc:sldMkLst>
          <pc:docMk/>
          <pc:sldMk cId="710514364" sldId="328"/>
        </pc:sldMkLst>
      </pc:sldChg>
      <pc:sldChg chg="modNotesTx">
        <pc:chgData name="Cutler, Monica C" userId="57a5ee63-8545-46b6-b065-f18f88b283a9" providerId="ADAL" clId="{51E9BE85-4AD2-4B11-AEE3-316C7E4A742E}" dt="2026-09-01T22:56:34.639" v="11" actId="6549"/>
        <pc:sldMkLst>
          <pc:docMk/>
          <pc:sldMk cId="1448685776" sldId="329"/>
        </pc:sldMkLst>
      </pc:sldChg>
      <pc:sldChg chg="modNotesTx">
        <pc:chgData name="Cutler, Monica C" userId="57a5ee63-8545-46b6-b065-f18f88b283a9" providerId="ADAL" clId="{51E9BE85-4AD2-4B11-AEE3-316C7E4A742E}" dt="2026-09-01T22:56:37.423" v="12" actId="6549"/>
        <pc:sldMkLst>
          <pc:docMk/>
          <pc:sldMk cId="3991150958" sldId="330"/>
        </pc:sldMkLst>
      </pc:sldChg>
      <pc:sldChg chg="modNotesTx">
        <pc:chgData name="Cutler, Monica C" userId="57a5ee63-8545-46b6-b065-f18f88b283a9" providerId="ADAL" clId="{51E9BE85-4AD2-4B11-AEE3-316C7E4A742E}" dt="2026-09-01T22:56:40.551" v="13" actId="6549"/>
        <pc:sldMkLst>
          <pc:docMk/>
          <pc:sldMk cId="1380657661" sldId="331"/>
        </pc:sldMkLst>
      </pc:sldChg>
      <pc:sldChg chg="modNotesTx">
        <pc:chgData name="Cutler, Monica C" userId="57a5ee63-8545-46b6-b065-f18f88b283a9" providerId="ADAL" clId="{51E9BE85-4AD2-4B11-AEE3-316C7E4A742E}" dt="2026-09-01T22:56:18.761" v="6" actId="6549"/>
        <pc:sldMkLst>
          <pc:docMk/>
          <pc:sldMk cId="177120975" sldId="338"/>
        </pc:sldMkLst>
      </pc:sldChg>
      <pc:sldChg chg="modNotesTx">
        <pc:chgData name="Cutler, Monica C" userId="57a5ee63-8545-46b6-b065-f18f88b283a9" providerId="ADAL" clId="{51E9BE85-4AD2-4B11-AEE3-316C7E4A742E}" dt="2026-09-01T22:57:13.487" v="25" actId="6549"/>
        <pc:sldMkLst>
          <pc:docMk/>
          <pc:sldMk cId="2626057063" sldId="339"/>
        </pc:sldMkLst>
      </pc:sldChg>
      <pc:sldChg chg="modNotesTx">
        <pc:chgData name="Cutler, Monica C" userId="57a5ee63-8545-46b6-b065-f18f88b283a9" providerId="ADAL" clId="{51E9BE85-4AD2-4B11-AEE3-316C7E4A742E}" dt="2026-09-01T22:57:10.775" v="24" actId="6549"/>
        <pc:sldMkLst>
          <pc:docMk/>
          <pc:sldMk cId="2983083973" sldId="343"/>
        </pc:sldMkLst>
      </pc:sldChg>
      <pc:sldChg chg="modNotesTx">
        <pc:chgData name="Cutler, Monica C" userId="57a5ee63-8545-46b6-b065-f18f88b283a9" providerId="ADAL" clId="{51E9BE85-4AD2-4B11-AEE3-316C7E4A742E}" dt="2026-09-01T22:56:45.633" v="15" actId="6549"/>
        <pc:sldMkLst>
          <pc:docMk/>
          <pc:sldMk cId="3978611032" sldId="345"/>
        </pc:sldMkLst>
      </pc:sldChg>
      <pc:sldChg chg="modNotesTx">
        <pc:chgData name="Cutler, Monica C" userId="57a5ee63-8545-46b6-b065-f18f88b283a9" providerId="ADAL" clId="{51E9BE85-4AD2-4B11-AEE3-316C7E4A742E}" dt="2026-09-01T22:56:49.050" v="16" actId="6549"/>
        <pc:sldMkLst>
          <pc:docMk/>
          <pc:sldMk cId="1464795634" sldId="364"/>
        </pc:sldMkLst>
      </pc:sldChg>
      <pc:sldChg chg="modNotesTx">
        <pc:chgData name="Cutler, Monica C" userId="57a5ee63-8545-46b6-b065-f18f88b283a9" providerId="ADAL" clId="{51E9BE85-4AD2-4B11-AEE3-316C7E4A742E}" dt="2026-09-01T22:56:51.550" v="17" actId="6549"/>
        <pc:sldMkLst>
          <pc:docMk/>
          <pc:sldMk cId="3317289107" sldId="376"/>
        </pc:sldMkLst>
      </pc:sldChg>
      <pc:sldChg chg="modNotesTx">
        <pc:chgData name="Cutler, Monica C" userId="57a5ee63-8545-46b6-b065-f18f88b283a9" providerId="ADAL" clId="{51E9BE85-4AD2-4B11-AEE3-316C7E4A742E}" dt="2026-09-01T22:57:05.120" v="22" actId="6549"/>
        <pc:sldMkLst>
          <pc:docMk/>
          <pc:sldMk cId="1075114221" sldId="377"/>
        </pc:sldMkLst>
      </pc:sldChg>
      <pc:sldChg chg="modNotesTx">
        <pc:chgData name="Cutler, Monica C" userId="57a5ee63-8545-46b6-b065-f18f88b283a9" providerId="ADAL" clId="{51E9BE85-4AD2-4B11-AEE3-316C7E4A742E}" dt="2026-09-01T22:57:07.304" v="23" actId="6549"/>
        <pc:sldMkLst>
          <pc:docMk/>
          <pc:sldMk cId="581932055" sldId="378"/>
        </pc:sldMkLst>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1B3896D9-52AF-C91F-167E-2A4D73099C7F}"/>
              </a:ext>
            </a:extLst>
          </p:cNvPr>
          <p:cNvSpPr>
            <a:spLocks noGrp="1"/>
          </p:cNvSpPr>
          <p:nvPr>
            <p:ph type="hdr" sz="quarter"/>
          </p:nvPr>
        </p:nvSpPr>
        <p:spPr>
          <a:xfrm>
            <a:off x="0" y="1"/>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a:extLst>
              <a:ext uri="{FF2B5EF4-FFF2-40B4-BE49-F238E27FC236}">
                <a16:creationId xmlns:a16="http://schemas.microsoft.com/office/drawing/2014/main" id="{A6697323-CFC9-DF77-BD8F-C12A77962D23}"/>
              </a:ext>
            </a:extLst>
          </p:cNvPr>
          <p:cNvSpPr>
            <a:spLocks noGrp="1"/>
          </p:cNvSpPr>
          <p:nvPr>
            <p:ph type="dt" sz="quarter" idx="1"/>
          </p:nvPr>
        </p:nvSpPr>
        <p:spPr>
          <a:xfrm>
            <a:off x="3970938" y="1"/>
            <a:ext cx="3037840" cy="466434"/>
          </a:xfrm>
          <a:prstGeom prst="rect">
            <a:avLst/>
          </a:prstGeom>
        </p:spPr>
        <p:txBody>
          <a:bodyPr vert="horz" lIns="93177" tIns="46589" rIns="93177" bIns="46589" rtlCol="0"/>
          <a:lstStyle>
            <a:lvl1pPr algn="r">
              <a:defRPr sz="1200"/>
            </a:lvl1pPr>
          </a:lstStyle>
          <a:p>
            <a:fld id="{AFABFFE3-34F9-2549-88A1-3B2E5D1B5BC2}" type="datetimeFigureOut">
              <a:rPr lang="en-US" smtClean="0"/>
              <a:t>9/1/2026</a:t>
            </a:fld>
            <a:endParaRPr lang="en-US"/>
          </a:p>
        </p:txBody>
      </p:sp>
      <p:sp>
        <p:nvSpPr>
          <p:cNvPr id="4" name="Footer Placeholder 3">
            <a:extLst>
              <a:ext uri="{FF2B5EF4-FFF2-40B4-BE49-F238E27FC236}">
                <a16:creationId xmlns:a16="http://schemas.microsoft.com/office/drawing/2014/main" id="{191D72C4-B91A-EA6A-B1A8-819E39491A5F}"/>
              </a:ext>
            </a:extLst>
          </p:cNvPr>
          <p:cNvSpPr>
            <a:spLocks noGrp="1"/>
          </p:cNvSpPr>
          <p:nvPr>
            <p:ph type="ftr" sz="quarter" idx="2"/>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0E95DDC7-E4BD-423D-BF8B-8F84FCBCE9F7}"/>
              </a:ext>
            </a:extLst>
          </p:cNvPr>
          <p:cNvSpPr>
            <a:spLocks noGrp="1"/>
          </p:cNvSpPr>
          <p:nvPr>
            <p:ph type="sldNum" sz="quarter" idx="3"/>
          </p:nvPr>
        </p:nvSpPr>
        <p:spPr>
          <a:xfrm>
            <a:off x="3970938" y="8829967"/>
            <a:ext cx="3037840" cy="466433"/>
          </a:xfrm>
          <a:prstGeom prst="rect">
            <a:avLst/>
          </a:prstGeom>
        </p:spPr>
        <p:txBody>
          <a:bodyPr vert="horz" lIns="93177" tIns="46589" rIns="93177" bIns="46589" rtlCol="0" anchor="b"/>
          <a:lstStyle>
            <a:lvl1pPr algn="r">
              <a:defRPr sz="1200"/>
            </a:lvl1pPr>
          </a:lstStyle>
          <a:p>
            <a:fld id="{7B1B3AF2-122C-1F46-BDB8-6BF77E93809B}" type="slidenum">
              <a:rPr lang="en-US" smtClean="0"/>
              <a:t>‹#›</a:t>
            </a:fld>
            <a:endParaRPr lang="en-US"/>
          </a:p>
        </p:txBody>
      </p:sp>
    </p:spTree>
    <p:extLst>
      <p:ext uri="{BB962C8B-B14F-4D97-AF65-F5344CB8AC3E}">
        <p14:creationId xmlns:p14="http://schemas.microsoft.com/office/powerpoint/2010/main" val="1419039337"/>
      </p:ext>
    </p:extLst>
  </p:cSld>
  <p:clrMap bg1="lt1" tx1="dk1" bg2="lt2" tx2="dk2" accent1="accent1" accent2="accent2" accent3="accent3" accent4="accent4" accent5="accent5" accent6="accent6" hlink="hlink" folHlink="folHlink"/>
  <p:hf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1"/>
            <a:ext cx="3037840" cy="466434"/>
          </a:xfrm>
          <a:prstGeom prst="rect">
            <a:avLst/>
          </a:prstGeom>
        </p:spPr>
        <p:txBody>
          <a:bodyPr vert="horz" lIns="93177" tIns="46589" rIns="93177" bIns="46589" rtlCol="0"/>
          <a:lstStyle>
            <a:lvl1pPr algn="r">
              <a:defRPr sz="1200"/>
            </a:lvl1pPr>
          </a:lstStyle>
          <a:p>
            <a:fld id="{CE821457-9F60-0E48-BF0C-64CA63EFC662}" type="datetimeFigureOut">
              <a:rPr lang="en-US" smtClean="0"/>
              <a:t>9/1/2026</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3"/>
            <a:ext cx="5608320" cy="3660458"/>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BDC70E8D-5F17-2A4E-AB1B-A57F9FCFE679}" type="slidenum">
              <a:rPr lang="en-US" smtClean="0"/>
              <a:t>‹#›</a:t>
            </a:fld>
            <a:endParaRPr lang="en-US"/>
          </a:p>
        </p:txBody>
      </p:sp>
    </p:spTree>
    <p:extLst>
      <p:ext uri="{BB962C8B-B14F-4D97-AF65-F5344CB8AC3E}">
        <p14:creationId xmlns:p14="http://schemas.microsoft.com/office/powerpoint/2010/main" val="1854834778"/>
      </p:ext>
    </p:extLst>
  </p:cSld>
  <p:clrMap bg1="lt1" tx1="dk1" bg2="lt2" tx2="dk2" accent1="accent1" accent2="accent2" accent3="accent3" accent4="accent4" accent5="accent5" accent6="accent6" hlink="hlink" folHlink="folHlink"/>
  <p:hf hd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9415" indent="-349415" fontAlgn="base">
              <a:buSzPts val="1000"/>
              <a:buFont typeface="Symbol" panose="05050102010706020507" pitchFamily="18" charset="2"/>
              <a:buChar char=""/>
              <a:tabLst>
                <a:tab pos="465887" algn="l"/>
              </a:tabLst>
            </a:pPr>
            <a:endParaRPr lang="en-US" sz="1800" dirty="0">
              <a:latin typeface="Aptos" panose="020B0004020202020204" pitchFamily="34" charset="0"/>
              <a:ea typeface="Times New Roman" panose="02020603050405020304" pitchFamily="18" charset="0"/>
              <a:cs typeface="Segoe UI" panose="020B0502040204020203" pitchFamily="34" charset="0"/>
            </a:endParaRPr>
          </a:p>
        </p:txBody>
      </p:sp>
      <p:sp>
        <p:nvSpPr>
          <p:cNvPr id="4" name="Footer Placeholder 3"/>
          <p:cNvSpPr>
            <a:spLocks noGrp="1"/>
          </p:cNvSpPr>
          <p:nvPr>
            <p:ph type="ftr" sz="quarter" idx="4"/>
          </p:nvPr>
        </p:nvSpPr>
        <p:spPr/>
        <p:txBody>
          <a:bodyPr/>
          <a:lstStyle/>
          <a:p>
            <a:endParaRPr lang="en-US"/>
          </a:p>
        </p:txBody>
      </p:sp>
      <p:sp>
        <p:nvSpPr>
          <p:cNvPr id="5" name="Slide Number Placeholder 4"/>
          <p:cNvSpPr>
            <a:spLocks noGrp="1"/>
          </p:cNvSpPr>
          <p:nvPr>
            <p:ph type="sldNum" sz="quarter" idx="5"/>
          </p:nvPr>
        </p:nvSpPr>
        <p:spPr/>
        <p:txBody>
          <a:bodyPr/>
          <a:lstStyle/>
          <a:p>
            <a:fld id="{BDC70E8D-5F17-2A4E-AB1B-A57F9FCFE679}" type="slidenum">
              <a:rPr lang="en-US" smtClean="0"/>
              <a:t>1</a:t>
            </a:fld>
            <a:endParaRPr lang="en-US"/>
          </a:p>
        </p:txBody>
      </p:sp>
    </p:spTree>
    <p:extLst>
      <p:ext uri="{BB962C8B-B14F-4D97-AF65-F5344CB8AC3E}">
        <p14:creationId xmlns:p14="http://schemas.microsoft.com/office/powerpoint/2010/main" val="213523054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15000"/>
              </a:lnSpc>
              <a:spcAft>
                <a:spcPts val="815"/>
              </a:spcAft>
            </a:pPr>
            <a:endParaRPr lang="en-US" sz="1100" b="0" kern="100" dirty="0">
              <a:latin typeface="Arial" panose="020B0604020202020204" pitchFamily="34" charset="0"/>
              <a:ea typeface="Aptos" panose="020B0004020202020204" pitchFamily="34" charset="0"/>
              <a:cs typeface="Times New Roman" panose="02020603050405020304" pitchFamily="18" charset="0"/>
            </a:endParaRPr>
          </a:p>
        </p:txBody>
      </p:sp>
      <p:sp>
        <p:nvSpPr>
          <p:cNvPr id="4" name="Footer Placeholder 3"/>
          <p:cNvSpPr>
            <a:spLocks noGrp="1"/>
          </p:cNvSpPr>
          <p:nvPr>
            <p:ph type="ftr" sz="quarter" idx="4"/>
          </p:nvPr>
        </p:nvSpPr>
        <p:spPr/>
        <p:txBody>
          <a:bodyPr/>
          <a:lstStyle/>
          <a:p>
            <a:endParaRPr lang="en-US"/>
          </a:p>
        </p:txBody>
      </p:sp>
      <p:sp>
        <p:nvSpPr>
          <p:cNvPr id="5" name="Slide Number Placeholder 4"/>
          <p:cNvSpPr>
            <a:spLocks noGrp="1"/>
          </p:cNvSpPr>
          <p:nvPr>
            <p:ph type="sldNum" sz="quarter" idx="5"/>
          </p:nvPr>
        </p:nvSpPr>
        <p:spPr/>
        <p:txBody>
          <a:bodyPr/>
          <a:lstStyle/>
          <a:p>
            <a:fld id="{BDC70E8D-5F17-2A4E-AB1B-A57F9FCFE679}" type="slidenum">
              <a:rPr lang="en-US" smtClean="0"/>
              <a:t>2</a:t>
            </a:fld>
            <a:endParaRPr lang="en-US"/>
          </a:p>
        </p:txBody>
      </p:sp>
    </p:spTree>
    <p:extLst>
      <p:ext uri="{BB962C8B-B14F-4D97-AF65-F5344CB8AC3E}">
        <p14:creationId xmlns:p14="http://schemas.microsoft.com/office/powerpoint/2010/main" val="103409700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Footer Placeholder 3"/>
          <p:cNvSpPr>
            <a:spLocks noGrp="1"/>
          </p:cNvSpPr>
          <p:nvPr>
            <p:ph type="ftr" sz="quarter" idx="4"/>
          </p:nvPr>
        </p:nvSpPr>
        <p:spPr/>
        <p:txBody>
          <a:bodyPr/>
          <a:lstStyle/>
          <a:p>
            <a:endParaRPr lang="en-US"/>
          </a:p>
        </p:txBody>
      </p:sp>
      <p:sp>
        <p:nvSpPr>
          <p:cNvPr id="5" name="Slide Number Placeholder 4"/>
          <p:cNvSpPr>
            <a:spLocks noGrp="1"/>
          </p:cNvSpPr>
          <p:nvPr>
            <p:ph type="sldNum" sz="quarter" idx="5"/>
          </p:nvPr>
        </p:nvSpPr>
        <p:spPr/>
        <p:txBody>
          <a:bodyPr/>
          <a:lstStyle/>
          <a:p>
            <a:fld id="{BDC70E8D-5F17-2A4E-AB1B-A57F9FCFE679}" type="slidenum">
              <a:rPr lang="en-US" smtClean="0"/>
              <a:t>3</a:t>
            </a:fld>
            <a:endParaRPr lang="en-US"/>
          </a:p>
        </p:txBody>
      </p:sp>
    </p:spTree>
    <p:extLst>
      <p:ext uri="{BB962C8B-B14F-4D97-AF65-F5344CB8AC3E}">
        <p14:creationId xmlns:p14="http://schemas.microsoft.com/office/powerpoint/2010/main" val="214920546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Footer Placeholder 3"/>
          <p:cNvSpPr>
            <a:spLocks noGrp="1"/>
          </p:cNvSpPr>
          <p:nvPr>
            <p:ph type="ftr" sz="quarter" idx="4"/>
          </p:nvPr>
        </p:nvSpPr>
        <p:spPr/>
        <p:txBody>
          <a:bodyPr/>
          <a:lstStyle/>
          <a:p>
            <a:endParaRPr lang="en-US"/>
          </a:p>
        </p:txBody>
      </p:sp>
      <p:sp>
        <p:nvSpPr>
          <p:cNvPr id="5" name="Slide Number Placeholder 4"/>
          <p:cNvSpPr>
            <a:spLocks noGrp="1"/>
          </p:cNvSpPr>
          <p:nvPr>
            <p:ph type="sldNum" sz="quarter" idx="5"/>
          </p:nvPr>
        </p:nvSpPr>
        <p:spPr/>
        <p:txBody>
          <a:bodyPr/>
          <a:lstStyle/>
          <a:p>
            <a:fld id="{BDC70E8D-5F17-2A4E-AB1B-A57F9FCFE679}" type="slidenum">
              <a:rPr lang="en-US" smtClean="0"/>
              <a:t>4</a:t>
            </a:fld>
            <a:endParaRPr lang="en-US"/>
          </a:p>
        </p:txBody>
      </p:sp>
    </p:spTree>
    <p:extLst>
      <p:ext uri="{BB962C8B-B14F-4D97-AF65-F5344CB8AC3E}">
        <p14:creationId xmlns:p14="http://schemas.microsoft.com/office/powerpoint/2010/main" val="384107276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Footer Placeholder 3"/>
          <p:cNvSpPr>
            <a:spLocks noGrp="1"/>
          </p:cNvSpPr>
          <p:nvPr>
            <p:ph type="ftr" sz="quarter" idx="4"/>
          </p:nvPr>
        </p:nvSpPr>
        <p:spPr/>
        <p:txBody>
          <a:bodyPr/>
          <a:lstStyle/>
          <a:p>
            <a:endParaRPr lang="en-US"/>
          </a:p>
        </p:txBody>
      </p:sp>
      <p:sp>
        <p:nvSpPr>
          <p:cNvPr id="5" name="Slide Number Placeholder 4"/>
          <p:cNvSpPr>
            <a:spLocks noGrp="1"/>
          </p:cNvSpPr>
          <p:nvPr>
            <p:ph type="sldNum" sz="quarter" idx="5"/>
          </p:nvPr>
        </p:nvSpPr>
        <p:spPr/>
        <p:txBody>
          <a:bodyPr/>
          <a:lstStyle/>
          <a:p>
            <a:fld id="{BDC70E8D-5F17-2A4E-AB1B-A57F9FCFE679}" type="slidenum">
              <a:rPr lang="en-US" smtClean="0"/>
              <a:t>5</a:t>
            </a:fld>
            <a:endParaRPr lang="en-US"/>
          </a:p>
        </p:txBody>
      </p:sp>
    </p:spTree>
    <p:extLst>
      <p:ext uri="{BB962C8B-B14F-4D97-AF65-F5344CB8AC3E}">
        <p14:creationId xmlns:p14="http://schemas.microsoft.com/office/powerpoint/2010/main" val="345538764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65887" lvl="1">
              <a:lnSpc>
                <a:spcPct val="115000"/>
              </a:lnSpc>
              <a:buSzPts val="1000"/>
              <a:tabLst>
                <a:tab pos="970598" algn="l"/>
              </a:tabLst>
            </a:pPr>
            <a:endParaRPr lang="en-US" sz="1800" kern="0" dirty="0">
              <a:solidFill>
                <a:srgbClr val="1D1C1D"/>
              </a:solidFill>
              <a:latin typeface="Arial" panose="020B0604020202020204" pitchFamily="34" charset="0"/>
              <a:ea typeface="Times New Roman" panose="02020603050405020304" pitchFamily="18" charset="0"/>
            </a:endParaRPr>
          </a:p>
        </p:txBody>
      </p:sp>
      <p:sp>
        <p:nvSpPr>
          <p:cNvPr id="4" name="Footer Placeholder 3"/>
          <p:cNvSpPr>
            <a:spLocks noGrp="1"/>
          </p:cNvSpPr>
          <p:nvPr>
            <p:ph type="ftr" sz="quarter" idx="4"/>
          </p:nvPr>
        </p:nvSpPr>
        <p:spPr/>
        <p:txBody>
          <a:bodyPr/>
          <a:lstStyle/>
          <a:p>
            <a:endParaRPr lang="en-US"/>
          </a:p>
        </p:txBody>
      </p:sp>
      <p:sp>
        <p:nvSpPr>
          <p:cNvPr id="5" name="Slide Number Placeholder 4"/>
          <p:cNvSpPr>
            <a:spLocks noGrp="1"/>
          </p:cNvSpPr>
          <p:nvPr>
            <p:ph type="sldNum" sz="quarter" idx="5"/>
          </p:nvPr>
        </p:nvSpPr>
        <p:spPr/>
        <p:txBody>
          <a:bodyPr/>
          <a:lstStyle/>
          <a:p>
            <a:fld id="{BDC70E8D-5F17-2A4E-AB1B-A57F9FCFE679}" type="slidenum">
              <a:rPr lang="en-US" smtClean="0"/>
              <a:t>6</a:t>
            </a:fld>
            <a:endParaRPr lang="en-US"/>
          </a:p>
        </p:txBody>
      </p:sp>
    </p:spTree>
    <p:extLst>
      <p:ext uri="{BB962C8B-B14F-4D97-AF65-F5344CB8AC3E}">
        <p14:creationId xmlns:p14="http://schemas.microsoft.com/office/powerpoint/2010/main" val="171719088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Footer Placeholder 3"/>
          <p:cNvSpPr>
            <a:spLocks noGrp="1"/>
          </p:cNvSpPr>
          <p:nvPr>
            <p:ph type="ftr" sz="quarter" idx="4"/>
          </p:nvPr>
        </p:nvSpPr>
        <p:spPr/>
        <p:txBody>
          <a:bodyPr/>
          <a:lstStyle/>
          <a:p>
            <a:endParaRPr lang="en-US"/>
          </a:p>
        </p:txBody>
      </p:sp>
      <p:sp>
        <p:nvSpPr>
          <p:cNvPr id="5" name="Slide Number Placeholder 4"/>
          <p:cNvSpPr>
            <a:spLocks noGrp="1"/>
          </p:cNvSpPr>
          <p:nvPr>
            <p:ph type="sldNum" sz="quarter" idx="5"/>
          </p:nvPr>
        </p:nvSpPr>
        <p:spPr/>
        <p:txBody>
          <a:bodyPr/>
          <a:lstStyle/>
          <a:p>
            <a:fld id="{BDC70E8D-5F17-2A4E-AB1B-A57F9FCFE679}" type="slidenum">
              <a:rPr lang="en-US" smtClean="0"/>
              <a:t>7</a:t>
            </a:fld>
            <a:endParaRPr lang="en-US"/>
          </a:p>
        </p:txBody>
      </p:sp>
    </p:spTree>
    <p:extLst>
      <p:ext uri="{BB962C8B-B14F-4D97-AF65-F5344CB8AC3E}">
        <p14:creationId xmlns:p14="http://schemas.microsoft.com/office/powerpoint/2010/main" val="215076142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15000"/>
              </a:lnSpc>
              <a:spcAft>
                <a:spcPts val="815"/>
              </a:spcAft>
            </a:pPr>
            <a:endParaRPr lang="en-US" b="1" kern="100" dirty="0">
              <a:latin typeface="Aptos" panose="020B0004020202020204" pitchFamily="34" charset="0"/>
              <a:ea typeface="Aptos" panose="020B0004020202020204" pitchFamily="34" charset="0"/>
              <a:cs typeface="Times New Roman" panose="02020603050405020304" pitchFamily="18" charset="0"/>
            </a:endParaRPr>
          </a:p>
        </p:txBody>
      </p:sp>
      <p:sp>
        <p:nvSpPr>
          <p:cNvPr id="4" name="Footer Placeholder 3"/>
          <p:cNvSpPr>
            <a:spLocks noGrp="1"/>
          </p:cNvSpPr>
          <p:nvPr>
            <p:ph type="ftr" sz="quarter" idx="4"/>
          </p:nvPr>
        </p:nvSpPr>
        <p:spPr/>
        <p:txBody>
          <a:bodyPr/>
          <a:lstStyle/>
          <a:p>
            <a:endParaRPr lang="en-US"/>
          </a:p>
        </p:txBody>
      </p:sp>
      <p:sp>
        <p:nvSpPr>
          <p:cNvPr id="5" name="Slide Number Placeholder 4"/>
          <p:cNvSpPr>
            <a:spLocks noGrp="1"/>
          </p:cNvSpPr>
          <p:nvPr>
            <p:ph type="sldNum" sz="quarter" idx="5"/>
          </p:nvPr>
        </p:nvSpPr>
        <p:spPr/>
        <p:txBody>
          <a:bodyPr/>
          <a:lstStyle/>
          <a:p>
            <a:fld id="{BDC70E8D-5F17-2A4E-AB1B-A57F9FCFE679}" type="slidenum">
              <a:rPr lang="en-US" smtClean="0"/>
              <a:t>8</a:t>
            </a:fld>
            <a:endParaRPr lang="en-US"/>
          </a:p>
        </p:txBody>
      </p:sp>
    </p:spTree>
    <p:extLst>
      <p:ext uri="{BB962C8B-B14F-4D97-AF65-F5344CB8AC3E}">
        <p14:creationId xmlns:p14="http://schemas.microsoft.com/office/powerpoint/2010/main" val="127668034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15000"/>
              </a:lnSpc>
              <a:spcAft>
                <a:spcPts val="815"/>
              </a:spcAft>
            </a:pPr>
            <a:endParaRPr lang="en-US" b="0" dirty="0"/>
          </a:p>
        </p:txBody>
      </p:sp>
      <p:sp>
        <p:nvSpPr>
          <p:cNvPr id="4" name="Footer Placeholder 3"/>
          <p:cNvSpPr>
            <a:spLocks noGrp="1"/>
          </p:cNvSpPr>
          <p:nvPr>
            <p:ph type="ftr" sz="quarter" idx="4"/>
          </p:nvPr>
        </p:nvSpPr>
        <p:spPr/>
        <p:txBody>
          <a:bodyPr/>
          <a:lstStyle/>
          <a:p>
            <a:endParaRPr lang="en-US"/>
          </a:p>
        </p:txBody>
      </p:sp>
      <p:sp>
        <p:nvSpPr>
          <p:cNvPr id="5" name="Slide Number Placeholder 4"/>
          <p:cNvSpPr>
            <a:spLocks noGrp="1"/>
          </p:cNvSpPr>
          <p:nvPr>
            <p:ph type="sldNum" sz="quarter" idx="5"/>
          </p:nvPr>
        </p:nvSpPr>
        <p:spPr/>
        <p:txBody>
          <a:bodyPr/>
          <a:lstStyle/>
          <a:p>
            <a:fld id="{BDC70E8D-5F17-2A4E-AB1B-A57F9FCFE679}" type="slidenum">
              <a:rPr lang="en-US" smtClean="0"/>
              <a:t>9</a:t>
            </a:fld>
            <a:endParaRPr lang="en-US"/>
          </a:p>
        </p:txBody>
      </p:sp>
    </p:spTree>
    <p:extLst>
      <p:ext uri="{BB962C8B-B14F-4D97-AF65-F5344CB8AC3E}">
        <p14:creationId xmlns:p14="http://schemas.microsoft.com/office/powerpoint/2010/main" val="78301854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Footer Placeholder 3"/>
          <p:cNvSpPr>
            <a:spLocks noGrp="1"/>
          </p:cNvSpPr>
          <p:nvPr>
            <p:ph type="ftr" sz="quarter" idx="4"/>
          </p:nvPr>
        </p:nvSpPr>
        <p:spPr/>
        <p:txBody>
          <a:bodyPr/>
          <a:lstStyle/>
          <a:p>
            <a:endParaRPr lang="en-US"/>
          </a:p>
        </p:txBody>
      </p:sp>
      <p:sp>
        <p:nvSpPr>
          <p:cNvPr id="5" name="Slide Number Placeholder 4"/>
          <p:cNvSpPr>
            <a:spLocks noGrp="1"/>
          </p:cNvSpPr>
          <p:nvPr>
            <p:ph type="sldNum" sz="quarter" idx="5"/>
          </p:nvPr>
        </p:nvSpPr>
        <p:spPr/>
        <p:txBody>
          <a:bodyPr/>
          <a:lstStyle/>
          <a:p>
            <a:fld id="{BDC70E8D-5F17-2A4E-AB1B-A57F9FCFE679}" type="slidenum">
              <a:rPr lang="en-US" smtClean="0"/>
              <a:t>10</a:t>
            </a:fld>
            <a:endParaRPr lang="en-US"/>
          </a:p>
        </p:txBody>
      </p:sp>
    </p:spTree>
    <p:extLst>
      <p:ext uri="{BB962C8B-B14F-4D97-AF65-F5344CB8AC3E}">
        <p14:creationId xmlns:p14="http://schemas.microsoft.com/office/powerpoint/2010/main" val="153090064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Footer Placeholder 3"/>
          <p:cNvSpPr>
            <a:spLocks noGrp="1"/>
          </p:cNvSpPr>
          <p:nvPr>
            <p:ph type="ftr" sz="quarter" idx="4"/>
          </p:nvPr>
        </p:nvSpPr>
        <p:spPr/>
        <p:txBody>
          <a:bodyPr/>
          <a:lstStyle/>
          <a:p>
            <a:endParaRPr lang="en-US"/>
          </a:p>
        </p:txBody>
      </p:sp>
      <p:sp>
        <p:nvSpPr>
          <p:cNvPr id="5" name="Slide Number Placeholder 4"/>
          <p:cNvSpPr>
            <a:spLocks noGrp="1"/>
          </p:cNvSpPr>
          <p:nvPr>
            <p:ph type="sldNum" sz="quarter" idx="5"/>
          </p:nvPr>
        </p:nvSpPr>
        <p:spPr/>
        <p:txBody>
          <a:bodyPr/>
          <a:lstStyle/>
          <a:p>
            <a:fld id="{BDC70E8D-5F17-2A4E-AB1B-A57F9FCFE679}" type="slidenum">
              <a:rPr lang="en-US" smtClean="0"/>
              <a:t>11</a:t>
            </a:fld>
            <a:endParaRPr lang="en-US"/>
          </a:p>
        </p:txBody>
      </p:sp>
    </p:spTree>
    <p:extLst>
      <p:ext uri="{BB962C8B-B14F-4D97-AF65-F5344CB8AC3E}">
        <p14:creationId xmlns:p14="http://schemas.microsoft.com/office/powerpoint/2010/main" val="162343501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Footer Placeholder 3"/>
          <p:cNvSpPr>
            <a:spLocks noGrp="1"/>
          </p:cNvSpPr>
          <p:nvPr>
            <p:ph type="ftr" sz="quarter" idx="4"/>
          </p:nvPr>
        </p:nvSpPr>
        <p:spPr/>
        <p:txBody>
          <a:bodyPr/>
          <a:lstStyle/>
          <a:p>
            <a:endParaRPr lang="en-US"/>
          </a:p>
        </p:txBody>
      </p:sp>
      <p:sp>
        <p:nvSpPr>
          <p:cNvPr id="5" name="Slide Number Placeholder 4"/>
          <p:cNvSpPr>
            <a:spLocks noGrp="1"/>
          </p:cNvSpPr>
          <p:nvPr>
            <p:ph type="sldNum" sz="quarter" idx="5"/>
          </p:nvPr>
        </p:nvSpPr>
        <p:spPr/>
        <p:txBody>
          <a:bodyPr/>
          <a:lstStyle/>
          <a:p>
            <a:fld id="{BDC70E8D-5F17-2A4E-AB1B-A57F9FCFE679}" type="slidenum">
              <a:rPr lang="en-US" smtClean="0"/>
              <a:t>12</a:t>
            </a:fld>
            <a:endParaRPr lang="en-US"/>
          </a:p>
        </p:txBody>
      </p:sp>
    </p:spTree>
    <p:extLst>
      <p:ext uri="{BB962C8B-B14F-4D97-AF65-F5344CB8AC3E}">
        <p14:creationId xmlns:p14="http://schemas.microsoft.com/office/powerpoint/2010/main" val="289976329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Footer Placeholder 3"/>
          <p:cNvSpPr>
            <a:spLocks noGrp="1"/>
          </p:cNvSpPr>
          <p:nvPr>
            <p:ph type="ftr" sz="quarter" idx="4"/>
          </p:nvPr>
        </p:nvSpPr>
        <p:spPr/>
        <p:txBody>
          <a:bodyPr/>
          <a:lstStyle/>
          <a:p>
            <a:endParaRPr lang="en-US"/>
          </a:p>
        </p:txBody>
      </p:sp>
      <p:sp>
        <p:nvSpPr>
          <p:cNvPr id="5" name="Slide Number Placeholder 4"/>
          <p:cNvSpPr>
            <a:spLocks noGrp="1"/>
          </p:cNvSpPr>
          <p:nvPr>
            <p:ph type="sldNum" sz="quarter" idx="5"/>
          </p:nvPr>
        </p:nvSpPr>
        <p:spPr/>
        <p:txBody>
          <a:bodyPr/>
          <a:lstStyle/>
          <a:p>
            <a:fld id="{BDC70E8D-5F17-2A4E-AB1B-A57F9FCFE679}" type="slidenum">
              <a:rPr lang="en-US" smtClean="0"/>
              <a:t>13</a:t>
            </a:fld>
            <a:endParaRPr lang="en-US"/>
          </a:p>
        </p:txBody>
      </p:sp>
    </p:spTree>
    <p:extLst>
      <p:ext uri="{BB962C8B-B14F-4D97-AF65-F5344CB8AC3E}">
        <p14:creationId xmlns:p14="http://schemas.microsoft.com/office/powerpoint/2010/main" val="121308734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Footer Placeholder 3"/>
          <p:cNvSpPr>
            <a:spLocks noGrp="1"/>
          </p:cNvSpPr>
          <p:nvPr>
            <p:ph type="ftr" sz="quarter" idx="4"/>
          </p:nvPr>
        </p:nvSpPr>
        <p:spPr/>
        <p:txBody>
          <a:bodyPr/>
          <a:lstStyle/>
          <a:p>
            <a:endParaRPr lang="en-US"/>
          </a:p>
        </p:txBody>
      </p:sp>
      <p:sp>
        <p:nvSpPr>
          <p:cNvPr id="5" name="Slide Number Placeholder 4"/>
          <p:cNvSpPr>
            <a:spLocks noGrp="1"/>
          </p:cNvSpPr>
          <p:nvPr>
            <p:ph type="sldNum" sz="quarter" idx="5"/>
          </p:nvPr>
        </p:nvSpPr>
        <p:spPr/>
        <p:txBody>
          <a:bodyPr/>
          <a:lstStyle/>
          <a:p>
            <a:fld id="{BDC70E8D-5F17-2A4E-AB1B-A57F9FCFE679}" type="slidenum">
              <a:rPr lang="en-US" smtClean="0"/>
              <a:t>14</a:t>
            </a:fld>
            <a:endParaRPr lang="en-US"/>
          </a:p>
        </p:txBody>
      </p:sp>
    </p:spTree>
    <p:extLst>
      <p:ext uri="{BB962C8B-B14F-4D97-AF65-F5344CB8AC3E}">
        <p14:creationId xmlns:p14="http://schemas.microsoft.com/office/powerpoint/2010/main" val="409015560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Footer Placeholder 3"/>
          <p:cNvSpPr>
            <a:spLocks noGrp="1"/>
          </p:cNvSpPr>
          <p:nvPr>
            <p:ph type="ftr" sz="quarter" idx="4"/>
          </p:nvPr>
        </p:nvSpPr>
        <p:spPr/>
        <p:txBody>
          <a:bodyPr/>
          <a:lstStyle/>
          <a:p>
            <a:endParaRPr lang="en-US"/>
          </a:p>
        </p:txBody>
      </p:sp>
      <p:sp>
        <p:nvSpPr>
          <p:cNvPr id="5" name="Slide Number Placeholder 4"/>
          <p:cNvSpPr>
            <a:spLocks noGrp="1"/>
          </p:cNvSpPr>
          <p:nvPr>
            <p:ph type="sldNum" sz="quarter" idx="5"/>
          </p:nvPr>
        </p:nvSpPr>
        <p:spPr/>
        <p:txBody>
          <a:bodyPr/>
          <a:lstStyle/>
          <a:p>
            <a:fld id="{BDC70E8D-5F17-2A4E-AB1B-A57F9FCFE679}" type="slidenum">
              <a:rPr lang="en-US" smtClean="0"/>
              <a:t>15</a:t>
            </a:fld>
            <a:endParaRPr lang="en-US"/>
          </a:p>
        </p:txBody>
      </p:sp>
    </p:spTree>
    <p:extLst>
      <p:ext uri="{BB962C8B-B14F-4D97-AF65-F5344CB8AC3E}">
        <p14:creationId xmlns:p14="http://schemas.microsoft.com/office/powerpoint/2010/main" val="417977208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Footer Placeholder 3"/>
          <p:cNvSpPr>
            <a:spLocks noGrp="1"/>
          </p:cNvSpPr>
          <p:nvPr>
            <p:ph type="ftr" sz="quarter" idx="4"/>
          </p:nvPr>
        </p:nvSpPr>
        <p:spPr/>
        <p:txBody>
          <a:bodyPr/>
          <a:lstStyle/>
          <a:p>
            <a:endParaRPr lang="en-US"/>
          </a:p>
        </p:txBody>
      </p:sp>
      <p:sp>
        <p:nvSpPr>
          <p:cNvPr id="5" name="Slide Number Placeholder 4"/>
          <p:cNvSpPr>
            <a:spLocks noGrp="1"/>
          </p:cNvSpPr>
          <p:nvPr>
            <p:ph type="sldNum" sz="quarter" idx="5"/>
          </p:nvPr>
        </p:nvSpPr>
        <p:spPr/>
        <p:txBody>
          <a:bodyPr/>
          <a:lstStyle/>
          <a:p>
            <a:fld id="{BDC70E8D-5F17-2A4E-AB1B-A57F9FCFE679}" type="slidenum">
              <a:rPr lang="en-US" smtClean="0"/>
              <a:t>16</a:t>
            </a:fld>
            <a:endParaRPr lang="en-US"/>
          </a:p>
        </p:txBody>
      </p:sp>
    </p:spTree>
    <p:extLst>
      <p:ext uri="{BB962C8B-B14F-4D97-AF65-F5344CB8AC3E}">
        <p14:creationId xmlns:p14="http://schemas.microsoft.com/office/powerpoint/2010/main" val="297841369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Footer Placeholder 3"/>
          <p:cNvSpPr>
            <a:spLocks noGrp="1"/>
          </p:cNvSpPr>
          <p:nvPr>
            <p:ph type="ftr" sz="quarter" idx="4"/>
          </p:nvPr>
        </p:nvSpPr>
        <p:spPr/>
        <p:txBody>
          <a:bodyPr/>
          <a:lstStyle/>
          <a:p>
            <a:endParaRPr lang="en-US"/>
          </a:p>
        </p:txBody>
      </p:sp>
      <p:sp>
        <p:nvSpPr>
          <p:cNvPr id="5" name="Slide Number Placeholder 4"/>
          <p:cNvSpPr>
            <a:spLocks noGrp="1"/>
          </p:cNvSpPr>
          <p:nvPr>
            <p:ph type="sldNum" sz="quarter" idx="5"/>
          </p:nvPr>
        </p:nvSpPr>
        <p:spPr/>
        <p:txBody>
          <a:bodyPr/>
          <a:lstStyle/>
          <a:p>
            <a:fld id="{BDC70E8D-5F17-2A4E-AB1B-A57F9FCFE679}" type="slidenum">
              <a:rPr lang="en-US" smtClean="0"/>
              <a:t>17</a:t>
            </a:fld>
            <a:endParaRPr lang="en-US"/>
          </a:p>
        </p:txBody>
      </p:sp>
    </p:spTree>
    <p:extLst>
      <p:ext uri="{BB962C8B-B14F-4D97-AF65-F5344CB8AC3E}">
        <p14:creationId xmlns:p14="http://schemas.microsoft.com/office/powerpoint/2010/main" val="280767537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800" dirty="0">
              <a:latin typeface="Times New Roman" panose="02020603050405020304" pitchFamily="18" charset="0"/>
              <a:ea typeface="Times New Roman" panose="02020603050405020304" pitchFamily="18" charset="0"/>
              <a:cs typeface="Times New Roman" panose="02020603050405020304" pitchFamily="18" charset="0"/>
            </a:endParaRPr>
          </a:p>
        </p:txBody>
      </p:sp>
      <p:sp>
        <p:nvSpPr>
          <p:cNvPr id="4" name="Footer Placeholder 3"/>
          <p:cNvSpPr>
            <a:spLocks noGrp="1"/>
          </p:cNvSpPr>
          <p:nvPr>
            <p:ph type="ftr" sz="quarter" idx="4"/>
          </p:nvPr>
        </p:nvSpPr>
        <p:spPr/>
        <p:txBody>
          <a:bodyPr/>
          <a:lstStyle/>
          <a:p>
            <a:endParaRPr lang="en-US"/>
          </a:p>
        </p:txBody>
      </p:sp>
      <p:sp>
        <p:nvSpPr>
          <p:cNvPr id="5" name="Slide Number Placeholder 4"/>
          <p:cNvSpPr>
            <a:spLocks noGrp="1"/>
          </p:cNvSpPr>
          <p:nvPr>
            <p:ph type="sldNum" sz="quarter" idx="5"/>
          </p:nvPr>
        </p:nvSpPr>
        <p:spPr/>
        <p:txBody>
          <a:bodyPr/>
          <a:lstStyle/>
          <a:p>
            <a:fld id="{BDC70E8D-5F17-2A4E-AB1B-A57F9FCFE679}" type="slidenum">
              <a:rPr lang="en-US" smtClean="0"/>
              <a:t>18</a:t>
            </a:fld>
            <a:endParaRPr lang="en-US"/>
          </a:p>
        </p:txBody>
      </p:sp>
    </p:spTree>
    <p:extLst>
      <p:ext uri="{BB962C8B-B14F-4D97-AF65-F5344CB8AC3E}">
        <p14:creationId xmlns:p14="http://schemas.microsoft.com/office/powerpoint/2010/main" val="179665069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Footer Placeholder 3"/>
          <p:cNvSpPr>
            <a:spLocks noGrp="1"/>
          </p:cNvSpPr>
          <p:nvPr>
            <p:ph type="ftr" sz="quarter" idx="4"/>
          </p:nvPr>
        </p:nvSpPr>
        <p:spPr/>
        <p:txBody>
          <a:bodyPr/>
          <a:lstStyle/>
          <a:p>
            <a:endParaRPr lang="en-US"/>
          </a:p>
        </p:txBody>
      </p:sp>
      <p:sp>
        <p:nvSpPr>
          <p:cNvPr id="5" name="Slide Number Placeholder 4"/>
          <p:cNvSpPr>
            <a:spLocks noGrp="1"/>
          </p:cNvSpPr>
          <p:nvPr>
            <p:ph type="sldNum" sz="quarter" idx="5"/>
          </p:nvPr>
        </p:nvSpPr>
        <p:spPr/>
        <p:txBody>
          <a:bodyPr/>
          <a:lstStyle/>
          <a:p>
            <a:fld id="{BDC70E8D-5F17-2A4E-AB1B-A57F9FCFE679}" type="slidenum">
              <a:rPr lang="en-US" smtClean="0"/>
              <a:t>19</a:t>
            </a:fld>
            <a:endParaRPr lang="en-US"/>
          </a:p>
        </p:txBody>
      </p:sp>
    </p:spTree>
    <p:extLst>
      <p:ext uri="{BB962C8B-B14F-4D97-AF65-F5344CB8AC3E}">
        <p14:creationId xmlns:p14="http://schemas.microsoft.com/office/powerpoint/2010/main" val="364339538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Footer Placeholder 3"/>
          <p:cNvSpPr>
            <a:spLocks noGrp="1"/>
          </p:cNvSpPr>
          <p:nvPr>
            <p:ph type="ftr" sz="quarter" idx="4"/>
          </p:nvPr>
        </p:nvSpPr>
        <p:spPr/>
        <p:txBody>
          <a:bodyPr/>
          <a:lstStyle/>
          <a:p>
            <a:endParaRPr lang="en-US"/>
          </a:p>
        </p:txBody>
      </p:sp>
      <p:sp>
        <p:nvSpPr>
          <p:cNvPr id="5" name="Slide Number Placeholder 4"/>
          <p:cNvSpPr>
            <a:spLocks noGrp="1"/>
          </p:cNvSpPr>
          <p:nvPr>
            <p:ph type="sldNum" sz="quarter" idx="5"/>
          </p:nvPr>
        </p:nvSpPr>
        <p:spPr/>
        <p:txBody>
          <a:bodyPr/>
          <a:lstStyle/>
          <a:p>
            <a:fld id="{BDC70E8D-5F17-2A4E-AB1B-A57F9FCFE679}" type="slidenum">
              <a:rPr lang="en-US" smtClean="0"/>
              <a:t>20</a:t>
            </a:fld>
            <a:endParaRPr lang="en-US"/>
          </a:p>
        </p:txBody>
      </p:sp>
    </p:spTree>
    <p:extLst>
      <p:ext uri="{BB962C8B-B14F-4D97-AF65-F5344CB8AC3E}">
        <p14:creationId xmlns:p14="http://schemas.microsoft.com/office/powerpoint/2010/main" val="207443502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D6D12E-75C8-2443-0A88-DF3E8F9F040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1A55B57-48E5-1983-0B8A-95EB367AD45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EAB54D5-EF24-FF24-D960-5A760A22E951}"/>
              </a:ext>
            </a:extLst>
          </p:cNvPr>
          <p:cNvSpPr>
            <a:spLocks noGrp="1"/>
          </p:cNvSpPr>
          <p:nvPr>
            <p:ph type="body" idx="1"/>
          </p:nvPr>
        </p:nvSpPr>
        <p:spPr/>
        <p:txBody>
          <a:bodyPr/>
          <a:lstStyle/>
          <a:p>
            <a:endParaRPr lang="en-US" dirty="0"/>
          </a:p>
        </p:txBody>
      </p:sp>
      <p:sp>
        <p:nvSpPr>
          <p:cNvPr id="4" name="Footer Placeholder 3">
            <a:extLst>
              <a:ext uri="{FF2B5EF4-FFF2-40B4-BE49-F238E27FC236}">
                <a16:creationId xmlns:a16="http://schemas.microsoft.com/office/drawing/2014/main" id="{B97B9B7C-1E71-5642-33FE-792FFCDBF6BF}"/>
              </a:ext>
            </a:extLst>
          </p:cNvPr>
          <p:cNvSpPr>
            <a:spLocks noGrp="1"/>
          </p:cNvSpPr>
          <p:nvPr>
            <p:ph type="ftr" sz="quarter" idx="4"/>
          </p:nvPr>
        </p:nvSpPr>
        <p:spPr/>
        <p:txBody>
          <a:bodyPr/>
          <a:lstStyle/>
          <a:p>
            <a:endParaRPr lang="en-US"/>
          </a:p>
        </p:txBody>
      </p:sp>
      <p:sp>
        <p:nvSpPr>
          <p:cNvPr id="5" name="Slide Number Placeholder 4">
            <a:extLst>
              <a:ext uri="{FF2B5EF4-FFF2-40B4-BE49-F238E27FC236}">
                <a16:creationId xmlns:a16="http://schemas.microsoft.com/office/drawing/2014/main" id="{C8BE1909-01BB-2212-AA81-AB7C8C0A30FA}"/>
              </a:ext>
            </a:extLst>
          </p:cNvPr>
          <p:cNvSpPr>
            <a:spLocks noGrp="1"/>
          </p:cNvSpPr>
          <p:nvPr>
            <p:ph type="sldNum" sz="quarter" idx="5"/>
          </p:nvPr>
        </p:nvSpPr>
        <p:spPr/>
        <p:txBody>
          <a:bodyPr/>
          <a:lstStyle/>
          <a:p>
            <a:fld id="{BDC70E8D-5F17-2A4E-AB1B-A57F9FCFE679}" type="slidenum">
              <a:rPr lang="en-US" smtClean="0"/>
              <a:t>21</a:t>
            </a:fld>
            <a:endParaRPr lang="en-US"/>
          </a:p>
        </p:txBody>
      </p:sp>
    </p:spTree>
    <p:extLst>
      <p:ext uri="{BB962C8B-B14F-4D97-AF65-F5344CB8AC3E}">
        <p14:creationId xmlns:p14="http://schemas.microsoft.com/office/powerpoint/2010/main" val="416125225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7E832A-C60B-91BB-E207-63CBF71B562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A72A1B0-9B8D-114F-0BD0-895DAE7DB70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E3ABDD4-D903-184C-4E6B-EB6E3F98FFBD}"/>
              </a:ext>
            </a:extLst>
          </p:cNvPr>
          <p:cNvSpPr>
            <a:spLocks noGrp="1"/>
          </p:cNvSpPr>
          <p:nvPr>
            <p:ph type="body" idx="1"/>
          </p:nvPr>
        </p:nvSpPr>
        <p:spPr/>
        <p:txBody>
          <a:bodyPr/>
          <a:lstStyle/>
          <a:p>
            <a:endParaRPr lang="en-US" dirty="0"/>
          </a:p>
        </p:txBody>
      </p:sp>
      <p:sp>
        <p:nvSpPr>
          <p:cNvPr id="4" name="Footer Placeholder 3">
            <a:extLst>
              <a:ext uri="{FF2B5EF4-FFF2-40B4-BE49-F238E27FC236}">
                <a16:creationId xmlns:a16="http://schemas.microsoft.com/office/drawing/2014/main" id="{3F75B73C-373F-7485-1466-BD22B85C0AFA}"/>
              </a:ext>
            </a:extLst>
          </p:cNvPr>
          <p:cNvSpPr>
            <a:spLocks noGrp="1"/>
          </p:cNvSpPr>
          <p:nvPr>
            <p:ph type="ftr" sz="quarter" idx="4"/>
          </p:nvPr>
        </p:nvSpPr>
        <p:spPr/>
        <p:txBody>
          <a:bodyPr/>
          <a:lstStyle/>
          <a:p>
            <a:endParaRPr lang="en-US"/>
          </a:p>
        </p:txBody>
      </p:sp>
      <p:sp>
        <p:nvSpPr>
          <p:cNvPr id="5" name="Slide Number Placeholder 4">
            <a:extLst>
              <a:ext uri="{FF2B5EF4-FFF2-40B4-BE49-F238E27FC236}">
                <a16:creationId xmlns:a16="http://schemas.microsoft.com/office/drawing/2014/main" id="{9B754925-7CA9-3B74-745A-48FAFD0EFC44}"/>
              </a:ext>
            </a:extLst>
          </p:cNvPr>
          <p:cNvSpPr>
            <a:spLocks noGrp="1"/>
          </p:cNvSpPr>
          <p:nvPr>
            <p:ph type="sldNum" sz="quarter" idx="5"/>
          </p:nvPr>
        </p:nvSpPr>
        <p:spPr/>
        <p:txBody>
          <a:bodyPr/>
          <a:lstStyle/>
          <a:p>
            <a:fld id="{BDC70E8D-5F17-2A4E-AB1B-A57F9FCFE679}" type="slidenum">
              <a:rPr lang="en-US" smtClean="0"/>
              <a:t>22</a:t>
            </a:fld>
            <a:endParaRPr lang="en-US"/>
          </a:p>
        </p:txBody>
      </p:sp>
    </p:spTree>
    <p:extLst>
      <p:ext uri="{BB962C8B-B14F-4D97-AF65-F5344CB8AC3E}">
        <p14:creationId xmlns:p14="http://schemas.microsoft.com/office/powerpoint/2010/main" val="250174366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65887" lvl="1">
              <a:lnSpc>
                <a:spcPct val="115000"/>
              </a:lnSpc>
              <a:spcAft>
                <a:spcPts val="815"/>
              </a:spcAft>
              <a:buSzPts val="1000"/>
              <a:tabLst>
                <a:tab pos="931774" algn="l"/>
              </a:tabLst>
            </a:pPr>
            <a:endParaRPr lang="en-US" sz="1100" kern="100" dirty="0">
              <a:latin typeface="Arial" panose="020B0604020202020204" pitchFamily="34" charset="0"/>
              <a:ea typeface="Aptos" panose="020B0004020202020204" pitchFamily="34" charset="0"/>
              <a:cs typeface="Times New Roman" panose="02020603050405020304" pitchFamily="18" charset="0"/>
            </a:endParaRPr>
          </a:p>
        </p:txBody>
      </p:sp>
      <p:sp>
        <p:nvSpPr>
          <p:cNvPr id="4" name="Footer Placeholder 3"/>
          <p:cNvSpPr>
            <a:spLocks noGrp="1"/>
          </p:cNvSpPr>
          <p:nvPr>
            <p:ph type="ftr" sz="quarter" idx="4"/>
          </p:nvPr>
        </p:nvSpPr>
        <p:spPr/>
        <p:txBody>
          <a:bodyPr/>
          <a:lstStyle/>
          <a:p>
            <a:endParaRPr lang="en-US"/>
          </a:p>
        </p:txBody>
      </p:sp>
      <p:sp>
        <p:nvSpPr>
          <p:cNvPr id="5" name="Slide Number Placeholder 4"/>
          <p:cNvSpPr>
            <a:spLocks noGrp="1"/>
          </p:cNvSpPr>
          <p:nvPr>
            <p:ph type="sldNum" sz="quarter" idx="5"/>
          </p:nvPr>
        </p:nvSpPr>
        <p:spPr/>
        <p:txBody>
          <a:bodyPr/>
          <a:lstStyle/>
          <a:p>
            <a:fld id="{BDC70E8D-5F17-2A4E-AB1B-A57F9FCFE679}" type="slidenum">
              <a:rPr lang="en-US" smtClean="0"/>
              <a:t>23</a:t>
            </a:fld>
            <a:endParaRPr lang="en-US"/>
          </a:p>
        </p:txBody>
      </p:sp>
    </p:spTree>
    <p:extLst>
      <p:ext uri="{BB962C8B-B14F-4D97-AF65-F5344CB8AC3E}">
        <p14:creationId xmlns:p14="http://schemas.microsoft.com/office/powerpoint/2010/main" val="426491040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Footer Placeholder 3"/>
          <p:cNvSpPr>
            <a:spLocks noGrp="1"/>
          </p:cNvSpPr>
          <p:nvPr>
            <p:ph type="ftr" sz="quarter" idx="4"/>
          </p:nvPr>
        </p:nvSpPr>
        <p:spPr/>
        <p:txBody>
          <a:bodyPr/>
          <a:lstStyle/>
          <a:p>
            <a:endParaRPr lang="en-US"/>
          </a:p>
        </p:txBody>
      </p:sp>
      <p:sp>
        <p:nvSpPr>
          <p:cNvPr id="5" name="Slide Number Placeholder 4"/>
          <p:cNvSpPr>
            <a:spLocks noGrp="1"/>
          </p:cNvSpPr>
          <p:nvPr>
            <p:ph type="sldNum" sz="quarter" idx="5"/>
          </p:nvPr>
        </p:nvSpPr>
        <p:spPr/>
        <p:txBody>
          <a:bodyPr/>
          <a:lstStyle/>
          <a:p>
            <a:fld id="{BDC70E8D-5F17-2A4E-AB1B-A57F9FCFE679}" type="slidenum">
              <a:rPr lang="en-US" smtClean="0"/>
              <a:t>24</a:t>
            </a:fld>
            <a:endParaRPr lang="en-US"/>
          </a:p>
        </p:txBody>
      </p:sp>
    </p:spTree>
    <p:extLst>
      <p:ext uri="{BB962C8B-B14F-4D97-AF65-F5344CB8AC3E}">
        <p14:creationId xmlns:p14="http://schemas.microsoft.com/office/powerpoint/2010/main" val="9124222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Footer Placeholder 3"/>
          <p:cNvSpPr>
            <a:spLocks noGrp="1"/>
          </p:cNvSpPr>
          <p:nvPr>
            <p:ph type="ftr" sz="quarter" idx="4"/>
          </p:nvPr>
        </p:nvSpPr>
        <p:spPr/>
        <p:txBody>
          <a:bodyPr/>
          <a:lstStyle/>
          <a:p>
            <a:endParaRPr lang="en-US"/>
          </a:p>
        </p:txBody>
      </p:sp>
      <p:sp>
        <p:nvSpPr>
          <p:cNvPr id="5" name="Slide Number Placeholder 4"/>
          <p:cNvSpPr>
            <a:spLocks noGrp="1"/>
          </p:cNvSpPr>
          <p:nvPr>
            <p:ph type="sldNum" sz="quarter" idx="5"/>
          </p:nvPr>
        </p:nvSpPr>
        <p:spPr/>
        <p:txBody>
          <a:bodyPr/>
          <a:lstStyle/>
          <a:p>
            <a:fld id="{BDC70E8D-5F17-2A4E-AB1B-A57F9FCFE679}" type="slidenum">
              <a:rPr lang="en-US" smtClean="0"/>
              <a:t>25</a:t>
            </a:fld>
            <a:endParaRPr lang="en-US"/>
          </a:p>
        </p:txBody>
      </p:sp>
    </p:spTree>
    <p:extLst>
      <p:ext uri="{BB962C8B-B14F-4D97-AF65-F5344CB8AC3E}">
        <p14:creationId xmlns:p14="http://schemas.microsoft.com/office/powerpoint/2010/main" val="231099748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1.jpe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png"/><Relationship Id="rId1" Type="http://schemas.openxmlformats.org/officeDocument/2006/relationships/slideMaster" Target="../slideMasters/slideMaster1.xml"/><Relationship Id="rId4" Type="http://schemas.openxmlformats.org/officeDocument/2006/relationships/image" Target="../media/image1.jpe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1.xml"/><Relationship Id="rId4" Type="http://schemas.openxmlformats.org/officeDocument/2006/relationships/image" Target="../media/image1.jpe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0.png"/><Relationship Id="rId1" Type="http://schemas.openxmlformats.org/officeDocument/2006/relationships/slideMaster" Target="../slideMasters/slideMaster1.xml"/><Relationship Id="rId4" Type="http://schemas.openxmlformats.org/officeDocument/2006/relationships/image" Target="../media/image1.jpe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1.png"/><Relationship Id="rId1" Type="http://schemas.openxmlformats.org/officeDocument/2006/relationships/slideMaster" Target="../slideMasters/slideMaster1.xml"/><Relationship Id="rId4" Type="http://schemas.openxmlformats.org/officeDocument/2006/relationships/image" Target="../media/image1.jpe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2.png"/><Relationship Id="rId1" Type="http://schemas.openxmlformats.org/officeDocument/2006/relationships/slideMaster" Target="../slideMasters/slideMaster1.xml"/><Relationship Id="rId4" Type="http://schemas.openxmlformats.org/officeDocument/2006/relationships/image" Target="../media/image1.jpe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6.png"/><Relationship Id="rId1" Type="http://schemas.openxmlformats.org/officeDocument/2006/relationships/slideMaster" Target="../slideMasters/slideMaster1.xml"/><Relationship Id="rId4" Type="http://schemas.openxmlformats.org/officeDocument/2006/relationships/image" Target="../media/image1.jpe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3.png"/><Relationship Id="rId1" Type="http://schemas.openxmlformats.org/officeDocument/2006/relationships/slideMaster" Target="../slideMasters/slideMaster1.xml"/><Relationship Id="rId4" Type="http://schemas.openxmlformats.org/officeDocument/2006/relationships/image" Target="../media/image1.jpe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Master" Target="../slideMasters/slideMaster1.xml"/><Relationship Id="rId4" Type="http://schemas.openxmlformats.org/officeDocument/2006/relationships/image" Target="../media/image16.pn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7.png"/><Relationship Id="rId1" Type="http://schemas.openxmlformats.org/officeDocument/2006/relationships/slideMaster" Target="../slideMasters/slideMaster1.xml"/><Relationship Id="rId4" Type="http://schemas.openxmlformats.org/officeDocument/2006/relationships/image" Target="../media/image18.pn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9.png"/><Relationship Id="rId1" Type="http://schemas.openxmlformats.org/officeDocument/2006/relationships/slideMaster" Target="../slideMasters/slideMaster1.xml"/><Relationship Id="rId4" Type="http://schemas.openxmlformats.org/officeDocument/2006/relationships/image" Target="../media/image18.pn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20.png"/><Relationship Id="rId1" Type="http://schemas.openxmlformats.org/officeDocument/2006/relationships/slideMaster" Target="../slideMasters/slideMaster1.xml"/><Relationship Id="rId4" Type="http://schemas.openxmlformats.org/officeDocument/2006/relationships/image" Target="../media/image16.pn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21.png"/><Relationship Id="rId1" Type="http://schemas.openxmlformats.org/officeDocument/2006/relationships/slideMaster" Target="../slideMasters/slideMaster1.xml"/><Relationship Id="rId4" Type="http://schemas.openxmlformats.org/officeDocument/2006/relationships/image" Target="../media/image18.png"/></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22.png"/><Relationship Id="rId1" Type="http://schemas.openxmlformats.org/officeDocument/2006/relationships/slideMaster" Target="../slideMasters/slideMaster1.xml"/><Relationship Id="rId4" Type="http://schemas.openxmlformats.org/officeDocument/2006/relationships/image" Target="../media/image18.png"/></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jpeg"/><Relationship Id="rId1" Type="http://schemas.openxmlformats.org/officeDocument/2006/relationships/slideMaster" Target="../slideMasters/slideMaster1.xml"/><Relationship Id="rId4" Type="http://schemas.openxmlformats.org/officeDocument/2006/relationships/image" Target="../media/image25.jpeg"/></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jpeg"/><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image" Target="../media/image41.png"/><Relationship Id="rId1" Type="http://schemas.openxmlformats.org/officeDocument/2006/relationships/slideMaster" Target="../slideMasters/slideMaster1.xml"/><Relationship Id="rId4" Type="http://schemas.openxmlformats.org/officeDocument/2006/relationships/image" Target="../media/image40.png"/></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image" Target="../media/image19.png"/><Relationship Id="rId1" Type="http://schemas.openxmlformats.org/officeDocument/2006/relationships/slideMaster" Target="../slideMasters/slideMaster1.xml"/><Relationship Id="rId4" Type="http://schemas.openxmlformats.org/officeDocument/2006/relationships/image" Target="../media/image38.png"/></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image" Target="../media/image20.png"/><Relationship Id="rId1" Type="http://schemas.openxmlformats.org/officeDocument/2006/relationships/slideMaster" Target="../slideMasters/slideMaster1.xml"/><Relationship Id="rId4" Type="http://schemas.openxmlformats.org/officeDocument/2006/relationships/image" Target="../media/image38.png"/></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image" Target="../media/image21.png"/><Relationship Id="rId1" Type="http://schemas.openxmlformats.org/officeDocument/2006/relationships/slideMaster" Target="../slideMasters/slideMaster1.xml"/><Relationship Id="rId4" Type="http://schemas.openxmlformats.org/officeDocument/2006/relationships/image" Target="../media/image40.png"/></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5 - Teal Minimal">
    <p:spTree>
      <p:nvGrpSpPr>
        <p:cNvPr id="1" name=""/>
        <p:cNvGrpSpPr/>
        <p:nvPr/>
      </p:nvGrpSpPr>
      <p:grpSpPr>
        <a:xfrm>
          <a:off x="0" y="0"/>
          <a:ext cx="0" cy="0"/>
          <a:chOff x="0" y="0"/>
          <a:chExt cx="0" cy="0"/>
        </a:xfrm>
      </p:grpSpPr>
      <p:sp>
        <p:nvSpPr>
          <p:cNvPr id="8" name="Rectangle 22">
            <a:extLst>
              <a:ext uri="{FF2B5EF4-FFF2-40B4-BE49-F238E27FC236}">
                <a16:creationId xmlns:a16="http://schemas.microsoft.com/office/drawing/2014/main" id="{3C5AE800-2588-AD92-1E60-F497F60A0CAD}"/>
              </a:ext>
            </a:extLst>
          </p:cNvPr>
          <p:cNvSpPr>
            <a:spLocks/>
          </p:cNvSpPr>
          <p:nvPr userDrawn="1"/>
        </p:nvSpPr>
        <p:spPr>
          <a:xfrm flipV="1">
            <a:off x="9766939" y="-1"/>
            <a:ext cx="2425061" cy="1884360"/>
          </a:xfrm>
          <a:custGeom>
            <a:avLst/>
            <a:gdLst>
              <a:gd name="connsiteX0" fmla="*/ 0 w 10325100"/>
              <a:gd name="connsiteY0" fmla="*/ 0 h 6858000"/>
              <a:gd name="connsiteX1" fmla="*/ 10325100 w 10325100"/>
              <a:gd name="connsiteY1" fmla="*/ 0 h 6858000"/>
              <a:gd name="connsiteX2" fmla="*/ 10325100 w 10325100"/>
              <a:gd name="connsiteY2" fmla="*/ 6858000 h 6858000"/>
              <a:gd name="connsiteX3" fmla="*/ 0 w 10325100"/>
              <a:gd name="connsiteY3" fmla="*/ 6858000 h 6858000"/>
              <a:gd name="connsiteX4" fmla="*/ 0 w 10325100"/>
              <a:gd name="connsiteY4" fmla="*/ 0 h 6858000"/>
              <a:gd name="connsiteX0" fmla="*/ 0 w 12204004"/>
              <a:gd name="connsiteY0" fmla="*/ 12526 h 6858000"/>
              <a:gd name="connsiteX1" fmla="*/ 12204004 w 12204004"/>
              <a:gd name="connsiteY1" fmla="*/ 0 h 6858000"/>
              <a:gd name="connsiteX2" fmla="*/ 12204004 w 12204004"/>
              <a:gd name="connsiteY2" fmla="*/ 6858000 h 6858000"/>
              <a:gd name="connsiteX3" fmla="*/ 1878904 w 12204004"/>
              <a:gd name="connsiteY3" fmla="*/ 6858000 h 6858000"/>
              <a:gd name="connsiteX4" fmla="*/ 0 w 12204004"/>
              <a:gd name="connsiteY4" fmla="*/ 12526 h 6858000"/>
              <a:gd name="connsiteX0" fmla="*/ 0 w 12204004"/>
              <a:gd name="connsiteY0" fmla="*/ 12526 h 6858000"/>
              <a:gd name="connsiteX1" fmla="*/ 12204004 w 12204004"/>
              <a:gd name="connsiteY1" fmla="*/ 0 h 6858000"/>
              <a:gd name="connsiteX2" fmla="*/ 3172739 w 12204004"/>
              <a:gd name="connsiteY2" fmla="*/ 6858000 h 6858000"/>
              <a:gd name="connsiteX3" fmla="*/ 1878904 w 12204004"/>
              <a:gd name="connsiteY3" fmla="*/ 6858000 h 6858000"/>
              <a:gd name="connsiteX4" fmla="*/ 0 w 12204004"/>
              <a:gd name="connsiteY4" fmla="*/ 12526 h 6858000"/>
              <a:gd name="connsiteX0" fmla="*/ 0 w 3172739"/>
              <a:gd name="connsiteY0" fmla="*/ 12526 h 6858000"/>
              <a:gd name="connsiteX1" fmla="*/ 1744772 w 3172739"/>
              <a:gd name="connsiteY1" fmla="*/ 0 h 6858000"/>
              <a:gd name="connsiteX2" fmla="*/ 3172739 w 3172739"/>
              <a:gd name="connsiteY2" fmla="*/ 6858000 h 6858000"/>
              <a:gd name="connsiteX3" fmla="*/ 1878904 w 3172739"/>
              <a:gd name="connsiteY3" fmla="*/ 6858000 h 6858000"/>
              <a:gd name="connsiteX4" fmla="*/ 0 w 3172739"/>
              <a:gd name="connsiteY4" fmla="*/ 12526 h 6858000"/>
              <a:gd name="connsiteX0" fmla="*/ 0 w 3172739"/>
              <a:gd name="connsiteY0" fmla="*/ 12526 h 6858000"/>
              <a:gd name="connsiteX1" fmla="*/ 2396125 w 3172739"/>
              <a:gd name="connsiteY1" fmla="*/ 0 h 6858000"/>
              <a:gd name="connsiteX2" fmla="*/ 3172739 w 3172739"/>
              <a:gd name="connsiteY2" fmla="*/ 6858000 h 6858000"/>
              <a:gd name="connsiteX3" fmla="*/ 1878904 w 3172739"/>
              <a:gd name="connsiteY3" fmla="*/ 6858000 h 6858000"/>
              <a:gd name="connsiteX4" fmla="*/ 0 w 3172739"/>
              <a:gd name="connsiteY4" fmla="*/ 12526 h 6858000"/>
              <a:gd name="connsiteX0" fmla="*/ 0 w 2396125"/>
              <a:gd name="connsiteY0" fmla="*/ 12526 h 6858000"/>
              <a:gd name="connsiteX1" fmla="*/ 2396125 w 2396125"/>
              <a:gd name="connsiteY1" fmla="*/ 0 h 6858000"/>
              <a:gd name="connsiteX2" fmla="*/ 2396125 w 2396125"/>
              <a:gd name="connsiteY2" fmla="*/ 6858000 h 6858000"/>
              <a:gd name="connsiteX3" fmla="*/ 1878904 w 2396125"/>
              <a:gd name="connsiteY3" fmla="*/ 6858000 h 6858000"/>
              <a:gd name="connsiteX4" fmla="*/ 0 w 2396125"/>
              <a:gd name="connsiteY4" fmla="*/ 12526 h 6858000"/>
              <a:gd name="connsiteX0" fmla="*/ 0 w 7639457"/>
              <a:gd name="connsiteY0" fmla="*/ 0 h 6880198"/>
              <a:gd name="connsiteX1" fmla="*/ 7639457 w 7639457"/>
              <a:gd name="connsiteY1" fmla="*/ 22198 h 6880198"/>
              <a:gd name="connsiteX2" fmla="*/ 7639457 w 7639457"/>
              <a:gd name="connsiteY2" fmla="*/ 6880198 h 6880198"/>
              <a:gd name="connsiteX3" fmla="*/ 7122236 w 7639457"/>
              <a:gd name="connsiteY3" fmla="*/ 6880198 h 6880198"/>
              <a:gd name="connsiteX4" fmla="*/ 0 w 7639457"/>
              <a:gd name="connsiteY4" fmla="*/ 0 h 6880198"/>
              <a:gd name="connsiteX0" fmla="*/ 0 w 7639457"/>
              <a:gd name="connsiteY0" fmla="*/ 0 h 6880198"/>
              <a:gd name="connsiteX1" fmla="*/ 7639457 w 7639457"/>
              <a:gd name="connsiteY1" fmla="*/ 22198 h 6880198"/>
              <a:gd name="connsiteX2" fmla="*/ 7639457 w 7639457"/>
              <a:gd name="connsiteY2" fmla="*/ 6880198 h 6880198"/>
              <a:gd name="connsiteX3" fmla="*/ 2916050 w 7639457"/>
              <a:gd name="connsiteY3" fmla="*/ 6880198 h 6880198"/>
              <a:gd name="connsiteX4" fmla="*/ 0 w 7639457"/>
              <a:gd name="connsiteY4" fmla="*/ 0 h 6880198"/>
              <a:gd name="connsiteX0" fmla="*/ 1729767 w 4723407"/>
              <a:gd name="connsiteY0" fmla="*/ 0 h 6868323"/>
              <a:gd name="connsiteX1" fmla="*/ 4723407 w 4723407"/>
              <a:gd name="connsiteY1" fmla="*/ 10323 h 6868323"/>
              <a:gd name="connsiteX2" fmla="*/ 4723407 w 4723407"/>
              <a:gd name="connsiteY2" fmla="*/ 6868323 h 6868323"/>
              <a:gd name="connsiteX3" fmla="*/ 0 w 4723407"/>
              <a:gd name="connsiteY3" fmla="*/ 6868323 h 6868323"/>
              <a:gd name="connsiteX4" fmla="*/ 1729767 w 4723407"/>
              <a:gd name="connsiteY4" fmla="*/ 0 h 6868323"/>
              <a:gd name="connsiteX0" fmla="*/ 0 w 2993640"/>
              <a:gd name="connsiteY0" fmla="*/ 0 h 6868323"/>
              <a:gd name="connsiteX1" fmla="*/ 2993640 w 2993640"/>
              <a:gd name="connsiteY1" fmla="*/ 10323 h 6868323"/>
              <a:gd name="connsiteX2" fmla="*/ 2993640 w 2993640"/>
              <a:gd name="connsiteY2" fmla="*/ 6868323 h 6868323"/>
              <a:gd name="connsiteX3" fmla="*/ 2426309 w 2993640"/>
              <a:gd name="connsiteY3" fmla="*/ 6834972 h 6868323"/>
              <a:gd name="connsiteX4" fmla="*/ 0 w 2993640"/>
              <a:gd name="connsiteY4" fmla="*/ 0 h 6868323"/>
              <a:gd name="connsiteX0" fmla="*/ 0 w 2278163"/>
              <a:gd name="connsiteY0" fmla="*/ 23028 h 6858000"/>
              <a:gd name="connsiteX1" fmla="*/ 2278163 w 2278163"/>
              <a:gd name="connsiteY1" fmla="*/ 0 h 6858000"/>
              <a:gd name="connsiteX2" fmla="*/ 2278163 w 2278163"/>
              <a:gd name="connsiteY2" fmla="*/ 6858000 h 6858000"/>
              <a:gd name="connsiteX3" fmla="*/ 1710832 w 2278163"/>
              <a:gd name="connsiteY3" fmla="*/ 6824649 h 6858000"/>
              <a:gd name="connsiteX4" fmla="*/ 0 w 2278163"/>
              <a:gd name="connsiteY4" fmla="*/ 23028 h 6858000"/>
              <a:gd name="connsiteX0" fmla="*/ 0 w 2278163"/>
              <a:gd name="connsiteY0" fmla="*/ 0 h 10649530"/>
              <a:gd name="connsiteX1" fmla="*/ 2278163 w 2278163"/>
              <a:gd name="connsiteY1" fmla="*/ 10649531 h 10649530"/>
              <a:gd name="connsiteX2" fmla="*/ 2278163 w 2278163"/>
              <a:gd name="connsiteY2" fmla="*/ 6834972 h 10649530"/>
              <a:gd name="connsiteX3" fmla="*/ 1710832 w 2278163"/>
              <a:gd name="connsiteY3" fmla="*/ 6801621 h 10649530"/>
              <a:gd name="connsiteX4" fmla="*/ 0 w 2278163"/>
              <a:gd name="connsiteY4" fmla="*/ 0 h 10649530"/>
              <a:gd name="connsiteX0" fmla="*/ 0 w 1889057"/>
              <a:gd name="connsiteY0" fmla="*/ 3837583 h 3847909"/>
              <a:gd name="connsiteX1" fmla="*/ 1889057 w 1889057"/>
              <a:gd name="connsiteY1" fmla="*/ 3847910 h 3847909"/>
              <a:gd name="connsiteX2" fmla="*/ 1889057 w 1889057"/>
              <a:gd name="connsiteY2" fmla="*/ 33351 h 3847909"/>
              <a:gd name="connsiteX3" fmla="*/ 1321726 w 1889057"/>
              <a:gd name="connsiteY3" fmla="*/ 0 h 3847909"/>
              <a:gd name="connsiteX4" fmla="*/ 0 w 1889057"/>
              <a:gd name="connsiteY4" fmla="*/ 3837583 h 3847909"/>
              <a:gd name="connsiteX0" fmla="*/ 0 w 1889057"/>
              <a:gd name="connsiteY0" fmla="*/ 3857733 h 3868059"/>
              <a:gd name="connsiteX1" fmla="*/ 1889057 w 1889057"/>
              <a:gd name="connsiteY1" fmla="*/ 3868060 h 3868059"/>
              <a:gd name="connsiteX2" fmla="*/ 1889057 w 1889057"/>
              <a:gd name="connsiteY2" fmla="*/ 53501 h 3868059"/>
              <a:gd name="connsiteX3" fmla="*/ 1490098 w 1889057"/>
              <a:gd name="connsiteY3" fmla="*/ 0 h 3868059"/>
              <a:gd name="connsiteX4" fmla="*/ 0 w 1889057"/>
              <a:gd name="connsiteY4" fmla="*/ 3857733 h 3868059"/>
              <a:gd name="connsiteX0" fmla="*/ 0 w 1129796"/>
              <a:gd name="connsiteY0" fmla="*/ 2658808 h 3868059"/>
              <a:gd name="connsiteX1" fmla="*/ 1129796 w 1129796"/>
              <a:gd name="connsiteY1" fmla="*/ 3868060 h 3868059"/>
              <a:gd name="connsiteX2" fmla="*/ 1129796 w 1129796"/>
              <a:gd name="connsiteY2" fmla="*/ 53501 h 3868059"/>
              <a:gd name="connsiteX3" fmla="*/ 730837 w 1129796"/>
              <a:gd name="connsiteY3" fmla="*/ 0 h 3868059"/>
              <a:gd name="connsiteX4" fmla="*/ 0 w 1129796"/>
              <a:gd name="connsiteY4" fmla="*/ 2658808 h 3868059"/>
              <a:gd name="connsiteX0" fmla="*/ 63369 w 398959"/>
              <a:gd name="connsiteY0" fmla="*/ 2769633 h 3868059"/>
              <a:gd name="connsiteX1" fmla="*/ 398959 w 398959"/>
              <a:gd name="connsiteY1" fmla="*/ 3868060 h 3868059"/>
              <a:gd name="connsiteX2" fmla="*/ 398959 w 398959"/>
              <a:gd name="connsiteY2" fmla="*/ 53501 h 3868059"/>
              <a:gd name="connsiteX3" fmla="*/ 0 w 398959"/>
              <a:gd name="connsiteY3" fmla="*/ 0 h 3868059"/>
              <a:gd name="connsiteX4" fmla="*/ 63369 w 398959"/>
              <a:gd name="connsiteY4" fmla="*/ 2769633 h 3868059"/>
              <a:gd name="connsiteX0" fmla="*/ 0 w 2136849"/>
              <a:gd name="connsiteY0" fmla="*/ 3384208 h 3868059"/>
              <a:gd name="connsiteX1" fmla="*/ 2136849 w 2136849"/>
              <a:gd name="connsiteY1" fmla="*/ 3868060 h 3868059"/>
              <a:gd name="connsiteX2" fmla="*/ 2136849 w 2136849"/>
              <a:gd name="connsiteY2" fmla="*/ 53501 h 3868059"/>
              <a:gd name="connsiteX3" fmla="*/ 1737890 w 2136849"/>
              <a:gd name="connsiteY3" fmla="*/ 0 h 3868059"/>
              <a:gd name="connsiteX4" fmla="*/ 0 w 2136849"/>
              <a:gd name="connsiteY4" fmla="*/ 3384208 h 3868059"/>
              <a:gd name="connsiteX0" fmla="*/ 0 w 2136849"/>
              <a:gd name="connsiteY0" fmla="*/ 3384208 h 3384208"/>
              <a:gd name="connsiteX1" fmla="*/ 2133672 w 2136849"/>
              <a:gd name="connsiteY1" fmla="*/ 3313934 h 3384208"/>
              <a:gd name="connsiteX2" fmla="*/ 2136849 w 2136849"/>
              <a:gd name="connsiteY2" fmla="*/ 53501 h 3384208"/>
              <a:gd name="connsiteX3" fmla="*/ 1737890 w 2136849"/>
              <a:gd name="connsiteY3" fmla="*/ 0 h 3384208"/>
              <a:gd name="connsiteX4" fmla="*/ 0 w 2136849"/>
              <a:gd name="connsiteY4" fmla="*/ 3384208 h 3384208"/>
              <a:gd name="connsiteX0" fmla="*/ 0 w 2136849"/>
              <a:gd name="connsiteY0" fmla="*/ 3384208 h 3384459"/>
              <a:gd name="connsiteX1" fmla="*/ 2133672 w 2136849"/>
              <a:gd name="connsiteY1" fmla="*/ 3384459 h 3384459"/>
              <a:gd name="connsiteX2" fmla="*/ 2136849 w 2136849"/>
              <a:gd name="connsiteY2" fmla="*/ 53501 h 3384459"/>
              <a:gd name="connsiteX3" fmla="*/ 1737890 w 2136849"/>
              <a:gd name="connsiteY3" fmla="*/ 0 h 3384459"/>
              <a:gd name="connsiteX4" fmla="*/ 0 w 2136849"/>
              <a:gd name="connsiteY4" fmla="*/ 3384208 h 3384459"/>
              <a:gd name="connsiteX0" fmla="*/ 0 w 1127276"/>
              <a:gd name="connsiteY0" fmla="*/ 2683823 h 3384459"/>
              <a:gd name="connsiteX1" fmla="*/ 1124099 w 1127276"/>
              <a:gd name="connsiteY1" fmla="*/ 3384459 h 3384459"/>
              <a:gd name="connsiteX2" fmla="*/ 1127276 w 1127276"/>
              <a:gd name="connsiteY2" fmla="*/ 53501 h 3384459"/>
              <a:gd name="connsiteX3" fmla="*/ 728317 w 1127276"/>
              <a:gd name="connsiteY3" fmla="*/ 0 h 3384459"/>
              <a:gd name="connsiteX4" fmla="*/ 0 w 1127276"/>
              <a:gd name="connsiteY4" fmla="*/ 2683823 h 3384459"/>
              <a:gd name="connsiteX0" fmla="*/ 0 w 1432251"/>
              <a:gd name="connsiteY0" fmla="*/ 3317504 h 3384459"/>
              <a:gd name="connsiteX1" fmla="*/ 1429074 w 1432251"/>
              <a:gd name="connsiteY1" fmla="*/ 3384459 h 3384459"/>
              <a:gd name="connsiteX2" fmla="*/ 1432251 w 1432251"/>
              <a:gd name="connsiteY2" fmla="*/ 53501 h 3384459"/>
              <a:gd name="connsiteX3" fmla="*/ 1033292 w 1432251"/>
              <a:gd name="connsiteY3" fmla="*/ 0 h 3384459"/>
              <a:gd name="connsiteX4" fmla="*/ 0 w 1432251"/>
              <a:gd name="connsiteY4" fmla="*/ 3317504 h 3384459"/>
              <a:gd name="connsiteX0" fmla="*/ 0 w 1432251"/>
              <a:gd name="connsiteY0" fmla="*/ 3450910 h 3517865"/>
              <a:gd name="connsiteX1" fmla="*/ 1429074 w 1432251"/>
              <a:gd name="connsiteY1" fmla="*/ 3517865 h 3517865"/>
              <a:gd name="connsiteX2" fmla="*/ 1432251 w 1432251"/>
              <a:gd name="connsiteY2" fmla="*/ 186907 h 3517865"/>
              <a:gd name="connsiteX3" fmla="*/ 1054324 w 1432251"/>
              <a:gd name="connsiteY3" fmla="*/ 0 h 3517865"/>
              <a:gd name="connsiteX4" fmla="*/ 0 w 1432251"/>
              <a:gd name="connsiteY4" fmla="*/ 3450910 h 3517865"/>
              <a:gd name="connsiteX0" fmla="*/ 0 w 1432251"/>
              <a:gd name="connsiteY0" fmla="*/ 3751075 h 3818030"/>
              <a:gd name="connsiteX1" fmla="*/ 1429074 w 1432251"/>
              <a:gd name="connsiteY1" fmla="*/ 3818030 h 3818030"/>
              <a:gd name="connsiteX2" fmla="*/ 1432251 w 1432251"/>
              <a:gd name="connsiteY2" fmla="*/ 487072 h 3818030"/>
              <a:gd name="connsiteX3" fmla="*/ 938644 w 1432251"/>
              <a:gd name="connsiteY3" fmla="*/ 0 h 3818030"/>
              <a:gd name="connsiteX4" fmla="*/ 0 w 1432251"/>
              <a:gd name="connsiteY4" fmla="*/ 3751075 h 3818030"/>
              <a:gd name="connsiteX0" fmla="*/ 0 w 1432251"/>
              <a:gd name="connsiteY0" fmla="*/ 3264003 h 3330958"/>
              <a:gd name="connsiteX1" fmla="*/ 1429074 w 1432251"/>
              <a:gd name="connsiteY1" fmla="*/ 3330958 h 3330958"/>
              <a:gd name="connsiteX2" fmla="*/ 1432251 w 1432251"/>
              <a:gd name="connsiteY2" fmla="*/ 0 h 3330958"/>
              <a:gd name="connsiteX3" fmla="*/ 970193 w 1432251"/>
              <a:gd name="connsiteY3" fmla="*/ 146612 h 3330958"/>
              <a:gd name="connsiteX4" fmla="*/ 0 w 1432251"/>
              <a:gd name="connsiteY4" fmla="*/ 3264003 h 3330958"/>
              <a:gd name="connsiteX0" fmla="*/ 0 w 1432251"/>
              <a:gd name="connsiteY0" fmla="*/ 3450906 h 3517861"/>
              <a:gd name="connsiteX1" fmla="*/ 1429074 w 1432251"/>
              <a:gd name="connsiteY1" fmla="*/ 3517861 h 3517861"/>
              <a:gd name="connsiteX2" fmla="*/ 1432251 w 1432251"/>
              <a:gd name="connsiteY2" fmla="*/ 186903 h 3517861"/>
              <a:gd name="connsiteX3" fmla="*/ 1022775 w 1432251"/>
              <a:gd name="connsiteY3" fmla="*/ 0 h 3517861"/>
              <a:gd name="connsiteX4" fmla="*/ 0 w 1432251"/>
              <a:gd name="connsiteY4" fmla="*/ 3450906 h 3517861"/>
              <a:gd name="connsiteX0" fmla="*/ 0 w 1432251"/>
              <a:gd name="connsiteY0" fmla="*/ 3530817 h 3597772"/>
              <a:gd name="connsiteX1" fmla="*/ 1429074 w 1432251"/>
              <a:gd name="connsiteY1" fmla="*/ 3597772 h 3597772"/>
              <a:gd name="connsiteX2" fmla="*/ 1432251 w 1432251"/>
              <a:gd name="connsiteY2" fmla="*/ 0 h 3597772"/>
              <a:gd name="connsiteX3" fmla="*/ 1022775 w 1432251"/>
              <a:gd name="connsiteY3" fmla="*/ 79911 h 3597772"/>
              <a:gd name="connsiteX4" fmla="*/ 0 w 1432251"/>
              <a:gd name="connsiteY4" fmla="*/ 3530817 h 3597772"/>
              <a:gd name="connsiteX0" fmla="*/ 0 w 1435428"/>
              <a:gd name="connsiteY0" fmla="*/ 3530817 h 3537322"/>
              <a:gd name="connsiteX1" fmla="*/ 1435428 w 1435428"/>
              <a:gd name="connsiteY1" fmla="*/ 3537322 h 3537322"/>
              <a:gd name="connsiteX2" fmla="*/ 1432251 w 1435428"/>
              <a:gd name="connsiteY2" fmla="*/ 0 h 3537322"/>
              <a:gd name="connsiteX3" fmla="*/ 1022775 w 1435428"/>
              <a:gd name="connsiteY3" fmla="*/ 79911 h 3537322"/>
              <a:gd name="connsiteX4" fmla="*/ 0 w 1435428"/>
              <a:gd name="connsiteY4" fmla="*/ 3530817 h 35373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35428" h="3537322">
                <a:moveTo>
                  <a:pt x="0" y="3530817"/>
                </a:moveTo>
                <a:lnTo>
                  <a:pt x="1435428" y="3537322"/>
                </a:lnTo>
                <a:lnTo>
                  <a:pt x="1432251" y="0"/>
                </a:lnTo>
                <a:lnTo>
                  <a:pt x="1022775" y="79911"/>
                </a:lnTo>
                <a:lnTo>
                  <a:pt x="0" y="3530817"/>
                </a:lnTo>
                <a:close/>
              </a:path>
            </a:pathLst>
          </a:cu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wrap="none" lIns="0" tIns="0" rIns="0" bIns="0" rtlCol="0" anchor="ctr"/>
          <a:lstStyle/>
          <a:p>
            <a:pPr algn="ctr"/>
            <a:endParaRPr lang="en-US" dirty="0"/>
          </a:p>
        </p:txBody>
      </p:sp>
      <p:sp>
        <p:nvSpPr>
          <p:cNvPr id="3" name="Subtitle 2">
            <a:extLst>
              <a:ext uri="{FF2B5EF4-FFF2-40B4-BE49-F238E27FC236}">
                <a16:creationId xmlns:a16="http://schemas.microsoft.com/office/drawing/2014/main" id="{168404E3-503E-AA6A-3BC1-1145E9D72CCD}"/>
              </a:ext>
            </a:extLst>
          </p:cNvPr>
          <p:cNvSpPr>
            <a:spLocks noGrp="1"/>
          </p:cNvSpPr>
          <p:nvPr>
            <p:ph type="subTitle" idx="1" hasCustomPrompt="1"/>
          </p:nvPr>
        </p:nvSpPr>
        <p:spPr>
          <a:xfrm>
            <a:off x="838200" y="3602038"/>
            <a:ext cx="9372599" cy="1884362"/>
          </a:xfrm>
        </p:spPr>
        <p:txBody>
          <a:bodyPr lIns="45720" rIns="45720">
            <a:normAutofit/>
          </a:bodyPr>
          <a:lstStyle>
            <a:lvl1pPr marL="0" indent="0" algn="l">
              <a:buNone/>
              <a:defRPr sz="3200" b="1" i="1">
                <a:solidFill>
                  <a:schemeClr val="tx2"/>
                </a:solidFill>
                <a:latin typeface="HELVETICA NEUE CONDENSED" panose="02000503000000020004" pitchFamily="2" charset="0"/>
                <a:ea typeface="HELVETICA NEUE CONDENSED" panose="02000503000000020004" pitchFamily="2" charset="0"/>
                <a:cs typeface="HELVETICA NEUE CONDENSED" panose="02000503000000020004"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32 PT HELVETICA NEUE BOLD CONDENSED IN ALL-CAPS</a:t>
            </a:r>
          </a:p>
        </p:txBody>
      </p:sp>
      <p:sp>
        <p:nvSpPr>
          <p:cNvPr id="18" name="Text Placeholder 13">
            <a:extLst>
              <a:ext uri="{FF2B5EF4-FFF2-40B4-BE49-F238E27FC236}">
                <a16:creationId xmlns:a16="http://schemas.microsoft.com/office/drawing/2014/main" id="{29052DDF-7D31-4F2B-81F5-561CBF5EF4B2}"/>
              </a:ext>
            </a:extLst>
          </p:cNvPr>
          <p:cNvSpPr>
            <a:spLocks noGrp="1"/>
          </p:cNvSpPr>
          <p:nvPr>
            <p:ph type="body" sz="quarter" idx="17" hasCustomPrompt="1"/>
          </p:nvPr>
        </p:nvSpPr>
        <p:spPr>
          <a:xfrm>
            <a:off x="762000" y="358979"/>
            <a:ext cx="9448799" cy="3070021"/>
          </a:xfrm>
          <a:custGeom>
            <a:avLst/>
            <a:gdLst>
              <a:gd name="connsiteX0" fmla="*/ 0 w 9590088"/>
              <a:gd name="connsiteY0" fmla="*/ 1851025 h 1851025"/>
              <a:gd name="connsiteX1" fmla="*/ 462756 w 9590088"/>
              <a:gd name="connsiteY1" fmla="*/ 0 h 1851025"/>
              <a:gd name="connsiteX2" fmla="*/ 9590088 w 9590088"/>
              <a:gd name="connsiteY2" fmla="*/ 0 h 1851025"/>
              <a:gd name="connsiteX3" fmla="*/ 9127332 w 9590088"/>
              <a:gd name="connsiteY3" fmla="*/ 1851025 h 1851025"/>
              <a:gd name="connsiteX4" fmla="*/ 0 w 9590088"/>
              <a:gd name="connsiteY4" fmla="*/ 1851025 h 1851025"/>
              <a:gd name="connsiteX0" fmla="*/ 0 w 9127332"/>
              <a:gd name="connsiteY0" fmla="*/ 1851025 h 1851025"/>
              <a:gd name="connsiteX1" fmla="*/ 462756 w 9127332"/>
              <a:gd name="connsiteY1" fmla="*/ 0 h 1851025"/>
              <a:gd name="connsiteX2" fmla="*/ 9067573 w 9127332"/>
              <a:gd name="connsiteY2" fmla="*/ 10886 h 1851025"/>
              <a:gd name="connsiteX3" fmla="*/ 9127332 w 9127332"/>
              <a:gd name="connsiteY3" fmla="*/ 1851025 h 1851025"/>
              <a:gd name="connsiteX4" fmla="*/ 0 w 9127332"/>
              <a:gd name="connsiteY4" fmla="*/ 1851025 h 1851025"/>
              <a:gd name="connsiteX0" fmla="*/ 0 w 9067573"/>
              <a:gd name="connsiteY0" fmla="*/ 1851025 h 1851025"/>
              <a:gd name="connsiteX1" fmla="*/ 462756 w 9067573"/>
              <a:gd name="connsiteY1" fmla="*/ 0 h 1851025"/>
              <a:gd name="connsiteX2" fmla="*/ 9067573 w 9067573"/>
              <a:gd name="connsiteY2" fmla="*/ 10886 h 1851025"/>
              <a:gd name="connsiteX3" fmla="*/ 9062017 w 9067573"/>
              <a:gd name="connsiteY3" fmla="*/ 1851025 h 1851025"/>
              <a:gd name="connsiteX4" fmla="*/ 0 w 9067573"/>
              <a:gd name="connsiteY4" fmla="*/ 1851025 h 1851025"/>
              <a:gd name="connsiteX0" fmla="*/ 4604 w 9072177"/>
              <a:gd name="connsiteY0" fmla="*/ 1851025 h 1851025"/>
              <a:gd name="connsiteX1" fmla="*/ 0 w 9072177"/>
              <a:gd name="connsiteY1" fmla="*/ 0 h 1851025"/>
              <a:gd name="connsiteX2" fmla="*/ 9072177 w 9072177"/>
              <a:gd name="connsiteY2" fmla="*/ 10886 h 1851025"/>
              <a:gd name="connsiteX3" fmla="*/ 9066621 w 9072177"/>
              <a:gd name="connsiteY3" fmla="*/ 1851025 h 1851025"/>
              <a:gd name="connsiteX4" fmla="*/ 4604 w 9072177"/>
              <a:gd name="connsiteY4" fmla="*/ 1851025 h 1851025"/>
              <a:gd name="connsiteX0" fmla="*/ 184 w 9067757"/>
              <a:gd name="connsiteY0" fmla="*/ 1861185 h 1861185"/>
              <a:gd name="connsiteX1" fmla="*/ 5740 w 9067757"/>
              <a:gd name="connsiteY1" fmla="*/ 0 h 1861185"/>
              <a:gd name="connsiteX2" fmla="*/ 9067757 w 9067757"/>
              <a:gd name="connsiteY2" fmla="*/ 21046 h 1861185"/>
              <a:gd name="connsiteX3" fmla="*/ 9062201 w 9067757"/>
              <a:gd name="connsiteY3" fmla="*/ 1861185 h 1861185"/>
              <a:gd name="connsiteX4" fmla="*/ 184 w 9067757"/>
              <a:gd name="connsiteY4" fmla="*/ 1861185 h 18611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67757" h="1861185">
                <a:moveTo>
                  <a:pt x="184" y="1861185"/>
                </a:moveTo>
                <a:cubicBezTo>
                  <a:pt x="-1351" y="1244177"/>
                  <a:pt x="7275" y="617008"/>
                  <a:pt x="5740" y="0"/>
                </a:cubicBezTo>
                <a:lnTo>
                  <a:pt x="9067757" y="21046"/>
                </a:lnTo>
                <a:lnTo>
                  <a:pt x="9062201" y="1861185"/>
                </a:lnTo>
                <a:lnTo>
                  <a:pt x="184" y="1861185"/>
                </a:lnTo>
                <a:close/>
              </a:path>
            </a:pathLst>
          </a:custGeom>
          <a:noFill/>
        </p:spPr>
        <p:txBody>
          <a:bodyPr rIns="914400" anchor="b" anchorCtr="0">
            <a:normAutofit/>
          </a:bodyPr>
          <a:lstStyle>
            <a:lvl1pPr marL="0" indent="0" algn="l">
              <a:buNone/>
              <a:defRPr sz="5400" b="0" i="1">
                <a:latin typeface="HELVETICA NEUE CONDENSED" panose="02000503000000020004" pitchFamily="2" charset="0"/>
                <a:ea typeface="HELVETICA NEUE CONDENSED" panose="02000503000000020004" pitchFamily="2" charset="0"/>
                <a:cs typeface="HELVETICA NEUE CONDENSED" panose="02000503000000020004" pitchFamily="2" charset="0"/>
              </a:defRPr>
            </a:lvl1pPr>
          </a:lstStyle>
          <a:p>
            <a:pPr lvl="0"/>
            <a:r>
              <a:rPr lang="en-US" dirty="0"/>
              <a:t>54 PT HELVETICA NEUE BOLD CONDENSED ITALIC </a:t>
            </a:r>
            <a:br>
              <a:rPr lang="en-US" dirty="0"/>
            </a:br>
            <a:r>
              <a:rPr lang="en-US" dirty="0"/>
              <a:t>IN ALL-CAPS</a:t>
            </a:r>
          </a:p>
        </p:txBody>
      </p:sp>
      <p:sp>
        <p:nvSpPr>
          <p:cNvPr id="4" name="Rectangle 22">
            <a:extLst>
              <a:ext uri="{FF2B5EF4-FFF2-40B4-BE49-F238E27FC236}">
                <a16:creationId xmlns:a16="http://schemas.microsoft.com/office/drawing/2014/main" id="{7F3515DE-FF95-3A47-8F9A-52CBE5CBE3A0}"/>
              </a:ext>
            </a:extLst>
          </p:cNvPr>
          <p:cNvSpPr>
            <a:spLocks/>
          </p:cNvSpPr>
          <p:nvPr userDrawn="1"/>
        </p:nvSpPr>
        <p:spPr>
          <a:xfrm rot="10800000" flipH="1">
            <a:off x="9783175" y="0"/>
            <a:ext cx="2408825" cy="6864524"/>
          </a:xfrm>
          <a:custGeom>
            <a:avLst/>
            <a:gdLst>
              <a:gd name="connsiteX0" fmla="*/ 0 w 10325100"/>
              <a:gd name="connsiteY0" fmla="*/ 0 h 6858000"/>
              <a:gd name="connsiteX1" fmla="*/ 10325100 w 10325100"/>
              <a:gd name="connsiteY1" fmla="*/ 0 h 6858000"/>
              <a:gd name="connsiteX2" fmla="*/ 10325100 w 10325100"/>
              <a:gd name="connsiteY2" fmla="*/ 6858000 h 6858000"/>
              <a:gd name="connsiteX3" fmla="*/ 0 w 10325100"/>
              <a:gd name="connsiteY3" fmla="*/ 6858000 h 6858000"/>
              <a:gd name="connsiteX4" fmla="*/ 0 w 10325100"/>
              <a:gd name="connsiteY4" fmla="*/ 0 h 6858000"/>
              <a:gd name="connsiteX0" fmla="*/ 0 w 12204004"/>
              <a:gd name="connsiteY0" fmla="*/ 12526 h 6858000"/>
              <a:gd name="connsiteX1" fmla="*/ 12204004 w 12204004"/>
              <a:gd name="connsiteY1" fmla="*/ 0 h 6858000"/>
              <a:gd name="connsiteX2" fmla="*/ 12204004 w 12204004"/>
              <a:gd name="connsiteY2" fmla="*/ 6858000 h 6858000"/>
              <a:gd name="connsiteX3" fmla="*/ 1878904 w 12204004"/>
              <a:gd name="connsiteY3" fmla="*/ 6858000 h 6858000"/>
              <a:gd name="connsiteX4" fmla="*/ 0 w 12204004"/>
              <a:gd name="connsiteY4" fmla="*/ 12526 h 6858000"/>
              <a:gd name="connsiteX0" fmla="*/ 0 w 12204004"/>
              <a:gd name="connsiteY0" fmla="*/ 12526 h 6858000"/>
              <a:gd name="connsiteX1" fmla="*/ 12204004 w 12204004"/>
              <a:gd name="connsiteY1" fmla="*/ 0 h 6858000"/>
              <a:gd name="connsiteX2" fmla="*/ 3172739 w 12204004"/>
              <a:gd name="connsiteY2" fmla="*/ 6858000 h 6858000"/>
              <a:gd name="connsiteX3" fmla="*/ 1878904 w 12204004"/>
              <a:gd name="connsiteY3" fmla="*/ 6858000 h 6858000"/>
              <a:gd name="connsiteX4" fmla="*/ 0 w 12204004"/>
              <a:gd name="connsiteY4" fmla="*/ 12526 h 6858000"/>
              <a:gd name="connsiteX0" fmla="*/ 0 w 3172739"/>
              <a:gd name="connsiteY0" fmla="*/ 12526 h 6858000"/>
              <a:gd name="connsiteX1" fmla="*/ 1744772 w 3172739"/>
              <a:gd name="connsiteY1" fmla="*/ 0 h 6858000"/>
              <a:gd name="connsiteX2" fmla="*/ 3172739 w 3172739"/>
              <a:gd name="connsiteY2" fmla="*/ 6858000 h 6858000"/>
              <a:gd name="connsiteX3" fmla="*/ 1878904 w 3172739"/>
              <a:gd name="connsiteY3" fmla="*/ 6858000 h 6858000"/>
              <a:gd name="connsiteX4" fmla="*/ 0 w 3172739"/>
              <a:gd name="connsiteY4" fmla="*/ 12526 h 6858000"/>
              <a:gd name="connsiteX0" fmla="*/ 0 w 3172739"/>
              <a:gd name="connsiteY0" fmla="*/ 12526 h 6858000"/>
              <a:gd name="connsiteX1" fmla="*/ 2396125 w 3172739"/>
              <a:gd name="connsiteY1" fmla="*/ 0 h 6858000"/>
              <a:gd name="connsiteX2" fmla="*/ 3172739 w 3172739"/>
              <a:gd name="connsiteY2" fmla="*/ 6858000 h 6858000"/>
              <a:gd name="connsiteX3" fmla="*/ 1878904 w 3172739"/>
              <a:gd name="connsiteY3" fmla="*/ 6858000 h 6858000"/>
              <a:gd name="connsiteX4" fmla="*/ 0 w 3172739"/>
              <a:gd name="connsiteY4" fmla="*/ 12526 h 6858000"/>
              <a:gd name="connsiteX0" fmla="*/ 0 w 2396125"/>
              <a:gd name="connsiteY0" fmla="*/ 12526 h 6858000"/>
              <a:gd name="connsiteX1" fmla="*/ 2396125 w 2396125"/>
              <a:gd name="connsiteY1" fmla="*/ 0 h 6858000"/>
              <a:gd name="connsiteX2" fmla="*/ 2396125 w 2396125"/>
              <a:gd name="connsiteY2" fmla="*/ 6858000 h 6858000"/>
              <a:gd name="connsiteX3" fmla="*/ 1878904 w 2396125"/>
              <a:gd name="connsiteY3" fmla="*/ 6858000 h 6858000"/>
              <a:gd name="connsiteX4" fmla="*/ 0 w 2396125"/>
              <a:gd name="connsiteY4" fmla="*/ 12526 h 6858000"/>
              <a:gd name="connsiteX0" fmla="*/ 0 w 2408825"/>
              <a:gd name="connsiteY0" fmla="*/ 0 h 6864524"/>
              <a:gd name="connsiteX1" fmla="*/ 2408825 w 2408825"/>
              <a:gd name="connsiteY1" fmla="*/ 6524 h 6864524"/>
              <a:gd name="connsiteX2" fmla="*/ 2408825 w 2408825"/>
              <a:gd name="connsiteY2" fmla="*/ 6864524 h 6864524"/>
              <a:gd name="connsiteX3" fmla="*/ 1891604 w 2408825"/>
              <a:gd name="connsiteY3" fmla="*/ 6864524 h 6864524"/>
              <a:gd name="connsiteX4" fmla="*/ 0 w 2408825"/>
              <a:gd name="connsiteY4" fmla="*/ 0 h 68645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08825" h="6864524">
                <a:moveTo>
                  <a:pt x="0" y="0"/>
                </a:moveTo>
                <a:lnTo>
                  <a:pt x="2408825" y="6524"/>
                </a:lnTo>
                <a:lnTo>
                  <a:pt x="2408825" y="6864524"/>
                </a:lnTo>
                <a:lnTo>
                  <a:pt x="1891604" y="6864524"/>
                </a:lnTo>
                <a:lnTo>
                  <a:pt x="0" y="0"/>
                </a:lnTo>
                <a:close/>
              </a:path>
            </a:pathLst>
          </a:custGeom>
          <a:blipFill>
            <a:blip r:embed="rId2" cstate="screen">
              <a:extLst>
                <a:ext uri="{28A0092B-C50C-407E-A947-70E740481C1C}">
                  <a14:useLocalDpi xmlns:a14="http://schemas.microsoft.com/office/drawing/2010/main"/>
                </a:ext>
              </a:extLst>
            </a:blip>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wrap="none" lIns="0" tIns="0" rIns="0" bIns="0" rtlCol="0" anchor="ctr"/>
          <a:lstStyle/>
          <a:p>
            <a:pPr algn="ctr"/>
            <a:endParaRPr lang="en-US" dirty="0"/>
          </a:p>
        </p:txBody>
      </p:sp>
      <p:sp>
        <p:nvSpPr>
          <p:cNvPr id="2" name="Footer Placeholder 1">
            <a:extLst>
              <a:ext uri="{FF2B5EF4-FFF2-40B4-BE49-F238E27FC236}">
                <a16:creationId xmlns:a16="http://schemas.microsoft.com/office/drawing/2014/main" id="{FA0181D0-C57E-9C73-7B0B-7FC8CFB1681B}"/>
              </a:ext>
            </a:extLst>
          </p:cNvPr>
          <p:cNvSpPr>
            <a:spLocks noGrp="1"/>
          </p:cNvSpPr>
          <p:nvPr>
            <p:ph type="ftr" sz="quarter" idx="18"/>
          </p:nvPr>
        </p:nvSpPr>
        <p:spPr>
          <a:xfrm>
            <a:off x="838200" y="6108191"/>
            <a:ext cx="4114800" cy="457200"/>
          </a:xfrm>
        </p:spPr>
        <p:txBody>
          <a:bodyPr/>
          <a:lstStyle>
            <a:lvl1pPr algn="l">
              <a:defRPr/>
            </a:lvl1pPr>
          </a:lstStyle>
          <a:p>
            <a:r>
              <a:rPr lang="en-US" dirty="0"/>
              <a:t>Name of School/Unit</a:t>
            </a:r>
          </a:p>
        </p:txBody>
      </p:sp>
      <p:sp>
        <p:nvSpPr>
          <p:cNvPr id="6" name="Slide Number Placeholder 5">
            <a:extLst>
              <a:ext uri="{FF2B5EF4-FFF2-40B4-BE49-F238E27FC236}">
                <a16:creationId xmlns:a16="http://schemas.microsoft.com/office/drawing/2014/main" id="{3DC4093F-0A08-D53C-9860-F75E6FA1BBDD}"/>
              </a:ext>
            </a:extLst>
          </p:cNvPr>
          <p:cNvSpPr>
            <a:spLocks noGrp="1"/>
          </p:cNvSpPr>
          <p:nvPr>
            <p:ph type="sldNum" sz="quarter" idx="19"/>
          </p:nvPr>
        </p:nvSpPr>
        <p:spPr/>
        <p:txBody>
          <a:bodyPr/>
          <a:lstStyle/>
          <a:p>
            <a:fld id="{2EF5B720-A4A1-FD49-AF98-E194DCD54D67}" type="slidenum">
              <a:rPr lang="en-US" smtClean="0"/>
              <a:pPr/>
              <a:t>‹#›</a:t>
            </a:fld>
            <a:endParaRPr lang="en-US" dirty="0"/>
          </a:p>
        </p:txBody>
      </p:sp>
      <p:pic>
        <p:nvPicPr>
          <p:cNvPr id="7" name="Picture 6" descr="A picture containing icon&#10;&#10;Description automatically generated">
            <a:extLst>
              <a:ext uri="{FF2B5EF4-FFF2-40B4-BE49-F238E27FC236}">
                <a16:creationId xmlns:a16="http://schemas.microsoft.com/office/drawing/2014/main" id="{4E11D685-A964-951D-8626-04D3F1EEF187}"/>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838200" y="5037958"/>
            <a:ext cx="1496291" cy="457200"/>
          </a:xfrm>
          <a:prstGeom prst="rect">
            <a:avLst/>
          </a:prstGeom>
        </p:spPr>
      </p:pic>
      <p:sp>
        <p:nvSpPr>
          <p:cNvPr id="5" name="Picture Placeholder 8">
            <a:extLst>
              <a:ext uri="{FF2B5EF4-FFF2-40B4-BE49-F238E27FC236}">
                <a16:creationId xmlns:a16="http://schemas.microsoft.com/office/drawing/2014/main" id="{AAC4F959-F204-874F-5E74-C1B3F5457A41}"/>
              </a:ext>
            </a:extLst>
          </p:cNvPr>
          <p:cNvSpPr>
            <a:spLocks noGrp="1" noChangeAspect="1"/>
          </p:cNvSpPr>
          <p:nvPr>
            <p:ph type="pic" sz="quarter" idx="20" hasCustomPrompt="1"/>
          </p:nvPr>
        </p:nvSpPr>
        <p:spPr>
          <a:xfrm>
            <a:off x="838200" y="5038725"/>
            <a:ext cx="4114800" cy="600075"/>
          </a:xfrm>
          <a:solidFill>
            <a:schemeClr val="bg1"/>
          </a:solidFill>
          <a:ln>
            <a:noFill/>
          </a:ln>
        </p:spPr>
        <p:txBody>
          <a:bodyPr lIns="0" tIns="0" rIns="0" bIns="0">
            <a:normAutofit/>
          </a:bodyPr>
          <a:lstStyle>
            <a:lvl1pPr marL="130175" indent="0">
              <a:buNone/>
              <a:defRPr sz="1400"/>
            </a:lvl1pPr>
          </a:lstStyle>
          <a:p>
            <a:r>
              <a:rPr lang="en-US" dirty="0"/>
              <a:t>Click here to insert your school/unit logo here or delete this box for the standard CU Denver logo</a:t>
            </a:r>
          </a:p>
        </p:txBody>
      </p:sp>
    </p:spTree>
    <p:extLst>
      <p:ext uri="{BB962C8B-B14F-4D97-AF65-F5344CB8AC3E}">
        <p14:creationId xmlns:p14="http://schemas.microsoft.com/office/powerpoint/2010/main" val="8751724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Slide 5 - Gold Minimal">
    <p:spTree>
      <p:nvGrpSpPr>
        <p:cNvPr id="1" name=""/>
        <p:cNvGrpSpPr/>
        <p:nvPr/>
      </p:nvGrpSpPr>
      <p:grpSpPr>
        <a:xfrm>
          <a:off x="0" y="0"/>
          <a:ext cx="0" cy="0"/>
          <a:chOff x="0" y="0"/>
          <a:chExt cx="0" cy="0"/>
        </a:xfrm>
      </p:grpSpPr>
      <p:sp>
        <p:nvSpPr>
          <p:cNvPr id="2" name="Rectangle 22">
            <a:extLst>
              <a:ext uri="{FF2B5EF4-FFF2-40B4-BE49-F238E27FC236}">
                <a16:creationId xmlns:a16="http://schemas.microsoft.com/office/drawing/2014/main" id="{B6852F7C-98BC-B46E-192D-2D2F109126AA}"/>
              </a:ext>
            </a:extLst>
          </p:cNvPr>
          <p:cNvSpPr>
            <a:spLocks/>
          </p:cNvSpPr>
          <p:nvPr userDrawn="1"/>
        </p:nvSpPr>
        <p:spPr>
          <a:xfrm flipV="1">
            <a:off x="9766939" y="-1"/>
            <a:ext cx="2425061" cy="1884360"/>
          </a:xfrm>
          <a:custGeom>
            <a:avLst/>
            <a:gdLst>
              <a:gd name="connsiteX0" fmla="*/ 0 w 10325100"/>
              <a:gd name="connsiteY0" fmla="*/ 0 h 6858000"/>
              <a:gd name="connsiteX1" fmla="*/ 10325100 w 10325100"/>
              <a:gd name="connsiteY1" fmla="*/ 0 h 6858000"/>
              <a:gd name="connsiteX2" fmla="*/ 10325100 w 10325100"/>
              <a:gd name="connsiteY2" fmla="*/ 6858000 h 6858000"/>
              <a:gd name="connsiteX3" fmla="*/ 0 w 10325100"/>
              <a:gd name="connsiteY3" fmla="*/ 6858000 h 6858000"/>
              <a:gd name="connsiteX4" fmla="*/ 0 w 10325100"/>
              <a:gd name="connsiteY4" fmla="*/ 0 h 6858000"/>
              <a:gd name="connsiteX0" fmla="*/ 0 w 12204004"/>
              <a:gd name="connsiteY0" fmla="*/ 12526 h 6858000"/>
              <a:gd name="connsiteX1" fmla="*/ 12204004 w 12204004"/>
              <a:gd name="connsiteY1" fmla="*/ 0 h 6858000"/>
              <a:gd name="connsiteX2" fmla="*/ 12204004 w 12204004"/>
              <a:gd name="connsiteY2" fmla="*/ 6858000 h 6858000"/>
              <a:gd name="connsiteX3" fmla="*/ 1878904 w 12204004"/>
              <a:gd name="connsiteY3" fmla="*/ 6858000 h 6858000"/>
              <a:gd name="connsiteX4" fmla="*/ 0 w 12204004"/>
              <a:gd name="connsiteY4" fmla="*/ 12526 h 6858000"/>
              <a:gd name="connsiteX0" fmla="*/ 0 w 12204004"/>
              <a:gd name="connsiteY0" fmla="*/ 12526 h 6858000"/>
              <a:gd name="connsiteX1" fmla="*/ 12204004 w 12204004"/>
              <a:gd name="connsiteY1" fmla="*/ 0 h 6858000"/>
              <a:gd name="connsiteX2" fmla="*/ 3172739 w 12204004"/>
              <a:gd name="connsiteY2" fmla="*/ 6858000 h 6858000"/>
              <a:gd name="connsiteX3" fmla="*/ 1878904 w 12204004"/>
              <a:gd name="connsiteY3" fmla="*/ 6858000 h 6858000"/>
              <a:gd name="connsiteX4" fmla="*/ 0 w 12204004"/>
              <a:gd name="connsiteY4" fmla="*/ 12526 h 6858000"/>
              <a:gd name="connsiteX0" fmla="*/ 0 w 3172739"/>
              <a:gd name="connsiteY0" fmla="*/ 12526 h 6858000"/>
              <a:gd name="connsiteX1" fmla="*/ 1744772 w 3172739"/>
              <a:gd name="connsiteY1" fmla="*/ 0 h 6858000"/>
              <a:gd name="connsiteX2" fmla="*/ 3172739 w 3172739"/>
              <a:gd name="connsiteY2" fmla="*/ 6858000 h 6858000"/>
              <a:gd name="connsiteX3" fmla="*/ 1878904 w 3172739"/>
              <a:gd name="connsiteY3" fmla="*/ 6858000 h 6858000"/>
              <a:gd name="connsiteX4" fmla="*/ 0 w 3172739"/>
              <a:gd name="connsiteY4" fmla="*/ 12526 h 6858000"/>
              <a:gd name="connsiteX0" fmla="*/ 0 w 3172739"/>
              <a:gd name="connsiteY0" fmla="*/ 12526 h 6858000"/>
              <a:gd name="connsiteX1" fmla="*/ 2396125 w 3172739"/>
              <a:gd name="connsiteY1" fmla="*/ 0 h 6858000"/>
              <a:gd name="connsiteX2" fmla="*/ 3172739 w 3172739"/>
              <a:gd name="connsiteY2" fmla="*/ 6858000 h 6858000"/>
              <a:gd name="connsiteX3" fmla="*/ 1878904 w 3172739"/>
              <a:gd name="connsiteY3" fmla="*/ 6858000 h 6858000"/>
              <a:gd name="connsiteX4" fmla="*/ 0 w 3172739"/>
              <a:gd name="connsiteY4" fmla="*/ 12526 h 6858000"/>
              <a:gd name="connsiteX0" fmla="*/ 0 w 2396125"/>
              <a:gd name="connsiteY0" fmla="*/ 12526 h 6858000"/>
              <a:gd name="connsiteX1" fmla="*/ 2396125 w 2396125"/>
              <a:gd name="connsiteY1" fmla="*/ 0 h 6858000"/>
              <a:gd name="connsiteX2" fmla="*/ 2396125 w 2396125"/>
              <a:gd name="connsiteY2" fmla="*/ 6858000 h 6858000"/>
              <a:gd name="connsiteX3" fmla="*/ 1878904 w 2396125"/>
              <a:gd name="connsiteY3" fmla="*/ 6858000 h 6858000"/>
              <a:gd name="connsiteX4" fmla="*/ 0 w 2396125"/>
              <a:gd name="connsiteY4" fmla="*/ 12526 h 6858000"/>
              <a:gd name="connsiteX0" fmla="*/ 0 w 7639457"/>
              <a:gd name="connsiteY0" fmla="*/ 0 h 6880198"/>
              <a:gd name="connsiteX1" fmla="*/ 7639457 w 7639457"/>
              <a:gd name="connsiteY1" fmla="*/ 22198 h 6880198"/>
              <a:gd name="connsiteX2" fmla="*/ 7639457 w 7639457"/>
              <a:gd name="connsiteY2" fmla="*/ 6880198 h 6880198"/>
              <a:gd name="connsiteX3" fmla="*/ 7122236 w 7639457"/>
              <a:gd name="connsiteY3" fmla="*/ 6880198 h 6880198"/>
              <a:gd name="connsiteX4" fmla="*/ 0 w 7639457"/>
              <a:gd name="connsiteY4" fmla="*/ 0 h 6880198"/>
              <a:gd name="connsiteX0" fmla="*/ 0 w 7639457"/>
              <a:gd name="connsiteY0" fmla="*/ 0 h 6880198"/>
              <a:gd name="connsiteX1" fmla="*/ 7639457 w 7639457"/>
              <a:gd name="connsiteY1" fmla="*/ 22198 h 6880198"/>
              <a:gd name="connsiteX2" fmla="*/ 7639457 w 7639457"/>
              <a:gd name="connsiteY2" fmla="*/ 6880198 h 6880198"/>
              <a:gd name="connsiteX3" fmla="*/ 2916050 w 7639457"/>
              <a:gd name="connsiteY3" fmla="*/ 6880198 h 6880198"/>
              <a:gd name="connsiteX4" fmla="*/ 0 w 7639457"/>
              <a:gd name="connsiteY4" fmla="*/ 0 h 6880198"/>
              <a:gd name="connsiteX0" fmla="*/ 1729767 w 4723407"/>
              <a:gd name="connsiteY0" fmla="*/ 0 h 6868323"/>
              <a:gd name="connsiteX1" fmla="*/ 4723407 w 4723407"/>
              <a:gd name="connsiteY1" fmla="*/ 10323 h 6868323"/>
              <a:gd name="connsiteX2" fmla="*/ 4723407 w 4723407"/>
              <a:gd name="connsiteY2" fmla="*/ 6868323 h 6868323"/>
              <a:gd name="connsiteX3" fmla="*/ 0 w 4723407"/>
              <a:gd name="connsiteY3" fmla="*/ 6868323 h 6868323"/>
              <a:gd name="connsiteX4" fmla="*/ 1729767 w 4723407"/>
              <a:gd name="connsiteY4" fmla="*/ 0 h 6868323"/>
              <a:gd name="connsiteX0" fmla="*/ 0 w 2993640"/>
              <a:gd name="connsiteY0" fmla="*/ 0 h 6868323"/>
              <a:gd name="connsiteX1" fmla="*/ 2993640 w 2993640"/>
              <a:gd name="connsiteY1" fmla="*/ 10323 h 6868323"/>
              <a:gd name="connsiteX2" fmla="*/ 2993640 w 2993640"/>
              <a:gd name="connsiteY2" fmla="*/ 6868323 h 6868323"/>
              <a:gd name="connsiteX3" fmla="*/ 2426309 w 2993640"/>
              <a:gd name="connsiteY3" fmla="*/ 6834972 h 6868323"/>
              <a:gd name="connsiteX4" fmla="*/ 0 w 2993640"/>
              <a:gd name="connsiteY4" fmla="*/ 0 h 6868323"/>
              <a:gd name="connsiteX0" fmla="*/ 0 w 2278163"/>
              <a:gd name="connsiteY0" fmla="*/ 23028 h 6858000"/>
              <a:gd name="connsiteX1" fmla="*/ 2278163 w 2278163"/>
              <a:gd name="connsiteY1" fmla="*/ 0 h 6858000"/>
              <a:gd name="connsiteX2" fmla="*/ 2278163 w 2278163"/>
              <a:gd name="connsiteY2" fmla="*/ 6858000 h 6858000"/>
              <a:gd name="connsiteX3" fmla="*/ 1710832 w 2278163"/>
              <a:gd name="connsiteY3" fmla="*/ 6824649 h 6858000"/>
              <a:gd name="connsiteX4" fmla="*/ 0 w 2278163"/>
              <a:gd name="connsiteY4" fmla="*/ 23028 h 6858000"/>
              <a:gd name="connsiteX0" fmla="*/ 0 w 2278163"/>
              <a:gd name="connsiteY0" fmla="*/ 0 h 10649530"/>
              <a:gd name="connsiteX1" fmla="*/ 2278163 w 2278163"/>
              <a:gd name="connsiteY1" fmla="*/ 10649531 h 10649530"/>
              <a:gd name="connsiteX2" fmla="*/ 2278163 w 2278163"/>
              <a:gd name="connsiteY2" fmla="*/ 6834972 h 10649530"/>
              <a:gd name="connsiteX3" fmla="*/ 1710832 w 2278163"/>
              <a:gd name="connsiteY3" fmla="*/ 6801621 h 10649530"/>
              <a:gd name="connsiteX4" fmla="*/ 0 w 2278163"/>
              <a:gd name="connsiteY4" fmla="*/ 0 h 10649530"/>
              <a:gd name="connsiteX0" fmla="*/ 0 w 1889057"/>
              <a:gd name="connsiteY0" fmla="*/ 3837583 h 3847909"/>
              <a:gd name="connsiteX1" fmla="*/ 1889057 w 1889057"/>
              <a:gd name="connsiteY1" fmla="*/ 3847910 h 3847909"/>
              <a:gd name="connsiteX2" fmla="*/ 1889057 w 1889057"/>
              <a:gd name="connsiteY2" fmla="*/ 33351 h 3847909"/>
              <a:gd name="connsiteX3" fmla="*/ 1321726 w 1889057"/>
              <a:gd name="connsiteY3" fmla="*/ 0 h 3847909"/>
              <a:gd name="connsiteX4" fmla="*/ 0 w 1889057"/>
              <a:gd name="connsiteY4" fmla="*/ 3837583 h 3847909"/>
              <a:gd name="connsiteX0" fmla="*/ 0 w 1889057"/>
              <a:gd name="connsiteY0" fmla="*/ 3857733 h 3868059"/>
              <a:gd name="connsiteX1" fmla="*/ 1889057 w 1889057"/>
              <a:gd name="connsiteY1" fmla="*/ 3868060 h 3868059"/>
              <a:gd name="connsiteX2" fmla="*/ 1889057 w 1889057"/>
              <a:gd name="connsiteY2" fmla="*/ 53501 h 3868059"/>
              <a:gd name="connsiteX3" fmla="*/ 1490098 w 1889057"/>
              <a:gd name="connsiteY3" fmla="*/ 0 h 3868059"/>
              <a:gd name="connsiteX4" fmla="*/ 0 w 1889057"/>
              <a:gd name="connsiteY4" fmla="*/ 3857733 h 3868059"/>
              <a:gd name="connsiteX0" fmla="*/ 0 w 1129796"/>
              <a:gd name="connsiteY0" fmla="*/ 2658808 h 3868059"/>
              <a:gd name="connsiteX1" fmla="*/ 1129796 w 1129796"/>
              <a:gd name="connsiteY1" fmla="*/ 3868060 h 3868059"/>
              <a:gd name="connsiteX2" fmla="*/ 1129796 w 1129796"/>
              <a:gd name="connsiteY2" fmla="*/ 53501 h 3868059"/>
              <a:gd name="connsiteX3" fmla="*/ 730837 w 1129796"/>
              <a:gd name="connsiteY3" fmla="*/ 0 h 3868059"/>
              <a:gd name="connsiteX4" fmla="*/ 0 w 1129796"/>
              <a:gd name="connsiteY4" fmla="*/ 2658808 h 3868059"/>
              <a:gd name="connsiteX0" fmla="*/ 63369 w 398959"/>
              <a:gd name="connsiteY0" fmla="*/ 2769633 h 3868059"/>
              <a:gd name="connsiteX1" fmla="*/ 398959 w 398959"/>
              <a:gd name="connsiteY1" fmla="*/ 3868060 h 3868059"/>
              <a:gd name="connsiteX2" fmla="*/ 398959 w 398959"/>
              <a:gd name="connsiteY2" fmla="*/ 53501 h 3868059"/>
              <a:gd name="connsiteX3" fmla="*/ 0 w 398959"/>
              <a:gd name="connsiteY3" fmla="*/ 0 h 3868059"/>
              <a:gd name="connsiteX4" fmla="*/ 63369 w 398959"/>
              <a:gd name="connsiteY4" fmla="*/ 2769633 h 3868059"/>
              <a:gd name="connsiteX0" fmla="*/ 0 w 2136849"/>
              <a:gd name="connsiteY0" fmla="*/ 3384208 h 3868059"/>
              <a:gd name="connsiteX1" fmla="*/ 2136849 w 2136849"/>
              <a:gd name="connsiteY1" fmla="*/ 3868060 h 3868059"/>
              <a:gd name="connsiteX2" fmla="*/ 2136849 w 2136849"/>
              <a:gd name="connsiteY2" fmla="*/ 53501 h 3868059"/>
              <a:gd name="connsiteX3" fmla="*/ 1737890 w 2136849"/>
              <a:gd name="connsiteY3" fmla="*/ 0 h 3868059"/>
              <a:gd name="connsiteX4" fmla="*/ 0 w 2136849"/>
              <a:gd name="connsiteY4" fmla="*/ 3384208 h 3868059"/>
              <a:gd name="connsiteX0" fmla="*/ 0 w 2136849"/>
              <a:gd name="connsiteY0" fmla="*/ 3384208 h 3384208"/>
              <a:gd name="connsiteX1" fmla="*/ 2133672 w 2136849"/>
              <a:gd name="connsiteY1" fmla="*/ 3313934 h 3384208"/>
              <a:gd name="connsiteX2" fmla="*/ 2136849 w 2136849"/>
              <a:gd name="connsiteY2" fmla="*/ 53501 h 3384208"/>
              <a:gd name="connsiteX3" fmla="*/ 1737890 w 2136849"/>
              <a:gd name="connsiteY3" fmla="*/ 0 h 3384208"/>
              <a:gd name="connsiteX4" fmla="*/ 0 w 2136849"/>
              <a:gd name="connsiteY4" fmla="*/ 3384208 h 3384208"/>
              <a:gd name="connsiteX0" fmla="*/ 0 w 2136849"/>
              <a:gd name="connsiteY0" fmla="*/ 3384208 h 3384459"/>
              <a:gd name="connsiteX1" fmla="*/ 2133672 w 2136849"/>
              <a:gd name="connsiteY1" fmla="*/ 3384459 h 3384459"/>
              <a:gd name="connsiteX2" fmla="*/ 2136849 w 2136849"/>
              <a:gd name="connsiteY2" fmla="*/ 53501 h 3384459"/>
              <a:gd name="connsiteX3" fmla="*/ 1737890 w 2136849"/>
              <a:gd name="connsiteY3" fmla="*/ 0 h 3384459"/>
              <a:gd name="connsiteX4" fmla="*/ 0 w 2136849"/>
              <a:gd name="connsiteY4" fmla="*/ 3384208 h 3384459"/>
              <a:gd name="connsiteX0" fmla="*/ 0 w 1127276"/>
              <a:gd name="connsiteY0" fmla="*/ 2683823 h 3384459"/>
              <a:gd name="connsiteX1" fmla="*/ 1124099 w 1127276"/>
              <a:gd name="connsiteY1" fmla="*/ 3384459 h 3384459"/>
              <a:gd name="connsiteX2" fmla="*/ 1127276 w 1127276"/>
              <a:gd name="connsiteY2" fmla="*/ 53501 h 3384459"/>
              <a:gd name="connsiteX3" fmla="*/ 728317 w 1127276"/>
              <a:gd name="connsiteY3" fmla="*/ 0 h 3384459"/>
              <a:gd name="connsiteX4" fmla="*/ 0 w 1127276"/>
              <a:gd name="connsiteY4" fmla="*/ 2683823 h 3384459"/>
              <a:gd name="connsiteX0" fmla="*/ 0 w 1432251"/>
              <a:gd name="connsiteY0" fmla="*/ 3317504 h 3384459"/>
              <a:gd name="connsiteX1" fmla="*/ 1429074 w 1432251"/>
              <a:gd name="connsiteY1" fmla="*/ 3384459 h 3384459"/>
              <a:gd name="connsiteX2" fmla="*/ 1432251 w 1432251"/>
              <a:gd name="connsiteY2" fmla="*/ 53501 h 3384459"/>
              <a:gd name="connsiteX3" fmla="*/ 1033292 w 1432251"/>
              <a:gd name="connsiteY3" fmla="*/ 0 h 3384459"/>
              <a:gd name="connsiteX4" fmla="*/ 0 w 1432251"/>
              <a:gd name="connsiteY4" fmla="*/ 3317504 h 3384459"/>
              <a:gd name="connsiteX0" fmla="*/ 0 w 1432251"/>
              <a:gd name="connsiteY0" fmla="*/ 3450910 h 3517865"/>
              <a:gd name="connsiteX1" fmla="*/ 1429074 w 1432251"/>
              <a:gd name="connsiteY1" fmla="*/ 3517865 h 3517865"/>
              <a:gd name="connsiteX2" fmla="*/ 1432251 w 1432251"/>
              <a:gd name="connsiteY2" fmla="*/ 186907 h 3517865"/>
              <a:gd name="connsiteX3" fmla="*/ 1054324 w 1432251"/>
              <a:gd name="connsiteY3" fmla="*/ 0 h 3517865"/>
              <a:gd name="connsiteX4" fmla="*/ 0 w 1432251"/>
              <a:gd name="connsiteY4" fmla="*/ 3450910 h 3517865"/>
              <a:gd name="connsiteX0" fmla="*/ 0 w 1432251"/>
              <a:gd name="connsiteY0" fmla="*/ 3751075 h 3818030"/>
              <a:gd name="connsiteX1" fmla="*/ 1429074 w 1432251"/>
              <a:gd name="connsiteY1" fmla="*/ 3818030 h 3818030"/>
              <a:gd name="connsiteX2" fmla="*/ 1432251 w 1432251"/>
              <a:gd name="connsiteY2" fmla="*/ 487072 h 3818030"/>
              <a:gd name="connsiteX3" fmla="*/ 938644 w 1432251"/>
              <a:gd name="connsiteY3" fmla="*/ 0 h 3818030"/>
              <a:gd name="connsiteX4" fmla="*/ 0 w 1432251"/>
              <a:gd name="connsiteY4" fmla="*/ 3751075 h 3818030"/>
              <a:gd name="connsiteX0" fmla="*/ 0 w 1432251"/>
              <a:gd name="connsiteY0" fmla="*/ 3264003 h 3330958"/>
              <a:gd name="connsiteX1" fmla="*/ 1429074 w 1432251"/>
              <a:gd name="connsiteY1" fmla="*/ 3330958 h 3330958"/>
              <a:gd name="connsiteX2" fmla="*/ 1432251 w 1432251"/>
              <a:gd name="connsiteY2" fmla="*/ 0 h 3330958"/>
              <a:gd name="connsiteX3" fmla="*/ 970193 w 1432251"/>
              <a:gd name="connsiteY3" fmla="*/ 146612 h 3330958"/>
              <a:gd name="connsiteX4" fmla="*/ 0 w 1432251"/>
              <a:gd name="connsiteY4" fmla="*/ 3264003 h 3330958"/>
              <a:gd name="connsiteX0" fmla="*/ 0 w 1432251"/>
              <a:gd name="connsiteY0" fmla="*/ 3450906 h 3517861"/>
              <a:gd name="connsiteX1" fmla="*/ 1429074 w 1432251"/>
              <a:gd name="connsiteY1" fmla="*/ 3517861 h 3517861"/>
              <a:gd name="connsiteX2" fmla="*/ 1432251 w 1432251"/>
              <a:gd name="connsiteY2" fmla="*/ 186903 h 3517861"/>
              <a:gd name="connsiteX3" fmla="*/ 1022775 w 1432251"/>
              <a:gd name="connsiteY3" fmla="*/ 0 h 3517861"/>
              <a:gd name="connsiteX4" fmla="*/ 0 w 1432251"/>
              <a:gd name="connsiteY4" fmla="*/ 3450906 h 3517861"/>
              <a:gd name="connsiteX0" fmla="*/ 0 w 1432251"/>
              <a:gd name="connsiteY0" fmla="*/ 3530817 h 3597772"/>
              <a:gd name="connsiteX1" fmla="*/ 1429074 w 1432251"/>
              <a:gd name="connsiteY1" fmla="*/ 3597772 h 3597772"/>
              <a:gd name="connsiteX2" fmla="*/ 1432251 w 1432251"/>
              <a:gd name="connsiteY2" fmla="*/ 0 h 3597772"/>
              <a:gd name="connsiteX3" fmla="*/ 1022775 w 1432251"/>
              <a:gd name="connsiteY3" fmla="*/ 79911 h 3597772"/>
              <a:gd name="connsiteX4" fmla="*/ 0 w 1432251"/>
              <a:gd name="connsiteY4" fmla="*/ 3530817 h 3597772"/>
              <a:gd name="connsiteX0" fmla="*/ 0 w 1435428"/>
              <a:gd name="connsiteY0" fmla="*/ 3530817 h 3537322"/>
              <a:gd name="connsiteX1" fmla="*/ 1435428 w 1435428"/>
              <a:gd name="connsiteY1" fmla="*/ 3537322 h 3537322"/>
              <a:gd name="connsiteX2" fmla="*/ 1432251 w 1435428"/>
              <a:gd name="connsiteY2" fmla="*/ 0 h 3537322"/>
              <a:gd name="connsiteX3" fmla="*/ 1022775 w 1435428"/>
              <a:gd name="connsiteY3" fmla="*/ 79911 h 3537322"/>
              <a:gd name="connsiteX4" fmla="*/ 0 w 1435428"/>
              <a:gd name="connsiteY4" fmla="*/ 3530817 h 35373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35428" h="3537322">
                <a:moveTo>
                  <a:pt x="0" y="3530817"/>
                </a:moveTo>
                <a:lnTo>
                  <a:pt x="1435428" y="3537322"/>
                </a:lnTo>
                <a:lnTo>
                  <a:pt x="1432251" y="0"/>
                </a:lnTo>
                <a:lnTo>
                  <a:pt x="1022775" y="79911"/>
                </a:lnTo>
                <a:lnTo>
                  <a:pt x="0" y="3530817"/>
                </a:lnTo>
                <a:close/>
              </a:path>
            </a:pathLst>
          </a:cu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wrap="none" lIns="0" tIns="0" rIns="0" bIns="0" rtlCol="0" anchor="ctr"/>
          <a:lstStyle/>
          <a:p>
            <a:pPr algn="ctr"/>
            <a:endParaRPr lang="en-US" dirty="0"/>
          </a:p>
        </p:txBody>
      </p:sp>
      <p:sp>
        <p:nvSpPr>
          <p:cNvPr id="3" name="Subtitle 2">
            <a:extLst>
              <a:ext uri="{FF2B5EF4-FFF2-40B4-BE49-F238E27FC236}">
                <a16:creationId xmlns:a16="http://schemas.microsoft.com/office/drawing/2014/main" id="{168404E3-503E-AA6A-3BC1-1145E9D72CCD}"/>
              </a:ext>
            </a:extLst>
          </p:cNvPr>
          <p:cNvSpPr>
            <a:spLocks noGrp="1"/>
          </p:cNvSpPr>
          <p:nvPr>
            <p:ph type="subTitle" idx="1" hasCustomPrompt="1"/>
          </p:nvPr>
        </p:nvSpPr>
        <p:spPr>
          <a:xfrm>
            <a:off x="838200" y="3602038"/>
            <a:ext cx="9372599" cy="1884362"/>
          </a:xfrm>
        </p:spPr>
        <p:txBody>
          <a:bodyPr lIns="45720" rIns="45720">
            <a:normAutofit/>
          </a:bodyPr>
          <a:lstStyle>
            <a:lvl1pPr marL="0" indent="0" algn="l">
              <a:buNone/>
              <a:defRPr sz="3200" b="1" i="1">
                <a:solidFill>
                  <a:schemeClr val="tx2"/>
                </a:solidFill>
                <a:latin typeface="HELVETICA NEUE CONDENSED" panose="02000503000000020004" pitchFamily="2" charset="0"/>
                <a:ea typeface="HELVETICA NEUE CONDENSED" panose="02000503000000020004" pitchFamily="2" charset="0"/>
                <a:cs typeface="HELVETICA NEUE CONDENSED" panose="02000503000000020004"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32 PT HELVETICA NEUE BOLD CONDENSED IN ALL-CAPS</a:t>
            </a:r>
          </a:p>
        </p:txBody>
      </p:sp>
      <p:sp>
        <p:nvSpPr>
          <p:cNvPr id="18" name="Text Placeholder 13">
            <a:extLst>
              <a:ext uri="{FF2B5EF4-FFF2-40B4-BE49-F238E27FC236}">
                <a16:creationId xmlns:a16="http://schemas.microsoft.com/office/drawing/2014/main" id="{29052DDF-7D31-4F2B-81F5-561CBF5EF4B2}"/>
              </a:ext>
            </a:extLst>
          </p:cNvPr>
          <p:cNvSpPr>
            <a:spLocks noGrp="1"/>
          </p:cNvSpPr>
          <p:nvPr>
            <p:ph type="body" sz="quarter" idx="17" hasCustomPrompt="1"/>
          </p:nvPr>
        </p:nvSpPr>
        <p:spPr>
          <a:xfrm>
            <a:off x="762000" y="358979"/>
            <a:ext cx="9448799" cy="3070021"/>
          </a:xfrm>
          <a:prstGeom prst="rect">
            <a:avLst/>
          </a:prstGeom>
          <a:noFill/>
        </p:spPr>
        <p:txBody>
          <a:bodyPr rIns="914400" anchor="b" anchorCtr="0">
            <a:normAutofit/>
          </a:bodyPr>
          <a:lstStyle>
            <a:lvl1pPr marL="0" indent="0" algn="l">
              <a:buNone/>
              <a:defRPr sz="5400" b="0" i="1">
                <a:latin typeface="HELVETICA NEUE CONDENSED" panose="02000503000000020004" pitchFamily="2" charset="0"/>
                <a:ea typeface="HELVETICA NEUE CONDENSED" panose="02000503000000020004" pitchFamily="2" charset="0"/>
                <a:cs typeface="HELVETICA NEUE CONDENSED" panose="02000503000000020004" pitchFamily="2" charset="0"/>
              </a:defRPr>
            </a:lvl1pPr>
          </a:lstStyle>
          <a:p>
            <a:pPr lvl="0"/>
            <a:r>
              <a:rPr lang="en-US" dirty="0"/>
              <a:t>54 PT HELVETICA NEUE BOLD CONDENSED ITALIC </a:t>
            </a:r>
            <a:br>
              <a:rPr lang="en-US" dirty="0"/>
            </a:br>
            <a:r>
              <a:rPr lang="en-US" dirty="0"/>
              <a:t>IN ALL-CAPS</a:t>
            </a:r>
          </a:p>
        </p:txBody>
      </p:sp>
      <p:sp>
        <p:nvSpPr>
          <p:cNvPr id="4" name="Rectangle 22">
            <a:extLst>
              <a:ext uri="{FF2B5EF4-FFF2-40B4-BE49-F238E27FC236}">
                <a16:creationId xmlns:a16="http://schemas.microsoft.com/office/drawing/2014/main" id="{7F3515DE-FF95-3A47-8F9A-52CBE5CBE3A0}"/>
              </a:ext>
            </a:extLst>
          </p:cNvPr>
          <p:cNvSpPr>
            <a:spLocks/>
          </p:cNvSpPr>
          <p:nvPr userDrawn="1"/>
        </p:nvSpPr>
        <p:spPr>
          <a:xfrm rot="10800000" flipH="1">
            <a:off x="9779639" y="0"/>
            <a:ext cx="2402078" cy="6858174"/>
          </a:xfrm>
          <a:custGeom>
            <a:avLst/>
            <a:gdLst>
              <a:gd name="connsiteX0" fmla="*/ 0 w 10325100"/>
              <a:gd name="connsiteY0" fmla="*/ 0 h 6858000"/>
              <a:gd name="connsiteX1" fmla="*/ 10325100 w 10325100"/>
              <a:gd name="connsiteY1" fmla="*/ 0 h 6858000"/>
              <a:gd name="connsiteX2" fmla="*/ 10325100 w 10325100"/>
              <a:gd name="connsiteY2" fmla="*/ 6858000 h 6858000"/>
              <a:gd name="connsiteX3" fmla="*/ 0 w 10325100"/>
              <a:gd name="connsiteY3" fmla="*/ 6858000 h 6858000"/>
              <a:gd name="connsiteX4" fmla="*/ 0 w 10325100"/>
              <a:gd name="connsiteY4" fmla="*/ 0 h 6858000"/>
              <a:gd name="connsiteX0" fmla="*/ 0 w 12204004"/>
              <a:gd name="connsiteY0" fmla="*/ 12526 h 6858000"/>
              <a:gd name="connsiteX1" fmla="*/ 12204004 w 12204004"/>
              <a:gd name="connsiteY1" fmla="*/ 0 h 6858000"/>
              <a:gd name="connsiteX2" fmla="*/ 12204004 w 12204004"/>
              <a:gd name="connsiteY2" fmla="*/ 6858000 h 6858000"/>
              <a:gd name="connsiteX3" fmla="*/ 1878904 w 12204004"/>
              <a:gd name="connsiteY3" fmla="*/ 6858000 h 6858000"/>
              <a:gd name="connsiteX4" fmla="*/ 0 w 12204004"/>
              <a:gd name="connsiteY4" fmla="*/ 12526 h 6858000"/>
              <a:gd name="connsiteX0" fmla="*/ 0 w 12204004"/>
              <a:gd name="connsiteY0" fmla="*/ 12526 h 6858000"/>
              <a:gd name="connsiteX1" fmla="*/ 12204004 w 12204004"/>
              <a:gd name="connsiteY1" fmla="*/ 0 h 6858000"/>
              <a:gd name="connsiteX2" fmla="*/ 3172739 w 12204004"/>
              <a:gd name="connsiteY2" fmla="*/ 6858000 h 6858000"/>
              <a:gd name="connsiteX3" fmla="*/ 1878904 w 12204004"/>
              <a:gd name="connsiteY3" fmla="*/ 6858000 h 6858000"/>
              <a:gd name="connsiteX4" fmla="*/ 0 w 12204004"/>
              <a:gd name="connsiteY4" fmla="*/ 12526 h 6858000"/>
              <a:gd name="connsiteX0" fmla="*/ 0 w 3172739"/>
              <a:gd name="connsiteY0" fmla="*/ 12526 h 6858000"/>
              <a:gd name="connsiteX1" fmla="*/ 1744772 w 3172739"/>
              <a:gd name="connsiteY1" fmla="*/ 0 h 6858000"/>
              <a:gd name="connsiteX2" fmla="*/ 3172739 w 3172739"/>
              <a:gd name="connsiteY2" fmla="*/ 6858000 h 6858000"/>
              <a:gd name="connsiteX3" fmla="*/ 1878904 w 3172739"/>
              <a:gd name="connsiteY3" fmla="*/ 6858000 h 6858000"/>
              <a:gd name="connsiteX4" fmla="*/ 0 w 3172739"/>
              <a:gd name="connsiteY4" fmla="*/ 12526 h 6858000"/>
              <a:gd name="connsiteX0" fmla="*/ 0 w 3172739"/>
              <a:gd name="connsiteY0" fmla="*/ 12526 h 6858000"/>
              <a:gd name="connsiteX1" fmla="*/ 2396125 w 3172739"/>
              <a:gd name="connsiteY1" fmla="*/ 0 h 6858000"/>
              <a:gd name="connsiteX2" fmla="*/ 3172739 w 3172739"/>
              <a:gd name="connsiteY2" fmla="*/ 6858000 h 6858000"/>
              <a:gd name="connsiteX3" fmla="*/ 1878904 w 3172739"/>
              <a:gd name="connsiteY3" fmla="*/ 6858000 h 6858000"/>
              <a:gd name="connsiteX4" fmla="*/ 0 w 3172739"/>
              <a:gd name="connsiteY4" fmla="*/ 12526 h 6858000"/>
              <a:gd name="connsiteX0" fmla="*/ 0 w 2396125"/>
              <a:gd name="connsiteY0" fmla="*/ 12526 h 6858000"/>
              <a:gd name="connsiteX1" fmla="*/ 2396125 w 2396125"/>
              <a:gd name="connsiteY1" fmla="*/ 0 h 6858000"/>
              <a:gd name="connsiteX2" fmla="*/ 2396125 w 2396125"/>
              <a:gd name="connsiteY2" fmla="*/ 6858000 h 6858000"/>
              <a:gd name="connsiteX3" fmla="*/ 1878904 w 2396125"/>
              <a:gd name="connsiteY3" fmla="*/ 6858000 h 6858000"/>
              <a:gd name="connsiteX4" fmla="*/ 0 w 2396125"/>
              <a:gd name="connsiteY4" fmla="*/ 12526 h 6858000"/>
              <a:gd name="connsiteX0" fmla="*/ 0 w 2402476"/>
              <a:gd name="connsiteY0" fmla="*/ 0 h 6858174"/>
              <a:gd name="connsiteX1" fmla="*/ 2402476 w 2402476"/>
              <a:gd name="connsiteY1" fmla="*/ 174 h 6858174"/>
              <a:gd name="connsiteX2" fmla="*/ 2402476 w 2402476"/>
              <a:gd name="connsiteY2" fmla="*/ 6858174 h 6858174"/>
              <a:gd name="connsiteX3" fmla="*/ 1885255 w 2402476"/>
              <a:gd name="connsiteY3" fmla="*/ 6858174 h 6858174"/>
              <a:gd name="connsiteX4" fmla="*/ 0 w 2402476"/>
              <a:gd name="connsiteY4" fmla="*/ 0 h 68581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02476" h="6858174">
                <a:moveTo>
                  <a:pt x="0" y="0"/>
                </a:moveTo>
                <a:lnTo>
                  <a:pt x="2402476" y="174"/>
                </a:lnTo>
                <a:lnTo>
                  <a:pt x="2402476" y="6858174"/>
                </a:lnTo>
                <a:lnTo>
                  <a:pt x="1885255" y="6858174"/>
                </a:lnTo>
                <a:lnTo>
                  <a:pt x="0" y="0"/>
                </a:lnTo>
                <a:close/>
              </a:path>
            </a:pathLst>
          </a:custGeom>
          <a:blipFill>
            <a:blip r:embed="rId2" cstate="screen">
              <a:extLst>
                <a:ext uri="{28A0092B-C50C-407E-A947-70E740481C1C}">
                  <a14:useLocalDpi xmlns:a14="http://schemas.microsoft.com/office/drawing/2010/main"/>
                </a:ext>
              </a:extLst>
            </a:blip>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wrap="none" lIns="0" tIns="0" rIns="0" bIns="0" rtlCol="0" anchor="ctr"/>
          <a:lstStyle/>
          <a:p>
            <a:pPr algn="ctr"/>
            <a:endParaRPr lang="en-US"/>
          </a:p>
        </p:txBody>
      </p:sp>
      <p:sp>
        <p:nvSpPr>
          <p:cNvPr id="6" name="Footer Placeholder 5">
            <a:extLst>
              <a:ext uri="{FF2B5EF4-FFF2-40B4-BE49-F238E27FC236}">
                <a16:creationId xmlns:a16="http://schemas.microsoft.com/office/drawing/2014/main" id="{2438B8C7-F44E-2F32-00B6-A60380B2CB41}"/>
              </a:ext>
            </a:extLst>
          </p:cNvPr>
          <p:cNvSpPr>
            <a:spLocks noGrp="1"/>
          </p:cNvSpPr>
          <p:nvPr>
            <p:ph type="ftr" sz="quarter" idx="18"/>
          </p:nvPr>
        </p:nvSpPr>
        <p:spPr>
          <a:xfrm>
            <a:off x="838200" y="6108191"/>
            <a:ext cx="4114800" cy="457200"/>
          </a:xfrm>
        </p:spPr>
        <p:txBody>
          <a:bodyPr/>
          <a:lstStyle>
            <a:lvl1pPr algn="l">
              <a:defRPr/>
            </a:lvl1pPr>
          </a:lstStyle>
          <a:p>
            <a:r>
              <a:rPr lang="en-US" dirty="0"/>
              <a:t>Name of School/Unit</a:t>
            </a:r>
          </a:p>
        </p:txBody>
      </p:sp>
      <p:sp>
        <p:nvSpPr>
          <p:cNvPr id="7" name="Slide Number Placeholder 6">
            <a:extLst>
              <a:ext uri="{FF2B5EF4-FFF2-40B4-BE49-F238E27FC236}">
                <a16:creationId xmlns:a16="http://schemas.microsoft.com/office/drawing/2014/main" id="{F3DEA13B-F68A-5C62-C220-67BBAF2177BA}"/>
              </a:ext>
            </a:extLst>
          </p:cNvPr>
          <p:cNvSpPr>
            <a:spLocks noGrp="1"/>
          </p:cNvSpPr>
          <p:nvPr>
            <p:ph type="sldNum" sz="quarter" idx="19"/>
          </p:nvPr>
        </p:nvSpPr>
        <p:spPr/>
        <p:txBody>
          <a:bodyPr/>
          <a:lstStyle/>
          <a:p>
            <a:fld id="{2EF5B720-A4A1-FD49-AF98-E194DCD54D67}" type="slidenum">
              <a:rPr lang="en-US" smtClean="0"/>
              <a:pPr/>
              <a:t>‹#›</a:t>
            </a:fld>
            <a:endParaRPr lang="en-US" dirty="0"/>
          </a:p>
        </p:txBody>
      </p:sp>
      <p:pic>
        <p:nvPicPr>
          <p:cNvPr id="8" name="Picture 7" descr="A picture containing icon&#10;&#10;Description automatically generated">
            <a:extLst>
              <a:ext uri="{FF2B5EF4-FFF2-40B4-BE49-F238E27FC236}">
                <a16:creationId xmlns:a16="http://schemas.microsoft.com/office/drawing/2014/main" id="{4712C076-73D2-1D7B-B0F4-A13B35C9D1E7}"/>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838200" y="5037958"/>
            <a:ext cx="1496291" cy="457200"/>
          </a:xfrm>
          <a:prstGeom prst="rect">
            <a:avLst/>
          </a:prstGeom>
        </p:spPr>
      </p:pic>
      <p:sp>
        <p:nvSpPr>
          <p:cNvPr id="5" name="Picture Placeholder 8">
            <a:extLst>
              <a:ext uri="{FF2B5EF4-FFF2-40B4-BE49-F238E27FC236}">
                <a16:creationId xmlns:a16="http://schemas.microsoft.com/office/drawing/2014/main" id="{CEC767A8-355D-354F-49A2-169D4D3CE597}"/>
              </a:ext>
            </a:extLst>
          </p:cNvPr>
          <p:cNvSpPr>
            <a:spLocks noGrp="1" noChangeAspect="1"/>
          </p:cNvSpPr>
          <p:nvPr>
            <p:ph type="pic" sz="quarter" idx="20" hasCustomPrompt="1"/>
          </p:nvPr>
        </p:nvSpPr>
        <p:spPr>
          <a:xfrm>
            <a:off x="838200" y="5038725"/>
            <a:ext cx="4114800" cy="600075"/>
          </a:xfrm>
          <a:solidFill>
            <a:schemeClr val="bg1"/>
          </a:solidFill>
          <a:ln>
            <a:noFill/>
          </a:ln>
        </p:spPr>
        <p:txBody>
          <a:bodyPr lIns="0" tIns="0" rIns="0" bIns="0">
            <a:normAutofit/>
          </a:bodyPr>
          <a:lstStyle>
            <a:lvl1pPr marL="130175" indent="0">
              <a:buNone/>
              <a:defRPr sz="1400"/>
            </a:lvl1pPr>
          </a:lstStyle>
          <a:p>
            <a:r>
              <a:rPr lang="en-US" dirty="0"/>
              <a:t>Click here to insert your school/unit logo here or delete this box for the standard CU Denver logo</a:t>
            </a:r>
          </a:p>
        </p:txBody>
      </p:sp>
    </p:spTree>
    <p:extLst>
      <p:ext uri="{BB962C8B-B14F-4D97-AF65-F5344CB8AC3E}">
        <p14:creationId xmlns:p14="http://schemas.microsoft.com/office/powerpoint/2010/main" val="188156940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le Slide 1 - Teal">
    <p:spTree>
      <p:nvGrpSpPr>
        <p:cNvPr id="1" name=""/>
        <p:cNvGrpSpPr/>
        <p:nvPr/>
      </p:nvGrpSpPr>
      <p:grpSpPr>
        <a:xfrm>
          <a:off x="0" y="0"/>
          <a:ext cx="0" cy="0"/>
          <a:chOff x="0" y="0"/>
          <a:chExt cx="0" cy="0"/>
        </a:xfrm>
      </p:grpSpPr>
      <p:sp>
        <p:nvSpPr>
          <p:cNvPr id="4" name="Rectangle 22">
            <a:extLst>
              <a:ext uri="{FF2B5EF4-FFF2-40B4-BE49-F238E27FC236}">
                <a16:creationId xmlns:a16="http://schemas.microsoft.com/office/drawing/2014/main" id="{BF82C916-B058-7E32-B05E-BDA56D9F84CB}"/>
              </a:ext>
            </a:extLst>
          </p:cNvPr>
          <p:cNvSpPr>
            <a:spLocks/>
          </p:cNvSpPr>
          <p:nvPr userDrawn="1"/>
        </p:nvSpPr>
        <p:spPr>
          <a:xfrm rot="10800000">
            <a:off x="2966467" y="4717517"/>
            <a:ext cx="2276856" cy="2161205"/>
          </a:xfrm>
          <a:custGeom>
            <a:avLst/>
            <a:gdLst>
              <a:gd name="connsiteX0" fmla="*/ 0 w 10325100"/>
              <a:gd name="connsiteY0" fmla="*/ 0 h 6858000"/>
              <a:gd name="connsiteX1" fmla="*/ 10325100 w 10325100"/>
              <a:gd name="connsiteY1" fmla="*/ 0 h 6858000"/>
              <a:gd name="connsiteX2" fmla="*/ 10325100 w 10325100"/>
              <a:gd name="connsiteY2" fmla="*/ 6858000 h 6858000"/>
              <a:gd name="connsiteX3" fmla="*/ 0 w 10325100"/>
              <a:gd name="connsiteY3" fmla="*/ 6858000 h 6858000"/>
              <a:gd name="connsiteX4" fmla="*/ 0 w 10325100"/>
              <a:gd name="connsiteY4" fmla="*/ 0 h 6858000"/>
              <a:gd name="connsiteX0" fmla="*/ 0 w 12204004"/>
              <a:gd name="connsiteY0" fmla="*/ 12526 h 6858000"/>
              <a:gd name="connsiteX1" fmla="*/ 12204004 w 12204004"/>
              <a:gd name="connsiteY1" fmla="*/ 0 h 6858000"/>
              <a:gd name="connsiteX2" fmla="*/ 12204004 w 12204004"/>
              <a:gd name="connsiteY2" fmla="*/ 6858000 h 6858000"/>
              <a:gd name="connsiteX3" fmla="*/ 1878904 w 12204004"/>
              <a:gd name="connsiteY3" fmla="*/ 6858000 h 6858000"/>
              <a:gd name="connsiteX4" fmla="*/ 0 w 12204004"/>
              <a:gd name="connsiteY4" fmla="*/ 12526 h 6858000"/>
              <a:gd name="connsiteX0" fmla="*/ 0 w 12204004"/>
              <a:gd name="connsiteY0" fmla="*/ 12526 h 6858000"/>
              <a:gd name="connsiteX1" fmla="*/ 12204004 w 12204004"/>
              <a:gd name="connsiteY1" fmla="*/ 0 h 6858000"/>
              <a:gd name="connsiteX2" fmla="*/ 3172739 w 12204004"/>
              <a:gd name="connsiteY2" fmla="*/ 6858000 h 6858000"/>
              <a:gd name="connsiteX3" fmla="*/ 1878904 w 12204004"/>
              <a:gd name="connsiteY3" fmla="*/ 6858000 h 6858000"/>
              <a:gd name="connsiteX4" fmla="*/ 0 w 12204004"/>
              <a:gd name="connsiteY4" fmla="*/ 12526 h 6858000"/>
              <a:gd name="connsiteX0" fmla="*/ 0 w 3172739"/>
              <a:gd name="connsiteY0" fmla="*/ 12526 h 6858000"/>
              <a:gd name="connsiteX1" fmla="*/ 1744772 w 3172739"/>
              <a:gd name="connsiteY1" fmla="*/ 0 h 6858000"/>
              <a:gd name="connsiteX2" fmla="*/ 3172739 w 3172739"/>
              <a:gd name="connsiteY2" fmla="*/ 6858000 h 6858000"/>
              <a:gd name="connsiteX3" fmla="*/ 1878904 w 3172739"/>
              <a:gd name="connsiteY3" fmla="*/ 6858000 h 6858000"/>
              <a:gd name="connsiteX4" fmla="*/ 0 w 3172739"/>
              <a:gd name="connsiteY4" fmla="*/ 12526 h 6858000"/>
              <a:gd name="connsiteX0" fmla="*/ 0 w 3172739"/>
              <a:gd name="connsiteY0" fmla="*/ 12526 h 6858000"/>
              <a:gd name="connsiteX1" fmla="*/ 2396125 w 3172739"/>
              <a:gd name="connsiteY1" fmla="*/ 0 h 6858000"/>
              <a:gd name="connsiteX2" fmla="*/ 3172739 w 3172739"/>
              <a:gd name="connsiteY2" fmla="*/ 6858000 h 6858000"/>
              <a:gd name="connsiteX3" fmla="*/ 1878904 w 3172739"/>
              <a:gd name="connsiteY3" fmla="*/ 6858000 h 6858000"/>
              <a:gd name="connsiteX4" fmla="*/ 0 w 3172739"/>
              <a:gd name="connsiteY4" fmla="*/ 12526 h 6858000"/>
              <a:gd name="connsiteX0" fmla="*/ 0 w 2396125"/>
              <a:gd name="connsiteY0" fmla="*/ 12526 h 6858000"/>
              <a:gd name="connsiteX1" fmla="*/ 2396125 w 2396125"/>
              <a:gd name="connsiteY1" fmla="*/ 0 h 6858000"/>
              <a:gd name="connsiteX2" fmla="*/ 2396125 w 2396125"/>
              <a:gd name="connsiteY2" fmla="*/ 6858000 h 6858000"/>
              <a:gd name="connsiteX3" fmla="*/ 1878904 w 2396125"/>
              <a:gd name="connsiteY3" fmla="*/ 6858000 h 6858000"/>
              <a:gd name="connsiteX4" fmla="*/ 0 w 2396125"/>
              <a:gd name="connsiteY4" fmla="*/ 12526 h 6858000"/>
              <a:gd name="connsiteX0" fmla="*/ 0 w 7639457"/>
              <a:gd name="connsiteY0" fmla="*/ 0 h 6880198"/>
              <a:gd name="connsiteX1" fmla="*/ 7639457 w 7639457"/>
              <a:gd name="connsiteY1" fmla="*/ 22198 h 6880198"/>
              <a:gd name="connsiteX2" fmla="*/ 7639457 w 7639457"/>
              <a:gd name="connsiteY2" fmla="*/ 6880198 h 6880198"/>
              <a:gd name="connsiteX3" fmla="*/ 7122236 w 7639457"/>
              <a:gd name="connsiteY3" fmla="*/ 6880198 h 6880198"/>
              <a:gd name="connsiteX4" fmla="*/ 0 w 7639457"/>
              <a:gd name="connsiteY4" fmla="*/ 0 h 6880198"/>
              <a:gd name="connsiteX0" fmla="*/ 0 w 7639457"/>
              <a:gd name="connsiteY0" fmla="*/ 0 h 6880198"/>
              <a:gd name="connsiteX1" fmla="*/ 7639457 w 7639457"/>
              <a:gd name="connsiteY1" fmla="*/ 22198 h 6880198"/>
              <a:gd name="connsiteX2" fmla="*/ 7639457 w 7639457"/>
              <a:gd name="connsiteY2" fmla="*/ 6880198 h 6880198"/>
              <a:gd name="connsiteX3" fmla="*/ 2916050 w 7639457"/>
              <a:gd name="connsiteY3" fmla="*/ 6880198 h 6880198"/>
              <a:gd name="connsiteX4" fmla="*/ 0 w 7639457"/>
              <a:gd name="connsiteY4" fmla="*/ 0 h 6880198"/>
              <a:gd name="connsiteX0" fmla="*/ 1729767 w 4723407"/>
              <a:gd name="connsiteY0" fmla="*/ 0 h 6868323"/>
              <a:gd name="connsiteX1" fmla="*/ 4723407 w 4723407"/>
              <a:gd name="connsiteY1" fmla="*/ 10323 h 6868323"/>
              <a:gd name="connsiteX2" fmla="*/ 4723407 w 4723407"/>
              <a:gd name="connsiteY2" fmla="*/ 6868323 h 6868323"/>
              <a:gd name="connsiteX3" fmla="*/ 0 w 4723407"/>
              <a:gd name="connsiteY3" fmla="*/ 6868323 h 6868323"/>
              <a:gd name="connsiteX4" fmla="*/ 1729767 w 4723407"/>
              <a:gd name="connsiteY4" fmla="*/ 0 h 6868323"/>
              <a:gd name="connsiteX0" fmla="*/ 0 w 2993640"/>
              <a:gd name="connsiteY0" fmla="*/ 0 h 6868323"/>
              <a:gd name="connsiteX1" fmla="*/ 2993640 w 2993640"/>
              <a:gd name="connsiteY1" fmla="*/ 10323 h 6868323"/>
              <a:gd name="connsiteX2" fmla="*/ 2993640 w 2993640"/>
              <a:gd name="connsiteY2" fmla="*/ 6868323 h 6868323"/>
              <a:gd name="connsiteX3" fmla="*/ 2426309 w 2993640"/>
              <a:gd name="connsiteY3" fmla="*/ 6834972 h 6868323"/>
              <a:gd name="connsiteX4" fmla="*/ 0 w 2993640"/>
              <a:gd name="connsiteY4" fmla="*/ 0 h 6868323"/>
              <a:gd name="connsiteX0" fmla="*/ 0 w 2278163"/>
              <a:gd name="connsiteY0" fmla="*/ 23028 h 6858000"/>
              <a:gd name="connsiteX1" fmla="*/ 2278163 w 2278163"/>
              <a:gd name="connsiteY1" fmla="*/ 0 h 6858000"/>
              <a:gd name="connsiteX2" fmla="*/ 2278163 w 2278163"/>
              <a:gd name="connsiteY2" fmla="*/ 6858000 h 6858000"/>
              <a:gd name="connsiteX3" fmla="*/ 1710832 w 2278163"/>
              <a:gd name="connsiteY3" fmla="*/ 6824649 h 6858000"/>
              <a:gd name="connsiteX4" fmla="*/ 0 w 2278163"/>
              <a:gd name="connsiteY4" fmla="*/ 23028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78163" h="6858000">
                <a:moveTo>
                  <a:pt x="0" y="23028"/>
                </a:moveTo>
                <a:lnTo>
                  <a:pt x="2278163" y="0"/>
                </a:lnTo>
                <a:lnTo>
                  <a:pt x="2278163" y="6858000"/>
                </a:lnTo>
                <a:lnTo>
                  <a:pt x="1710832" y="6824649"/>
                </a:lnTo>
                <a:lnTo>
                  <a:pt x="0" y="23028"/>
                </a:lnTo>
                <a:close/>
              </a:path>
            </a:pathLst>
          </a:custGeom>
          <a:blipFill>
            <a:blip r:embed="rId2" cstate="screen">
              <a:extLst>
                <a:ext uri="{28A0092B-C50C-407E-A947-70E740481C1C}">
                  <a14:useLocalDpi xmlns:a14="http://schemas.microsoft.com/office/drawing/2010/main"/>
                </a:ext>
              </a:extLst>
            </a:blip>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wrap="none" lIns="0" tIns="0" rIns="0" bIns="0" rtlCol="0" anchor="ctr"/>
          <a:lstStyle/>
          <a:p>
            <a:pPr algn="ctr"/>
            <a:endParaRPr lang="en-US" dirty="0"/>
          </a:p>
        </p:txBody>
      </p:sp>
      <p:sp>
        <p:nvSpPr>
          <p:cNvPr id="7" name="Rectangle 22">
            <a:extLst>
              <a:ext uri="{FF2B5EF4-FFF2-40B4-BE49-F238E27FC236}">
                <a16:creationId xmlns:a16="http://schemas.microsoft.com/office/drawing/2014/main" id="{2048B300-9C1A-D914-51D2-F327CF3122F5}"/>
              </a:ext>
            </a:extLst>
          </p:cNvPr>
          <p:cNvSpPr>
            <a:spLocks/>
          </p:cNvSpPr>
          <p:nvPr userDrawn="1"/>
        </p:nvSpPr>
        <p:spPr>
          <a:xfrm rot="10800000">
            <a:off x="0" y="10160"/>
            <a:ext cx="4718304" cy="6868323"/>
          </a:xfrm>
          <a:custGeom>
            <a:avLst/>
            <a:gdLst>
              <a:gd name="connsiteX0" fmla="*/ 0 w 10325100"/>
              <a:gd name="connsiteY0" fmla="*/ 0 h 6858000"/>
              <a:gd name="connsiteX1" fmla="*/ 10325100 w 10325100"/>
              <a:gd name="connsiteY1" fmla="*/ 0 h 6858000"/>
              <a:gd name="connsiteX2" fmla="*/ 10325100 w 10325100"/>
              <a:gd name="connsiteY2" fmla="*/ 6858000 h 6858000"/>
              <a:gd name="connsiteX3" fmla="*/ 0 w 10325100"/>
              <a:gd name="connsiteY3" fmla="*/ 6858000 h 6858000"/>
              <a:gd name="connsiteX4" fmla="*/ 0 w 10325100"/>
              <a:gd name="connsiteY4" fmla="*/ 0 h 6858000"/>
              <a:gd name="connsiteX0" fmla="*/ 0 w 12204004"/>
              <a:gd name="connsiteY0" fmla="*/ 12526 h 6858000"/>
              <a:gd name="connsiteX1" fmla="*/ 12204004 w 12204004"/>
              <a:gd name="connsiteY1" fmla="*/ 0 h 6858000"/>
              <a:gd name="connsiteX2" fmla="*/ 12204004 w 12204004"/>
              <a:gd name="connsiteY2" fmla="*/ 6858000 h 6858000"/>
              <a:gd name="connsiteX3" fmla="*/ 1878904 w 12204004"/>
              <a:gd name="connsiteY3" fmla="*/ 6858000 h 6858000"/>
              <a:gd name="connsiteX4" fmla="*/ 0 w 12204004"/>
              <a:gd name="connsiteY4" fmla="*/ 12526 h 6858000"/>
              <a:gd name="connsiteX0" fmla="*/ 0 w 12204004"/>
              <a:gd name="connsiteY0" fmla="*/ 12526 h 6858000"/>
              <a:gd name="connsiteX1" fmla="*/ 12204004 w 12204004"/>
              <a:gd name="connsiteY1" fmla="*/ 0 h 6858000"/>
              <a:gd name="connsiteX2" fmla="*/ 3172739 w 12204004"/>
              <a:gd name="connsiteY2" fmla="*/ 6858000 h 6858000"/>
              <a:gd name="connsiteX3" fmla="*/ 1878904 w 12204004"/>
              <a:gd name="connsiteY3" fmla="*/ 6858000 h 6858000"/>
              <a:gd name="connsiteX4" fmla="*/ 0 w 12204004"/>
              <a:gd name="connsiteY4" fmla="*/ 12526 h 6858000"/>
              <a:gd name="connsiteX0" fmla="*/ 0 w 3172739"/>
              <a:gd name="connsiteY0" fmla="*/ 12526 h 6858000"/>
              <a:gd name="connsiteX1" fmla="*/ 1744772 w 3172739"/>
              <a:gd name="connsiteY1" fmla="*/ 0 h 6858000"/>
              <a:gd name="connsiteX2" fmla="*/ 3172739 w 3172739"/>
              <a:gd name="connsiteY2" fmla="*/ 6858000 h 6858000"/>
              <a:gd name="connsiteX3" fmla="*/ 1878904 w 3172739"/>
              <a:gd name="connsiteY3" fmla="*/ 6858000 h 6858000"/>
              <a:gd name="connsiteX4" fmla="*/ 0 w 3172739"/>
              <a:gd name="connsiteY4" fmla="*/ 12526 h 6858000"/>
              <a:gd name="connsiteX0" fmla="*/ 0 w 3172739"/>
              <a:gd name="connsiteY0" fmla="*/ 12526 h 6858000"/>
              <a:gd name="connsiteX1" fmla="*/ 2396125 w 3172739"/>
              <a:gd name="connsiteY1" fmla="*/ 0 h 6858000"/>
              <a:gd name="connsiteX2" fmla="*/ 3172739 w 3172739"/>
              <a:gd name="connsiteY2" fmla="*/ 6858000 h 6858000"/>
              <a:gd name="connsiteX3" fmla="*/ 1878904 w 3172739"/>
              <a:gd name="connsiteY3" fmla="*/ 6858000 h 6858000"/>
              <a:gd name="connsiteX4" fmla="*/ 0 w 3172739"/>
              <a:gd name="connsiteY4" fmla="*/ 12526 h 6858000"/>
              <a:gd name="connsiteX0" fmla="*/ 0 w 2396125"/>
              <a:gd name="connsiteY0" fmla="*/ 12526 h 6858000"/>
              <a:gd name="connsiteX1" fmla="*/ 2396125 w 2396125"/>
              <a:gd name="connsiteY1" fmla="*/ 0 h 6858000"/>
              <a:gd name="connsiteX2" fmla="*/ 2396125 w 2396125"/>
              <a:gd name="connsiteY2" fmla="*/ 6858000 h 6858000"/>
              <a:gd name="connsiteX3" fmla="*/ 1878904 w 2396125"/>
              <a:gd name="connsiteY3" fmla="*/ 6858000 h 6858000"/>
              <a:gd name="connsiteX4" fmla="*/ 0 w 2396125"/>
              <a:gd name="connsiteY4" fmla="*/ 12526 h 6858000"/>
              <a:gd name="connsiteX0" fmla="*/ 0 w 7639457"/>
              <a:gd name="connsiteY0" fmla="*/ 0 h 6880198"/>
              <a:gd name="connsiteX1" fmla="*/ 7639457 w 7639457"/>
              <a:gd name="connsiteY1" fmla="*/ 22198 h 6880198"/>
              <a:gd name="connsiteX2" fmla="*/ 7639457 w 7639457"/>
              <a:gd name="connsiteY2" fmla="*/ 6880198 h 6880198"/>
              <a:gd name="connsiteX3" fmla="*/ 7122236 w 7639457"/>
              <a:gd name="connsiteY3" fmla="*/ 6880198 h 6880198"/>
              <a:gd name="connsiteX4" fmla="*/ 0 w 7639457"/>
              <a:gd name="connsiteY4" fmla="*/ 0 h 6880198"/>
              <a:gd name="connsiteX0" fmla="*/ 0 w 7639457"/>
              <a:gd name="connsiteY0" fmla="*/ 0 h 6880198"/>
              <a:gd name="connsiteX1" fmla="*/ 7639457 w 7639457"/>
              <a:gd name="connsiteY1" fmla="*/ 22198 h 6880198"/>
              <a:gd name="connsiteX2" fmla="*/ 7639457 w 7639457"/>
              <a:gd name="connsiteY2" fmla="*/ 6880198 h 6880198"/>
              <a:gd name="connsiteX3" fmla="*/ 2916050 w 7639457"/>
              <a:gd name="connsiteY3" fmla="*/ 6880198 h 6880198"/>
              <a:gd name="connsiteX4" fmla="*/ 0 w 7639457"/>
              <a:gd name="connsiteY4" fmla="*/ 0 h 6880198"/>
              <a:gd name="connsiteX0" fmla="*/ 1729767 w 4723407"/>
              <a:gd name="connsiteY0" fmla="*/ 0 h 6868323"/>
              <a:gd name="connsiteX1" fmla="*/ 4723407 w 4723407"/>
              <a:gd name="connsiteY1" fmla="*/ 10323 h 6868323"/>
              <a:gd name="connsiteX2" fmla="*/ 4723407 w 4723407"/>
              <a:gd name="connsiteY2" fmla="*/ 6868323 h 6868323"/>
              <a:gd name="connsiteX3" fmla="*/ 0 w 4723407"/>
              <a:gd name="connsiteY3" fmla="*/ 6868323 h 6868323"/>
              <a:gd name="connsiteX4" fmla="*/ 1729767 w 4723407"/>
              <a:gd name="connsiteY4" fmla="*/ 0 h 68683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23407" h="6868323">
                <a:moveTo>
                  <a:pt x="1729767" y="0"/>
                </a:moveTo>
                <a:lnTo>
                  <a:pt x="4723407" y="10323"/>
                </a:lnTo>
                <a:lnTo>
                  <a:pt x="4723407" y="6868323"/>
                </a:lnTo>
                <a:lnTo>
                  <a:pt x="0" y="6868323"/>
                </a:lnTo>
                <a:lnTo>
                  <a:pt x="1729767" y="0"/>
                </a:lnTo>
                <a:close/>
              </a:path>
            </a:pathLst>
          </a:custGeom>
          <a:blipFill>
            <a:blip r:embed="rId3" cstate="screen">
              <a:extLst>
                <a:ext uri="{28A0092B-C50C-407E-A947-70E740481C1C}">
                  <a14:useLocalDpi xmlns:a14="http://schemas.microsoft.com/office/drawing/2010/main"/>
                </a:ext>
              </a:extLst>
            </a:blip>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wrap="none" lIns="0" tIns="0" rIns="0" bIns="0" rtlCol="0" anchor="ctr"/>
          <a:lstStyle/>
          <a:p>
            <a:pPr algn="ctr"/>
            <a:endParaRPr lang="en-US"/>
          </a:p>
        </p:txBody>
      </p:sp>
      <p:sp>
        <p:nvSpPr>
          <p:cNvPr id="3" name="Subtitle 2">
            <a:extLst>
              <a:ext uri="{FF2B5EF4-FFF2-40B4-BE49-F238E27FC236}">
                <a16:creationId xmlns:a16="http://schemas.microsoft.com/office/drawing/2014/main" id="{168404E3-503E-AA6A-3BC1-1145E9D72CCD}"/>
              </a:ext>
            </a:extLst>
          </p:cNvPr>
          <p:cNvSpPr>
            <a:spLocks noGrp="1"/>
          </p:cNvSpPr>
          <p:nvPr>
            <p:ph type="subTitle" idx="1" hasCustomPrompt="1"/>
          </p:nvPr>
        </p:nvSpPr>
        <p:spPr>
          <a:xfrm>
            <a:off x="4263242" y="3602038"/>
            <a:ext cx="7090557" cy="1884362"/>
          </a:xfrm>
        </p:spPr>
        <p:txBody>
          <a:bodyPr lIns="45720" rIns="45720"/>
          <a:lstStyle>
            <a:lvl1pPr marL="0" indent="0" algn="r">
              <a:buNone/>
              <a:defRPr sz="2400" b="1" i="0" spc="300">
                <a:solidFill>
                  <a:schemeClr val="tx1"/>
                </a:solidFill>
                <a:latin typeface="Helvetica Neue" panose="02000503000000020004" pitchFamily="2" charset="0"/>
                <a:ea typeface="Helvetica Neue" panose="02000503000000020004" pitchFamily="2" charset="0"/>
                <a:cs typeface="Helvetica Neue" panose="02000503000000020004"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24 PT HELVETICA NEUE BOLD </a:t>
            </a:r>
            <a:br>
              <a:rPr lang="en-US" dirty="0"/>
            </a:br>
            <a:r>
              <a:rPr lang="en-US" dirty="0"/>
              <a:t>IN ALL-CAPS AND LOOSE SPACING</a:t>
            </a:r>
          </a:p>
        </p:txBody>
      </p:sp>
      <p:sp>
        <p:nvSpPr>
          <p:cNvPr id="18" name="Text Placeholder 13">
            <a:extLst>
              <a:ext uri="{FF2B5EF4-FFF2-40B4-BE49-F238E27FC236}">
                <a16:creationId xmlns:a16="http://schemas.microsoft.com/office/drawing/2014/main" id="{29052DDF-7D31-4F2B-81F5-561CBF5EF4B2}"/>
              </a:ext>
            </a:extLst>
          </p:cNvPr>
          <p:cNvSpPr>
            <a:spLocks noGrp="1"/>
          </p:cNvSpPr>
          <p:nvPr>
            <p:ph type="body" sz="quarter" idx="17" hasCustomPrompt="1"/>
          </p:nvPr>
        </p:nvSpPr>
        <p:spPr>
          <a:xfrm>
            <a:off x="3124199" y="1638300"/>
            <a:ext cx="9067573" cy="1851025"/>
          </a:xfrm>
          <a:custGeom>
            <a:avLst/>
            <a:gdLst>
              <a:gd name="connsiteX0" fmla="*/ 0 w 9590088"/>
              <a:gd name="connsiteY0" fmla="*/ 1851025 h 1851025"/>
              <a:gd name="connsiteX1" fmla="*/ 462756 w 9590088"/>
              <a:gd name="connsiteY1" fmla="*/ 0 h 1851025"/>
              <a:gd name="connsiteX2" fmla="*/ 9590088 w 9590088"/>
              <a:gd name="connsiteY2" fmla="*/ 0 h 1851025"/>
              <a:gd name="connsiteX3" fmla="*/ 9127332 w 9590088"/>
              <a:gd name="connsiteY3" fmla="*/ 1851025 h 1851025"/>
              <a:gd name="connsiteX4" fmla="*/ 0 w 9590088"/>
              <a:gd name="connsiteY4" fmla="*/ 1851025 h 1851025"/>
              <a:gd name="connsiteX0" fmla="*/ 0 w 9127332"/>
              <a:gd name="connsiteY0" fmla="*/ 1851025 h 1851025"/>
              <a:gd name="connsiteX1" fmla="*/ 462756 w 9127332"/>
              <a:gd name="connsiteY1" fmla="*/ 0 h 1851025"/>
              <a:gd name="connsiteX2" fmla="*/ 9067573 w 9127332"/>
              <a:gd name="connsiteY2" fmla="*/ 10886 h 1851025"/>
              <a:gd name="connsiteX3" fmla="*/ 9127332 w 9127332"/>
              <a:gd name="connsiteY3" fmla="*/ 1851025 h 1851025"/>
              <a:gd name="connsiteX4" fmla="*/ 0 w 9127332"/>
              <a:gd name="connsiteY4" fmla="*/ 1851025 h 1851025"/>
              <a:gd name="connsiteX0" fmla="*/ 0 w 9067573"/>
              <a:gd name="connsiteY0" fmla="*/ 1851025 h 1851025"/>
              <a:gd name="connsiteX1" fmla="*/ 462756 w 9067573"/>
              <a:gd name="connsiteY1" fmla="*/ 0 h 1851025"/>
              <a:gd name="connsiteX2" fmla="*/ 9067573 w 9067573"/>
              <a:gd name="connsiteY2" fmla="*/ 10886 h 1851025"/>
              <a:gd name="connsiteX3" fmla="*/ 9062017 w 9067573"/>
              <a:gd name="connsiteY3" fmla="*/ 1851025 h 1851025"/>
              <a:gd name="connsiteX4" fmla="*/ 0 w 9067573"/>
              <a:gd name="connsiteY4" fmla="*/ 1851025 h 18510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67573" h="1851025">
                <a:moveTo>
                  <a:pt x="0" y="1851025"/>
                </a:moveTo>
                <a:lnTo>
                  <a:pt x="462756" y="0"/>
                </a:lnTo>
                <a:lnTo>
                  <a:pt x="9067573" y="10886"/>
                </a:lnTo>
                <a:lnTo>
                  <a:pt x="9062017" y="1851025"/>
                </a:lnTo>
                <a:lnTo>
                  <a:pt x="0" y="1851025"/>
                </a:lnTo>
                <a:close/>
              </a:path>
            </a:pathLst>
          </a:custGeom>
          <a:solidFill>
            <a:schemeClr val="tx2"/>
          </a:solidFill>
        </p:spPr>
        <p:txBody>
          <a:bodyPr rIns="914400" anchor="ctr" anchorCtr="0">
            <a:normAutofit/>
          </a:bodyPr>
          <a:lstStyle>
            <a:lvl1pPr marL="0" indent="0" algn="r">
              <a:buNone/>
              <a:defRPr sz="4500" b="0" i="1">
                <a:latin typeface="HELVETICA NEUE CONDENSED" panose="02000503000000020004" pitchFamily="2" charset="0"/>
                <a:ea typeface="HELVETICA NEUE CONDENSED" panose="02000503000000020004" pitchFamily="2" charset="0"/>
                <a:cs typeface="HELVETICA NEUE CONDENSED" panose="02000503000000020004" pitchFamily="2" charset="0"/>
              </a:defRPr>
            </a:lvl1pPr>
          </a:lstStyle>
          <a:p>
            <a:pPr lvl="0"/>
            <a:r>
              <a:rPr lang="en-US" dirty="0"/>
              <a:t>48 PT HELVETICA NEUE BOLD CONDENSED ITALIC IN ALL-CAPS</a:t>
            </a:r>
          </a:p>
        </p:txBody>
      </p:sp>
      <p:sp>
        <p:nvSpPr>
          <p:cNvPr id="2" name="Footer Placeholder 1">
            <a:extLst>
              <a:ext uri="{FF2B5EF4-FFF2-40B4-BE49-F238E27FC236}">
                <a16:creationId xmlns:a16="http://schemas.microsoft.com/office/drawing/2014/main" id="{E9843064-F371-BEB9-4C67-CEA2EBCC5000}"/>
              </a:ext>
            </a:extLst>
          </p:cNvPr>
          <p:cNvSpPr>
            <a:spLocks noGrp="1"/>
          </p:cNvSpPr>
          <p:nvPr>
            <p:ph type="ftr" sz="quarter" idx="18"/>
          </p:nvPr>
        </p:nvSpPr>
        <p:spPr/>
        <p:txBody>
          <a:bodyPr/>
          <a:lstStyle/>
          <a:p>
            <a:r>
              <a:rPr lang="en-US" dirty="0"/>
              <a:t>Name of School/Unit</a:t>
            </a:r>
          </a:p>
        </p:txBody>
      </p:sp>
      <p:sp>
        <p:nvSpPr>
          <p:cNvPr id="5" name="Slide Number Placeholder 4">
            <a:extLst>
              <a:ext uri="{FF2B5EF4-FFF2-40B4-BE49-F238E27FC236}">
                <a16:creationId xmlns:a16="http://schemas.microsoft.com/office/drawing/2014/main" id="{8A1A13A3-B800-E476-45C1-4C5972EC952D}"/>
              </a:ext>
            </a:extLst>
          </p:cNvPr>
          <p:cNvSpPr>
            <a:spLocks noGrp="1"/>
          </p:cNvSpPr>
          <p:nvPr>
            <p:ph type="sldNum" sz="quarter" idx="19"/>
          </p:nvPr>
        </p:nvSpPr>
        <p:spPr/>
        <p:txBody>
          <a:bodyPr/>
          <a:lstStyle/>
          <a:p>
            <a:fld id="{2EF5B720-A4A1-FD49-AF98-E194DCD54D67}" type="slidenum">
              <a:rPr lang="en-US" smtClean="0"/>
              <a:pPr/>
              <a:t>‹#›</a:t>
            </a:fld>
            <a:endParaRPr lang="en-US" dirty="0"/>
          </a:p>
        </p:txBody>
      </p:sp>
      <p:pic>
        <p:nvPicPr>
          <p:cNvPr id="6" name="Picture 5" descr="A picture containing icon&#10;&#10;Description automatically generated">
            <a:extLst>
              <a:ext uri="{FF2B5EF4-FFF2-40B4-BE49-F238E27FC236}">
                <a16:creationId xmlns:a16="http://schemas.microsoft.com/office/drawing/2014/main" id="{F39EE8F3-2AF2-21AE-5162-32C3C0E0B770}"/>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9844412" y="5037958"/>
            <a:ext cx="1496291" cy="457200"/>
          </a:xfrm>
          <a:prstGeom prst="rect">
            <a:avLst/>
          </a:prstGeom>
        </p:spPr>
      </p:pic>
    </p:spTree>
    <p:extLst>
      <p:ext uri="{BB962C8B-B14F-4D97-AF65-F5344CB8AC3E}">
        <p14:creationId xmlns:p14="http://schemas.microsoft.com/office/powerpoint/2010/main" val="12617928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Title Slide 1 - Gold">
    <p:spTree>
      <p:nvGrpSpPr>
        <p:cNvPr id="1" name=""/>
        <p:cNvGrpSpPr/>
        <p:nvPr/>
      </p:nvGrpSpPr>
      <p:grpSpPr>
        <a:xfrm>
          <a:off x="0" y="0"/>
          <a:ext cx="0" cy="0"/>
          <a:chOff x="0" y="0"/>
          <a:chExt cx="0" cy="0"/>
        </a:xfrm>
      </p:grpSpPr>
      <p:sp>
        <p:nvSpPr>
          <p:cNvPr id="6" name="Rectangle 22">
            <a:extLst>
              <a:ext uri="{FF2B5EF4-FFF2-40B4-BE49-F238E27FC236}">
                <a16:creationId xmlns:a16="http://schemas.microsoft.com/office/drawing/2014/main" id="{16BF4FFD-E8A0-B6F7-1F71-FC86A2A5C4D6}"/>
              </a:ext>
            </a:extLst>
          </p:cNvPr>
          <p:cNvSpPr>
            <a:spLocks/>
          </p:cNvSpPr>
          <p:nvPr userDrawn="1"/>
        </p:nvSpPr>
        <p:spPr>
          <a:xfrm rot="10800000">
            <a:off x="2987062" y="4717517"/>
            <a:ext cx="2276856" cy="2161205"/>
          </a:xfrm>
          <a:custGeom>
            <a:avLst/>
            <a:gdLst>
              <a:gd name="connsiteX0" fmla="*/ 0 w 10325100"/>
              <a:gd name="connsiteY0" fmla="*/ 0 h 6858000"/>
              <a:gd name="connsiteX1" fmla="*/ 10325100 w 10325100"/>
              <a:gd name="connsiteY1" fmla="*/ 0 h 6858000"/>
              <a:gd name="connsiteX2" fmla="*/ 10325100 w 10325100"/>
              <a:gd name="connsiteY2" fmla="*/ 6858000 h 6858000"/>
              <a:gd name="connsiteX3" fmla="*/ 0 w 10325100"/>
              <a:gd name="connsiteY3" fmla="*/ 6858000 h 6858000"/>
              <a:gd name="connsiteX4" fmla="*/ 0 w 10325100"/>
              <a:gd name="connsiteY4" fmla="*/ 0 h 6858000"/>
              <a:gd name="connsiteX0" fmla="*/ 0 w 12204004"/>
              <a:gd name="connsiteY0" fmla="*/ 12526 h 6858000"/>
              <a:gd name="connsiteX1" fmla="*/ 12204004 w 12204004"/>
              <a:gd name="connsiteY1" fmla="*/ 0 h 6858000"/>
              <a:gd name="connsiteX2" fmla="*/ 12204004 w 12204004"/>
              <a:gd name="connsiteY2" fmla="*/ 6858000 h 6858000"/>
              <a:gd name="connsiteX3" fmla="*/ 1878904 w 12204004"/>
              <a:gd name="connsiteY3" fmla="*/ 6858000 h 6858000"/>
              <a:gd name="connsiteX4" fmla="*/ 0 w 12204004"/>
              <a:gd name="connsiteY4" fmla="*/ 12526 h 6858000"/>
              <a:gd name="connsiteX0" fmla="*/ 0 w 12204004"/>
              <a:gd name="connsiteY0" fmla="*/ 12526 h 6858000"/>
              <a:gd name="connsiteX1" fmla="*/ 12204004 w 12204004"/>
              <a:gd name="connsiteY1" fmla="*/ 0 h 6858000"/>
              <a:gd name="connsiteX2" fmla="*/ 3172739 w 12204004"/>
              <a:gd name="connsiteY2" fmla="*/ 6858000 h 6858000"/>
              <a:gd name="connsiteX3" fmla="*/ 1878904 w 12204004"/>
              <a:gd name="connsiteY3" fmla="*/ 6858000 h 6858000"/>
              <a:gd name="connsiteX4" fmla="*/ 0 w 12204004"/>
              <a:gd name="connsiteY4" fmla="*/ 12526 h 6858000"/>
              <a:gd name="connsiteX0" fmla="*/ 0 w 3172739"/>
              <a:gd name="connsiteY0" fmla="*/ 12526 h 6858000"/>
              <a:gd name="connsiteX1" fmla="*/ 1744772 w 3172739"/>
              <a:gd name="connsiteY1" fmla="*/ 0 h 6858000"/>
              <a:gd name="connsiteX2" fmla="*/ 3172739 w 3172739"/>
              <a:gd name="connsiteY2" fmla="*/ 6858000 h 6858000"/>
              <a:gd name="connsiteX3" fmla="*/ 1878904 w 3172739"/>
              <a:gd name="connsiteY3" fmla="*/ 6858000 h 6858000"/>
              <a:gd name="connsiteX4" fmla="*/ 0 w 3172739"/>
              <a:gd name="connsiteY4" fmla="*/ 12526 h 6858000"/>
              <a:gd name="connsiteX0" fmla="*/ 0 w 3172739"/>
              <a:gd name="connsiteY0" fmla="*/ 12526 h 6858000"/>
              <a:gd name="connsiteX1" fmla="*/ 2396125 w 3172739"/>
              <a:gd name="connsiteY1" fmla="*/ 0 h 6858000"/>
              <a:gd name="connsiteX2" fmla="*/ 3172739 w 3172739"/>
              <a:gd name="connsiteY2" fmla="*/ 6858000 h 6858000"/>
              <a:gd name="connsiteX3" fmla="*/ 1878904 w 3172739"/>
              <a:gd name="connsiteY3" fmla="*/ 6858000 h 6858000"/>
              <a:gd name="connsiteX4" fmla="*/ 0 w 3172739"/>
              <a:gd name="connsiteY4" fmla="*/ 12526 h 6858000"/>
              <a:gd name="connsiteX0" fmla="*/ 0 w 2396125"/>
              <a:gd name="connsiteY0" fmla="*/ 12526 h 6858000"/>
              <a:gd name="connsiteX1" fmla="*/ 2396125 w 2396125"/>
              <a:gd name="connsiteY1" fmla="*/ 0 h 6858000"/>
              <a:gd name="connsiteX2" fmla="*/ 2396125 w 2396125"/>
              <a:gd name="connsiteY2" fmla="*/ 6858000 h 6858000"/>
              <a:gd name="connsiteX3" fmla="*/ 1878904 w 2396125"/>
              <a:gd name="connsiteY3" fmla="*/ 6858000 h 6858000"/>
              <a:gd name="connsiteX4" fmla="*/ 0 w 2396125"/>
              <a:gd name="connsiteY4" fmla="*/ 12526 h 6858000"/>
              <a:gd name="connsiteX0" fmla="*/ 0 w 7639457"/>
              <a:gd name="connsiteY0" fmla="*/ 0 h 6880198"/>
              <a:gd name="connsiteX1" fmla="*/ 7639457 w 7639457"/>
              <a:gd name="connsiteY1" fmla="*/ 22198 h 6880198"/>
              <a:gd name="connsiteX2" fmla="*/ 7639457 w 7639457"/>
              <a:gd name="connsiteY2" fmla="*/ 6880198 h 6880198"/>
              <a:gd name="connsiteX3" fmla="*/ 7122236 w 7639457"/>
              <a:gd name="connsiteY3" fmla="*/ 6880198 h 6880198"/>
              <a:gd name="connsiteX4" fmla="*/ 0 w 7639457"/>
              <a:gd name="connsiteY4" fmla="*/ 0 h 6880198"/>
              <a:gd name="connsiteX0" fmla="*/ 0 w 7639457"/>
              <a:gd name="connsiteY0" fmla="*/ 0 h 6880198"/>
              <a:gd name="connsiteX1" fmla="*/ 7639457 w 7639457"/>
              <a:gd name="connsiteY1" fmla="*/ 22198 h 6880198"/>
              <a:gd name="connsiteX2" fmla="*/ 7639457 w 7639457"/>
              <a:gd name="connsiteY2" fmla="*/ 6880198 h 6880198"/>
              <a:gd name="connsiteX3" fmla="*/ 2916050 w 7639457"/>
              <a:gd name="connsiteY3" fmla="*/ 6880198 h 6880198"/>
              <a:gd name="connsiteX4" fmla="*/ 0 w 7639457"/>
              <a:gd name="connsiteY4" fmla="*/ 0 h 6880198"/>
              <a:gd name="connsiteX0" fmla="*/ 1729767 w 4723407"/>
              <a:gd name="connsiteY0" fmla="*/ 0 h 6868323"/>
              <a:gd name="connsiteX1" fmla="*/ 4723407 w 4723407"/>
              <a:gd name="connsiteY1" fmla="*/ 10323 h 6868323"/>
              <a:gd name="connsiteX2" fmla="*/ 4723407 w 4723407"/>
              <a:gd name="connsiteY2" fmla="*/ 6868323 h 6868323"/>
              <a:gd name="connsiteX3" fmla="*/ 0 w 4723407"/>
              <a:gd name="connsiteY3" fmla="*/ 6868323 h 6868323"/>
              <a:gd name="connsiteX4" fmla="*/ 1729767 w 4723407"/>
              <a:gd name="connsiteY4" fmla="*/ 0 h 6868323"/>
              <a:gd name="connsiteX0" fmla="*/ 0 w 2993640"/>
              <a:gd name="connsiteY0" fmla="*/ 0 h 6868323"/>
              <a:gd name="connsiteX1" fmla="*/ 2993640 w 2993640"/>
              <a:gd name="connsiteY1" fmla="*/ 10323 h 6868323"/>
              <a:gd name="connsiteX2" fmla="*/ 2993640 w 2993640"/>
              <a:gd name="connsiteY2" fmla="*/ 6868323 h 6868323"/>
              <a:gd name="connsiteX3" fmla="*/ 2426309 w 2993640"/>
              <a:gd name="connsiteY3" fmla="*/ 6834972 h 6868323"/>
              <a:gd name="connsiteX4" fmla="*/ 0 w 2993640"/>
              <a:gd name="connsiteY4" fmla="*/ 0 h 6868323"/>
              <a:gd name="connsiteX0" fmla="*/ 0 w 2278163"/>
              <a:gd name="connsiteY0" fmla="*/ 23028 h 6858000"/>
              <a:gd name="connsiteX1" fmla="*/ 2278163 w 2278163"/>
              <a:gd name="connsiteY1" fmla="*/ 0 h 6858000"/>
              <a:gd name="connsiteX2" fmla="*/ 2278163 w 2278163"/>
              <a:gd name="connsiteY2" fmla="*/ 6858000 h 6858000"/>
              <a:gd name="connsiteX3" fmla="*/ 1710832 w 2278163"/>
              <a:gd name="connsiteY3" fmla="*/ 6824649 h 6858000"/>
              <a:gd name="connsiteX4" fmla="*/ 0 w 2278163"/>
              <a:gd name="connsiteY4" fmla="*/ 23028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78163" h="6858000">
                <a:moveTo>
                  <a:pt x="0" y="23028"/>
                </a:moveTo>
                <a:lnTo>
                  <a:pt x="2278163" y="0"/>
                </a:lnTo>
                <a:lnTo>
                  <a:pt x="2278163" y="6858000"/>
                </a:lnTo>
                <a:lnTo>
                  <a:pt x="1710832" y="6824649"/>
                </a:lnTo>
                <a:lnTo>
                  <a:pt x="0" y="23028"/>
                </a:lnTo>
                <a:close/>
              </a:path>
            </a:pathLst>
          </a:custGeom>
          <a:blipFill>
            <a:blip r:embed="rId2" cstate="screen">
              <a:extLst>
                <a:ext uri="{28A0092B-C50C-407E-A947-70E740481C1C}">
                  <a14:useLocalDpi xmlns:a14="http://schemas.microsoft.com/office/drawing/2010/main"/>
                </a:ext>
              </a:extLst>
            </a:blip>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wrap="none" lIns="0" tIns="0" rIns="0" bIns="0" rtlCol="0" anchor="ctr"/>
          <a:lstStyle/>
          <a:p>
            <a:pPr algn="ctr"/>
            <a:endParaRPr lang="en-US" dirty="0"/>
          </a:p>
        </p:txBody>
      </p:sp>
      <p:sp>
        <p:nvSpPr>
          <p:cNvPr id="2" name="Rectangle 22">
            <a:extLst>
              <a:ext uri="{FF2B5EF4-FFF2-40B4-BE49-F238E27FC236}">
                <a16:creationId xmlns:a16="http://schemas.microsoft.com/office/drawing/2014/main" id="{A55F24DD-4807-03F8-179A-E0933805C55A}"/>
              </a:ext>
            </a:extLst>
          </p:cNvPr>
          <p:cNvSpPr>
            <a:spLocks/>
          </p:cNvSpPr>
          <p:nvPr userDrawn="1"/>
        </p:nvSpPr>
        <p:spPr>
          <a:xfrm rot="16200000">
            <a:off x="-1076759" y="1071608"/>
            <a:ext cx="6888217" cy="4744998"/>
          </a:xfrm>
          <a:custGeom>
            <a:avLst/>
            <a:gdLst>
              <a:gd name="connsiteX0" fmla="*/ 0 w 10325100"/>
              <a:gd name="connsiteY0" fmla="*/ 0 h 6858000"/>
              <a:gd name="connsiteX1" fmla="*/ 10325100 w 10325100"/>
              <a:gd name="connsiteY1" fmla="*/ 0 h 6858000"/>
              <a:gd name="connsiteX2" fmla="*/ 10325100 w 10325100"/>
              <a:gd name="connsiteY2" fmla="*/ 6858000 h 6858000"/>
              <a:gd name="connsiteX3" fmla="*/ 0 w 10325100"/>
              <a:gd name="connsiteY3" fmla="*/ 6858000 h 6858000"/>
              <a:gd name="connsiteX4" fmla="*/ 0 w 10325100"/>
              <a:gd name="connsiteY4" fmla="*/ 0 h 6858000"/>
              <a:gd name="connsiteX0" fmla="*/ 0 w 12204004"/>
              <a:gd name="connsiteY0" fmla="*/ 12526 h 6858000"/>
              <a:gd name="connsiteX1" fmla="*/ 12204004 w 12204004"/>
              <a:gd name="connsiteY1" fmla="*/ 0 h 6858000"/>
              <a:gd name="connsiteX2" fmla="*/ 12204004 w 12204004"/>
              <a:gd name="connsiteY2" fmla="*/ 6858000 h 6858000"/>
              <a:gd name="connsiteX3" fmla="*/ 1878904 w 12204004"/>
              <a:gd name="connsiteY3" fmla="*/ 6858000 h 6858000"/>
              <a:gd name="connsiteX4" fmla="*/ 0 w 12204004"/>
              <a:gd name="connsiteY4" fmla="*/ 12526 h 6858000"/>
              <a:gd name="connsiteX0" fmla="*/ 0 w 12204004"/>
              <a:gd name="connsiteY0" fmla="*/ 12526 h 6858000"/>
              <a:gd name="connsiteX1" fmla="*/ 12204004 w 12204004"/>
              <a:gd name="connsiteY1" fmla="*/ 0 h 6858000"/>
              <a:gd name="connsiteX2" fmla="*/ 3172739 w 12204004"/>
              <a:gd name="connsiteY2" fmla="*/ 6858000 h 6858000"/>
              <a:gd name="connsiteX3" fmla="*/ 1878904 w 12204004"/>
              <a:gd name="connsiteY3" fmla="*/ 6858000 h 6858000"/>
              <a:gd name="connsiteX4" fmla="*/ 0 w 12204004"/>
              <a:gd name="connsiteY4" fmla="*/ 12526 h 6858000"/>
              <a:gd name="connsiteX0" fmla="*/ 0 w 3172739"/>
              <a:gd name="connsiteY0" fmla="*/ 12526 h 6858000"/>
              <a:gd name="connsiteX1" fmla="*/ 1744772 w 3172739"/>
              <a:gd name="connsiteY1" fmla="*/ 0 h 6858000"/>
              <a:gd name="connsiteX2" fmla="*/ 3172739 w 3172739"/>
              <a:gd name="connsiteY2" fmla="*/ 6858000 h 6858000"/>
              <a:gd name="connsiteX3" fmla="*/ 1878904 w 3172739"/>
              <a:gd name="connsiteY3" fmla="*/ 6858000 h 6858000"/>
              <a:gd name="connsiteX4" fmla="*/ 0 w 3172739"/>
              <a:gd name="connsiteY4" fmla="*/ 12526 h 6858000"/>
              <a:gd name="connsiteX0" fmla="*/ 0 w 3172739"/>
              <a:gd name="connsiteY0" fmla="*/ 12526 h 6858000"/>
              <a:gd name="connsiteX1" fmla="*/ 2396125 w 3172739"/>
              <a:gd name="connsiteY1" fmla="*/ 0 h 6858000"/>
              <a:gd name="connsiteX2" fmla="*/ 3172739 w 3172739"/>
              <a:gd name="connsiteY2" fmla="*/ 6858000 h 6858000"/>
              <a:gd name="connsiteX3" fmla="*/ 1878904 w 3172739"/>
              <a:gd name="connsiteY3" fmla="*/ 6858000 h 6858000"/>
              <a:gd name="connsiteX4" fmla="*/ 0 w 3172739"/>
              <a:gd name="connsiteY4" fmla="*/ 12526 h 6858000"/>
              <a:gd name="connsiteX0" fmla="*/ 0 w 2396125"/>
              <a:gd name="connsiteY0" fmla="*/ 12526 h 6858000"/>
              <a:gd name="connsiteX1" fmla="*/ 2396125 w 2396125"/>
              <a:gd name="connsiteY1" fmla="*/ 0 h 6858000"/>
              <a:gd name="connsiteX2" fmla="*/ 2396125 w 2396125"/>
              <a:gd name="connsiteY2" fmla="*/ 6858000 h 6858000"/>
              <a:gd name="connsiteX3" fmla="*/ 1878904 w 2396125"/>
              <a:gd name="connsiteY3" fmla="*/ 6858000 h 6858000"/>
              <a:gd name="connsiteX4" fmla="*/ 0 w 2396125"/>
              <a:gd name="connsiteY4" fmla="*/ 12526 h 6858000"/>
              <a:gd name="connsiteX0" fmla="*/ 0 w 7639457"/>
              <a:gd name="connsiteY0" fmla="*/ 0 h 6880198"/>
              <a:gd name="connsiteX1" fmla="*/ 7639457 w 7639457"/>
              <a:gd name="connsiteY1" fmla="*/ 22198 h 6880198"/>
              <a:gd name="connsiteX2" fmla="*/ 7639457 w 7639457"/>
              <a:gd name="connsiteY2" fmla="*/ 6880198 h 6880198"/>
              <a:gd name="connsiteX3" fmla="*/ 7122236 w 7639457"/>
              <a:gd name="connsiteY3" fmla="*/ 6880198 h 6880198"/>
              <a:gd name="connsiteX4" fmla="*/ 0 w 7639457"/>
              <a:gd name="connsiteY4" fmla="*/ 0 h 6880198"/>
              <a:gd name="connsiteX0" fmla="*/ 0 w 7639457"/>
              <a:gd name="connsiteY0" fmla="*/ 0 h 6880198"/>
              <a:gd name="connsiteX1" fmla="*/ 7639457 w 7639457"/>
              <a:gd name="connsiteY1" fmla="*/ 22198 h 6880198"/>
              <a:gd name="connsiteX2" fmla="*/ 7639457 w 7639457"/>
              <a:gd name="connsiteY2" fmla="*/ 6880198 h 6880198"/>
              <a:gd name="connsiteX3" fmla="*/ 2916050 w 7639457"/>
              <a:gd name="connsiteY3" fmla="*/ 6880198 h 6880198"/>
              <a:gd name="connsiteX4" fmla="*/ 0 w 7639457"/>
              <a:gd name="connsiteY4" fmla="*/ 0 h 6880198"/>
              <a:gd name="connsiteX0" fmla="*/ 1729767 w 4723407"/>
              <a:gd name="connsiteY0" fmla="*/ 0 h 6868323"/>
              <a:gd name="connsiteX1" fmla="*/ 4723407 w 4723407"/>
              <a:gd name="connsiteY1" fmla="*/ 10323 h 6868323"/>
              <a:gd name="connsiteX2" fmla="*/ 4723407 w 4723407"/>
              <a:gd name="connsiteY2" fmla="*/ 6868323 h 6868323"/>
              <a:gd name="connsiteX3" fmla="*/ 0 w 4723407"/>
              <a:gd name="connsiteY3" fmla="*/ 6868323 h 6868323"/>
              <a:gd name="connsiteX4" fmla="*/ 1729767 w 4723407"/>
              <a:gd name="connsiteY4" fmla="*/ 0 h 6868323"/>
              <a:gd name="connsiteX0" fmla="*/ 1508810 w 4723407"/>
              <a:gd name="connsiteY0" fmla="*/ 188 h 6858000"/>
              <a:gd name="connsiteX1" fmla="*/ 4723407 w 4723407"/>
              <a:gd name="connsiteY1" fmla="*/ 0 h 6858000"/>
              <a:gd name="connsiteX2" fmla="*/ 4723407 w 4723407"/>
              <a:gd name="connsiteY2" fmla="*/ 6858000 h 6858000"/>
              <a:gd name="connsiteX3" fmla="*/ 0 w 4723407"/>
              <a:gd name="connsiteY3" fmla="*/ 6858000 h 6858000"/>
              <a:gd name="connsiteX4" fmla="*/ 1508810 w 4723407"/>
              <a:gd name="connsiteY4" fmla="*/ 188 h 6858000"/>
              <a:gd name="connsiteX0" fmla="*/ 0 w 6876153"/>
              <a:gd name="connsiteY0" fmla="*/ 642739 h 6858000"/>
              <a:gd name="connsiteX1" fmla="*/ 6876153 w 6876153"/>
              <a:gd name="connsiteY1" fmla="*/ 0 h 6858000"/>
              <a:gd name="connsiteX2" fmla="*/ 6876153 w 6876153"/>
              <a:gd name="connsiteY2" fmla="*/ 6858000 h 6858000"/>
              <a:gd name="connsiteX3" fmla="*/ 2152746 w 6876153"/>
              <a:gd name="connsiteY3" fmla="*/ 6858000 h 6858000"/>
              <a:gd name="connsiteX4" fmla="*/ 0 w 6876153"/>
              <a:gd name="connsiteY4" fmla="*/ 642739 h 6858000"/>
              <a:gd name="connsiteX0" fmla="*/ 0 w 6876153"/>
              <a:gd name="connsiteY0" fmla="*/ 188 h 6215449"/>
              <a:gd name="connsiteX1" fmla="*/ 6876153 w 6876153"/>
              <a:gd name="connsiteY1" fmla="*/ 0 h 6215449"/>
              <a:gd name="connsiteX2" fmla="*/ 6876153 w 6876153"/>
              <a:gd name="connsiteY2" fmla="*/ 6215449 h 6215449"/>
              <a:gd name="connsiteX3" fmla="*/ 2152746 w 6876153"/>
              <a:gd name="connsiteY3" fmla="*/ 6215449 h 6215449"/>
              <a:gd name="connsiteX4" fmla="*/ 0 w 6876153"/>
              <a:gd name="connsiteY4" fmla="*/ 188 h 6215449"/>
              <a:gd name="connsiteX0" fmla="*/ 0 w 6876154"/>
              <a:gd name="connsiteY0" fmla="*/ 188 h 6215449"/>
              <a:gd name="connsiteX1" fmla="*/ 6876153 w 6876154"/>
              <a:gd name="connsiteY1" fmla="*/ 0 h 6215449"/>
              <a:gd name="connsiteX2" fmla="*/ 6876154 w 6876154"/>
              <a:gd name="connsiteY2" fmla="*/ 5288695 h 6215449"/>
              <a:gd name="connsiteX3" fmla="*/ 2152746 w 6876154"/>
              <a:gd name="connsiteY3" fmla="*/ 6215449 h 6215449"/>
              <a:gd name="connsiteX4" fmla="*/ 0 w 6876154"/>
              <a:gd name="connsiteY4" fmla="*/ 188 h 6215449"/>
              <a:gd name="connsiteX0" fmla="*/ 0 w 6876154"/>
              <a:gd name="connsiteY0" fmla="*/ 188 h 6215449"/>
              <a:gd name="connsiteX1" fmla="*/ 6876153 w 6876154"/>
              <a:gd name="connsiteY1" fmla="*/ 0 h 6215449"/>
              <a:gd name="connsiteX2" fmla="*/ 6876154 w 6876154"/>
              <a:gd name="connsiteY2" fmla="*/ 4596717 h 6215449"/>
              <a:gd name="connsiteX3" fmla="*/ 2152746 w 6876154"/>
              <a:gd name="connsiteY3" fmla="*/ 6215449 h 6215449"/>
              <a:gd name="connsiteX4" fmla="*/ 0 w 6876154"/>
              <a:gd name="connsiteY4" fmla="*/ 188 h 6215449"/>
              <a:gd name="connsiteX0" fmla="*/ 0 w 6876154"/>
              <a:gd name="connsiteY0" fmla="*/ 188 h 6215449"/>
              <a:gd name="connsiteX1" fmla="*/ 6876153 w 6876154"/>
              <a:gd name="connsiteY1" fmla="*/ 0 h 6215449"/>
              <a:gd name="connsiteX2" fmla="*/ 6876154 w 6876154"/>
              <a:gd name="connsiteY2" fmla="*/ 4744998 h 6215449"/>
              <a:gd name="connsiteX3" fmla="*/ 2152746 w 6876154"/>
              <a:gd name="connsiteY3" fmla="*/ 6215449 h 6215449"/>
              <a:gd name="connsiteX4" fmla="*/ 0 w 6876154"/>
              <a:gd name="connsiteY4" fmla="*/ 188 h 6215449"/>
              <a:gd name="connsiteX0" fmla="*/ 0 w 6876154"/>
              <a:gd name="connsiteY0" fmla="*/ 188 h 4744998"/>
              <a:gd name="connsiteX1" fmla="*/ 6876153 w 6876154"/>
              <a:gd name="connsiteY1" fmla="*/ 0 h 4744998"/>
              <a:gd name="connsiteX2" fmla="*/ 6876154 w 6876154"/>
              <a:gd name="connsiteY2" fmla="*/ 4744998 h 4744998"/>
              <a:gd name="connsiteX3" fmla="*/ 345 w 6876154"/>
              <a:gd name="connsiteY3" fmla="*/ 3212757 h 4744998"/>
              <a:gd name="connsiteX4" fmla="*/ 0 w 6876154"/>
              <a:gd name="connsiteY4" fmla="*/ 188 h 4744998"/>
              <a:gd name="connsiteX0" fmla="*/ 0 w 6876154"/>
              <a:gd name="connsiteY0" fmla="*/ 188 h 4744998"/>
              <a:gd name="connsiteX1" fmla="*/ 6876153 w 6876154"/>
              <a:gd name="connsiteY1" fmla="*/ 0 h 4744998"/>
              <a:gd name="connsiteX2" fmla="*/ 6876154 w 6876154"/>
              <a:gd name="connsiteY2" fmla="*/ 4744998 h 4744998"/>
              <a:gd name="connsiteX3" fmla="*/ 12716 w 6876154"/>
              <a:gd name="connsiteY3" fmla="*/ 3027404 h 4744998"/>
              <a:gd name="connsiteX4" fmla="*/ 0 w 6876154"/>
              <a:gd name="connsiteY4" fmla="*/ 188 h 4744998"/>
              <a:gd name="connsiteX0" fmla="*/ 13274 w 6889428"/>
              <a:gd name="connsiteY0" fmla="*/ 188 h 4744998"/>
              <a:gd name="connsiteX1" fmla="*/ 6889427 w 6889428"/>
              <a:gd name="connsiteY1" fmla="*/ 0 h 4744998"/>
              <a:gd name="connsiteX2" fmla="*/ 6889428 w 6889428"/>
              <a:gd name="connsiteY2" fmla="*/ 4744998 h 4744998"/>
              <a:gd name="connsiteX3" fmla="*/ 563 w 6889428"/>
              <a:gd name="connsiteY3" fmla="*/ 3014704 h 4744998"/>
              <a:gd name="connsiteX4" fmla="*/ 13274 w 6889428"/>
              <a:gd name="connsiteY4" fmla="*/ 188 h 4744998"/>
              <a:gd name="connsiteX0" fmla="*/ 19513 w 6895667"/>
              <a:gd name="connsiteY0" fmla="*/ 188 h 4744998"/>
              <a:gd name="connsiteX1" fmla="*/ 6895666 w 6895667"/>
              <a:gd name="connsiteY1" fmla="*/ 0 h 4744998"/>
              <a:gd name="connsiteX2" fmla="*/ 6895667 w 6895667"/>
              <a:gd name="connsiteY2" fmla="*/ 4744998 h 4744998"/>
              <a:gd name="connsiteX3" fmla="*/ 445 w 6895667"/>
              <a:gd name="connsiteY3" fmla="*/ 3021054 h 4744998"/>
              <a:gd name="connsiteX4" fmla="*/ 19513 w 6895667"/>
              <a:gd name="connsiteY4" fmla="*/ 188 h 47449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95667" h="4744998">
                <a:moveTo>
                  <a:pt x="19513" y="188"/>
                </a:moveTo>
                <a:lnTo>
                  <a:pt x="6895666" y="0"/>
                </a:lnTo>
                <a:cubicBezTo>
                  <a:pt x="6895666" y="1762898"/>
                  <a:pt x="6895667" y="2982100"/>
                  <a:pt x="6895667" y="4744998"/>
                </a:cubicBezTo>
                <a:lnTo>
                  <a:pt x="445" y="3021054"/>
                </a:lnTo>
                <a:cubicBezTo>
                  <a:pt x="-3794" y="2011982"/>
                  <a:pt x="23752" y="1009260"/>
                  <a:pt x="19513" y="188"/>
                </a:cubicBezTo>
                <a:close/>
              </a:path>
            </a:pathLst>
          </a:custGeom>
          <a:blipFill>
            <a:blip r:embed="rId3" cstate="screen">
              <a:extLst>
                <a:ext uri="{28A0092B-C50C-407E-A947-70E740481C1C}">
                  <a14:useLocalDpi xmlns:a14="http://schemas.microsoft.com/office/drawing/2010/main"/>
                </a:ext>
              </a:extLst>
            </a:blip>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wrap="none" lIns="0" tIns="0" rIns="0" bIns="0" rtlCol="0" anchor="ctr"/>
          <a:lstStyle/>
          <a:p>
            <a:pPr algn="ctr"/>
            <a:endParaRPr lang="en-US"/>
          </a:p>
        </p:txBody>
      </p:sp>
      <p:sp>
        <p:nvSpPr>
          <p:cNvPr id="3" name="Subtitle 2">
            <a:extLst>
              <a:ext uri="{FF2B5EF4-FFF2-40B4-BE49-F238E27FC236}">
                <a16:creationId xmlns:a16="http://schemas.microsoft.com/office/drawing/2014/main" id="{168404E3-503E-AA6A-3BC1-1145E9D72CCD}"/>
              </a:ext>
            </a:extLst>
          </p:cNvPr>
          <p:cNvSpPr>
            <a:spLocks noGrp="1"/>
          </p:cNvSpPr>
          <p:nvPr>
            <p:ph type="subTitle" idx="1" hasCustomPrompt="1"/>
          </p:nvPr>
        </p:nvSpPr>
        <p:spPr>
          <a:xfrm>
            <a:off x="4263242" y="3602038"/>
            <a:ext cx="7090557" cy="1884362"/>
          </a:xfrm>
        </p:spPr>
        <p:txBody>
          <a:bodyPr lIns="45720" rIns="45720"/>
          <a:lstStyle>
            <a:lvl1pPr marL="0" indent="0" algn="r">
              <a:buNone/>
              <a:defRPr sz="2400" b="1" i="0" spc="300">
                <a:solidFill>
                  <a:schemeClr val="tx1"/>
                </a:solidFill>
                <a:latin typeface="Helvetica Neue" panose="02000503000000020004" pitchFamily="2" charset="0"/>
                <a:ea typeface="Helvetica Neue" panose="02000503000000020004" pitchFamily="2" charset="0"/>
                <a:cs typeface="Helvetica Neue" panose="02000503000000020004"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24 PT HELVETICA NEUE BOLD </a:t>
            </a:r>
            <a:br>
              <a:rPr lang="en-US" dirty="0"/>
            </a:br>
            <a:r>
              <a:rPr lang="en-US" dirty="0"/>
              <a:t>IN ALL-CAPS AND LOOSE SPACING</a:t>
            </a:r>
          </a:p>
        </p:txBody>
      </p:sp>
      <p:sp>
        <p:nvSpPr>
          <p:cNvPr id="18" name="Text Placeholder 13">
            <a:extLst>
              <a:ext uri="{FF2B5EF4-FFF2-40B4-BE49-F238E27FC236}">
                <a16:creationId xmlns:a16="http://schemas.microsoft.com/office/drawing/2014/main" id="{29052DDF-7D31-4F2B-81F5-561CBF5EF4B2}"/>
              </a:ext>
            </a:extLst>
          </p:cNvPr>
          <p:cNvSpPr>
            <a:spLocks noGrp="1"/>
          </p:cNvSpPr>
          <p:nvPr>
            <p:ph type="body" sz="quarter" idx="17"/>
          </p:nvPr>
        </p:nvSpPr>
        <p:spPr>
          <a:xfrm>
            <a:off x="3124199" y="1638300"/>
            <a:ext cx="9067573" cy="1851025"/>
          </a:xfrm>
          <a:custGeom>
            <a:avLst/>
            <a:gdLst>
              <a:gd name="connsiteX0" fmla="*/ 0 w 9590088"/>
              <a:gd name="connsiteY0" fmla="*/ 1851025 h 1851025"/>
              <a:gd name="connsiteX1" fmla="*/ 462756 w 9590088"/>
              <a:gd name="connsiteY1" fmla="*/ 0 h 1851025"/>
              <a:gd name="connsiteX2" fmla="*/ 9590088 w 9590088"/>
              <a:gd name="connsiteY2" fmla="*/ 0 h 1851025"/>
              <a:gd name="connsiteX3" fmla="*/ 9127332 w 9590088"/>
              <a:gd name="connsiteY3" fmla="*/ 1851025 h 1851025"/>
              <a:gd name="connsiteX4" fmla="*/ 0 w 9590088"/>
              <a:gd name="connsiteY4" fmla="*/ 1851025 h 1851025"/>
              <a:gd name="connsiteX0" fmla="*/ 0 w 9127332"/>
              <a:gd name="connsiteY0" fmla="*/ 1851025 h 1851025"/>
              <a:gd name="connsiteX1" fmla="*/ 462756 w 9127332"/>
              <a:gd name="connsiteY1" fmla="*/ 0 h 1851025"/>
              <a:gd name="connsiteX2" fmla="*/ 9067573 w 9127332"/>
              <a:gd name="connsiteY2" fmla="*/ 10886 h 1851025"/>
              <a:gd name="connsiteX3" fmla="*/ 9127332 w 9127332"/>
              <a:gd name="connsiteY3" fmla="*/ 1851025 h 1851025"/>
              <a:gd name="connsiteX4" fmla="*/ 0 w 9127332"/>
              <a:gd name="connsiteY4" fmla="*/ 1851025 h 1851025"/>
              <a:gd name="connsiteX0" fmla="*/ 0 w 9067573"/>
              <a:gd name="connsiteY0" fmla="*/ 1851025 h 1851025"/>
              <a:gd name="connsiteX1" fmla="*/ 462756 w 9067573"/>
              <a:gd name="connsiteY1" fmla="*/ 0 h 1851025"/>
              <a:gd name="connsiteX2" fmla="*/ 9067573 w 9067573"/>
              <a:gd name="connsiteY2" fmla="*/ 10886 h 1851025"/>
              <a:gd name="connsiteX3" fmla="*/ 9062017 w 9067573"/>
              <a:gd name="connsiteY3" fmla="*/ 1851025 h 1851025"/>
              <a:gd name="connsiteX4" fmla="*/ 0 w 9067573"/>
              <a:gd name="connsiteY4" fmla="*/ 1851025 h 18510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67573" h="1851025">
                <a:moveTo>
                  <a:pt x="0" y="1851025"/>
                </a:moveTo>
                <a:lnTo>
                  <a:pt x="462756" y="0"/>
                </a:lnTo>
                <a:lnTo>
                  <a:pt x="9067573" y="10886"/>
                </a:lnTo>
                <a:lnTo>
                  <a:pt x="9062017" y="1851025"/>
                </a:lnTo>
                <a:lnTo>
                  <a:pt x="0" y="1851025"/>
                </a:lnTo>
                <a:close/>
              </a:path>
            </a:pathLst>
          </a:custGeom>
          <a:solidFill>
            <a:schemeClr val="accent5"/>
          </a:solidFill>
        </p:spPr>
        <p:txBody>
          <a:bodyPr rIns="914400" anchor="ctr" anchorCtr="0">
            <a:normAutofit/>
          </a:bodyPr>
          <a:lstStyle>
            <a:lvl1pPr marL="0" indent="0" algn="r">
              <a:buNone/>
              <a:defRPr sz="4500" b="0" i="1">
                <a:solidFill>
                  <a:schemeClr val="bg1"/>
                </a:solidFill>
                <a:latin typeface="HELVETICA NEUE CONDENSED" panose="02000503000000020004" pitchFamily="2" charset="0"/>
                <a:ea typeface="HELVETICA NEUE CONDENSED" panose="02000503000000020004" pitchFamily="2" charset="0"/>
                <a:cs typeface="HELVETICA NEUE CONDENSED" panose="02000503000000020004" pitchFamily="2" charset="0"/>
              </a:defRPr>
            </a:lvl1pPr>
          </a:lstStyle>
          <a:p>
            <a:pPr lvl="0"/>
            <a:endParaRPr lang="en-US" dirty="0"/>
          </a:p>
        </p:txBody>
      </p:sp>
      <p:sp>
        <p:nvSpPr>
          <p:cNvPr id="4" name="Footer Placeholder 3">
            <a:extLst>
              <a:ext uri="{FF2B5EF4-FFF2-40B4-BE49-F238E27FC236}">
                <a16:creationId xmlns:a16="http://schemas.microsoft.com/office/drawing/2014/main" id="{6D70926B-A0D9-2E83-488F-FD683EAA1E89}"/>
              </a:ext>
            </a:extLst>
          </p:cNvPr>
          <p:cNvSpPr>
            <a:spLocks noGrp="1"/>
          </p:cNvSpPr>
          <p:nvPr>
            <p:ph type="ftr" sz="quarter" idx="18"/>
          </p:nvPr>
        </p:nvSpPr>
        <p:spPr/>
        <p:txBody>
          <a:bodyPr/>
          <a:lstStyle/>
          <a:p>
            <a:r>
              <a:rPr lang="en-US" dirty="0"/>
              <a:t>Name of School/Unit</a:t>
            </a:r>
          </a:p>
        </p:txBody>
      </p:sp>
      <p:sp>
        <p:nvSpPr>
          <p:cNvPr id="5" name="Slide Number Placeholder 4">
            <a:extLst>
              <a:ext uri="{FF2B5EF4-FFF2-40B4-BE49-F238E27FC236}">
                <a16:creationId xmlns:a16="http://schemas.microsoft.com/office/drawing/2014/main" id="{E5E42D71-5138-BC72-B97C-5FA465742E8B}"/>
              </a:ext>
            </a:extLst>
          </p:cNvPr>
          <p:cNvSpPr>
            <a:spLocks noGrp="1"/>
          </p:cNvSpPr>
          <p:nvPr>
            <p:ph type="sldNum" sz="quarter" idx="19"/>
          </p:nvPr>
        </p:nvSpPr>
        <p:spPr/>
        <p:txBody>
          <a:bodyPr/>
          <a:lstStyle/>
          <a:p>
            <a:fld id="{2EF5B720-A4A1-FD49-AF98-E194DCD54D67}" type="slidenum">
              <a:rPr lang="en-US" smtClean="0"/>
              <a:pPr/>
              <a:t>‹#›</a:t>
            </a:fld>
            <a:endParaRPr lang="en-US" dirty="0"/>
          </a:p>
        </p:txBody>
      </p:sp>
      <p:pic>
        <p:nvPicPr>
          <p:cNvPr id="8" name="Picture 7" descr="A picture containing icon&#10;&#10;Description automatically generated">
            <a:extLst>
              <a:ext uri="{FF2B5EF4-FFF2-40B4-BE49-F238E27FC236}">
                <a16:creationId xmlns:a16="http://schemas.microsoft.com/office/drawing/2014/main" id="{F34E7033-CB8F-A6C1-9E8B-A1BBBA801D60}"/>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9835993" y="5550881"/>
            <a:ext cx="1496291" cy="457200"/>
          </a:xfrm>
          <a:prstGeom prst="rect">
            <a:avLst/>
          </a:prstGeom>
        </p:spPr>
      </p:pic>
    </p:spTree>
    <p:extLst>
      <p:ext uri="{BB962C8B-B14F-4D97-AF65-F5344CB8AC3E}">
        <p14:creationId xmlns:p14="http://schemas.microsoft.com/office/powerpoint/2010/main" val="24553787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Title Slide 2 - Light Gray_Custom Photo">
    <p:spTree>
      <p:nvGrpSpPr>
        <p:cNvPr id="1" name=""/>
        <p:cNvGrpSpPr/>
        <p:nvPr/>
      </p:nvGrpSpPr>
      <p:grpSpPr>
        <a:xfrm>
          <a:off x="0" y="0"/>
          <a:ext cx="0" cy="0"/>
          <a:chOff x="0" y="0"/>
          <a:chExt cx="0" cy="0"/>
        </a:xfrm>
      </p:grpSpPr>
      <p:sp>
        <p:nvSpPr>
          <p:cNvPr id="5" name="Rectangle 22">
            <a:extLst>
              <a:ext uri="{FF2B5EF4-FFF2-40B4-BE49-F238E27FC236}">
                <a16:creationId xmlns:a16="http://schemas.microsoft.com/office/drawing/2014/main" id="{811F89D0-A05E-224B-12B4-A592BDB1C3D8}"/>
              </a:ext>
            </a:extLst>
          </p:cNvPr>
          <p:cNvSpPr>
            <a:spLocks/>
          </p:cNvSpPr>
          <p:nvPr userDrawn="1"/>
        </p:nvSpPr>
        <p:spPr>
          <a:xfrm rot="10800000">
            <a:off x="5105400" y="4717517"/>
            <a:ext cx="2276856" cy="2161205"/>
          </a:xfrm>
          <a:custGeom>
            <a:avLst/>
            <a:gdLst>
              <a:gd name="connsiteX0" fmla="*/ 0 w 10325100"/>
              <a:gd name="connsiteY0" fmla="*/ 0 h 6858000"/>
              <a:gd name="connsiteX1" fmla="*/ 10325100 w 10325100"/>
              <a:gd name="connsiteY1" fmla="*/ 0 h 6858000"/>
              <a:gd name="connsiteX2" fmla="*/ 10325100 w 10325100"/>
              <a:gd name="connsiteY2" fmla="*/ 6858000 h 6858000"/>
              <a:gd name="connsiteX3" fmla="*/ 0 w 10325100"/>
              <a:gd name="connsiteY3" fmla="*/ 6858000 h 6858000"/>
              <a:gd name="connsiteX4" fmla="*/ 0 w 10325100"/>
              <a:gd name="connsiteY4" fmla="*/ 0 h 6858000"/>
              <a:gd name="connsiteX0" fmla="*/ 0 w 12204004"/>
              <a:gd name="connsiteY0" fmla="*/ 12526 h 6858000"/>
              <a:gd name="connsiteX1" fmla="*/ 12204004 w 12204004"/>
              <a:gd name="connsiteY1" fmla="*/ 0 h 6858000"/>
              <a:gd name="connsiteX2" fmla="*/ 12204004 w 12204004"/>
              <a:gd name="connsiteY2" fmla="*/ 6858000 h 6858000"/>
              <a:gd name="connsiteX3" fmla="*/ 1878904 w 12204004"/>
              <a:gd name="connsiteY3" fmla="*/ 6858000 h 6858000"/>
              <a:gd name="connsiteX4" fmla="*/ 0 w 12204004"/>
              <a:gd name="connsiteY4" fmla="*/ 12526 h 6858000"/>
              <a:gd name="connsiteX0" fmla="*/ 0 w 12204004"/>
              <a:gd name="connsiteY0" fmla="*/ 12526 h 6858000"/>
              <a:gd name="connsiteX1" fmla="*/ 12204004 w 12204004"/>
              <a:gd name="connsiteY1" fmla="*/ 0 h 6858000"/>
              <a:gd name="connsiteX2" fmla="*/ 3172739 w 12204004"/>
              <a:gd name="connsiteY2" fmla="*/ 6858000 h 6858000"/>
              <a:gd name="connsiteX3" fmla="*/ 1878904 w 12204004"/>
              <a:gd name="connsiteY3" fmla="*/ 6858000 h 6858000"/>
              <a:gd name="connsiteX4" fmla="*/ 0 w 12204004"/>
              <a:gd name="connsiteY4" fmla="*/ 12526 h 6858000"/>
              <a:gd name="connsiteX0" fmla="*/ 0 w 3172739"/>
              <a:gd name="connsiteY0" fmla="*/ 12526 h 6858000"/>
              <a:gd name="connsiteX1" fmla="*/ 1744772 w 3172739"/>
              <a:gd name="connsiteY1" fmla="*/ 0 h 6858000"/>
              <a:gd name="connsiteX2" fmla="*/ 3172739 w 3172739"/>
              <a:gd name="connsiteY2" fmla="*/ 6858000 h 6858000"/>
              <a:gd name="connsiteX3" fmla="*/ 1878904 w 3172739"/>
              <a:gd name="connsiteY3" fmla="*/ 6858000 h 6858000"/>
              <a:gd name="connsiteX4" fmla="*/ 0 w 3172739"/>
              <a:gd name="connsiteY4" fmla="*/ 12526 h 6858000"/>
              <a:gd name="connsiteX0" fmla="*/ 0 w 3172739"/>
              <a:gd name="connsiteY0" fmla="*/ 12526 h 6858000"/>
              <a:gd name="connsiteX1" fmla="*/ 2396125 w 3172739"/>
              <a:gd name="connsiteY1" fmla="*/ 0 h 6858000"/>
              <a:gd name="connsiteX2" fmla="*/ 3172739 w 3172739"/>
              <a:gd name="connsiteY2" fmla="*/ 6858000 h 6858000"/>
              <a:gd name="connsiteX3" fmla="*/ 1878904 w 3172739"/>
              <a:gd name="connsiteY3" fmla="*/ 6858000 h 6858000"/>
              <a:gd name="connsiteX4" fmla="*/ 0 w 3172739"/>
              <a:gd name="connsiteY4" fmla="*/ 12526 h 6858000"/>
              <a:gd name="connsiteX0" fmla="*/ 0 w 2396125"/>
              <a:gd name="connsiteY0" fmla="*/ 12526 h 6858000"/>
              <a:gd name="connsiteX1" fmla="*/ 2396125 w 2396125"/>
              <a:gd name="connsiteY1" fmla="*/ 0 h 6858000"/>
              <a:gd name="connsiteX2" fmla="*/ 2396125 w 2396125"/>
              <a:gd name="connsiteY2" fmla="*/ 6858000 h 6858000"/>
              <a:gd name="connsiteX3" fmla="*/ 1878904 w 2396125"/>
              <a:gd name="connsiteY3" fmla="*/ 6858000 h 6858000"/>
              <a:gd name="connsiteX4" fmla="*/ 0 w 2396125"/>
              <a:gd name="connsiteY4" fmla="*/ 12526 h 6858000"/>
              <a:gd name="connsiteX0" fmla="*/ 0 w 7639457"/>
              <a:gd name="connsiteY0" fmla="*/ 0 h 6880198"/>
              <a:gd name="connsiteX1" fmla="*/ 7639457 w 7639457"/>
              <a:gd name="connsiteY1" fmla="*/ 22198 h 6880198"/>
              <a:gd name="connsiteX2" fmla="*/ 7639457 w 7639457"/>
              <a:gd name="connsiteY2" fmla="*/ 6880198 h 6880198"/>
              <a:gd name="connsiteX3" fmla="*/ 7122236 w 7639457"/>
              <a:gd name="connsiteY3" fmla="*/ 6880198 h 6880198"/>
              <a:gd name="connsiteX4" fmla="*/ 0 w 7639457"/>
              <a:gd name="connsiteY4" fmla="*/ 0 h 6880198"/>
              <a:gd name="connsiteX0" fmla="*/ 0 w 7639457"/>
              <a:gd name="connsiteY0" fmla="*/ 0 h 6880198"/>
              <a:gd name="connsiteX1" fmla="*/ 7639457 w 7639457"/>
              <a:gd name="connsiteY1" fmla="*/ 22198 h 6880198"/>
              <a:gd name="connsiteX2" fmla="*/ 7639457 w 7639457"/>
              <a:gd name="connsiteY2" fmla="*/ 6880198 h 6880198"/>
              <a:gd name="connsiteX3" fmla="*/ 2916050 w 7639457"/>
              <a:gd name="connsiteY3" fmla="*/ 6880198 h 6880198"/>
              <a:gd name="connsiteX4" fmla="*/ 0 w 7639457"/>
              <a:gd name="connsiteY4" fmla="*/ 0 h 6880198"/>
              <a:gd name="connsiteX0" fmla="*/ 1729767 w 4723407"/>
              <a:gd name="connsiteY0" fmla="*/ 0 h 6868323"/>
              <a:gd name="connsiteX1" fmla="*/ 4723407 w 4723407"/>
              <a:gd name="connsiteY1" fmla="*/ 10323 h 6868323"/>
              <a:gd name="connsiteX2" fmla="*/ 4723407 w 4723407"/>
              <a:gd name="connsiteY2" fmla="*/ 6868323 h 6868323"/>
              <a:gd name="connsiteX3" fmla="*/ 0 w 4723407"/>
              <a:gd name="connsiteY3" fmla="*/ 6868323 h 6868323"/>
              <a:gd name="connsiteX4" fmla="*/ 1729767 w 4723407"/>
              <a:gd name="connsiteY4" fmla="*/ 0 h 6868323"/>
              <a:gd name="connsiteX0" fmla="*/ 0 w 2993640"/>
              <a:gd name="connsiteY0" fmla="*/ 0 h 6868323"/>
              <a:gd name="connsiteX1" fmla="*/ 2993640 w 2993640"/>
              <a:gd name="connsiteY1" fmla="*/ 10323 h 6868323"/>
              <a:gd name="connsiteX2" fmla="*/ 2993640 w 2993640"/>
              <a:gd name="connsiteY2" fmla="*/ 6868323 h 6868323"/>
              <a:gd name="connsiteX3" fmla="*/ 2426309 w 2993640"/>
              <a:gd name="connsiteY3" fmla="*/ 6834972 h 6868323"/>
              <a:gd name="connsiteX4" fmla="*/ 0 w 2993640"/>
              <a:gd name="connsiteY4" fmla="*/ 0 h 6868323"/>
              <a:gd name="connsiteX0" fmla="*/ 0 w 2278163"/>
              <a:gd name="connsiteY0" fmla="*/ 23028 h 6858000"/>
              <a:gd name="connsiteX1" fmla="*/ 2278163 w 2278163"/>
              <a:gd name="connsiteY1" fmla="*/ 0 h 6858000"/>
              <a:gd name="connsiteX2" fmla="*/ 2278163 w 2278163"/>
              <a:gd name="connsiteY2" fmla="*/ 6858000 h 6858000"/>
              <a:gd name="connsiteX3" fmla="*/ 1710832 w 2278163"/>
              <a:gd name="connsiteY3" fmla="*/ 6824649 h 6858000"/>
              <a:gd name="connsiteX4" fmla="*/ 0 w 2278163"/>
              <a:gd name="connsiteY4" fmla="*/ 23028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78163" h="6858000">
                <a:moveTo>
                  <a:pt x="0" y="23028"/>
                </a:moveTo>
                <a:lnTo>
                  <a:pt x="2278163" y="0"/>
                </a:lnTo>
                <a:lnTo>
                  <a:pt x="2278163" y="6858000"/>
                </a:lnTo>
                <a:lnTo>
                  <a:pt x="1710832" y="6824649"/>
                </a:lnTo>
                <a:lnTo>
                  <a:pt x="0" y="23028"/>
                </a:lnTo>
                <a:close/>
              </a:path>
            </a:pathLst>
          </a:custGeom>
          <a:blipFill>
            <a:blip r:embed="rId2" cstate="screen">
              <a:extLst>
                <a:ext uri="{28A0092B-C50C-407E-A947-70E740481C1C}">
                  <a14:useLocalDpi xmlns:a14="http://schemas.microsoft.com/office/drawing/2010/main"/>
                </a:ext>
              </a:extLst>
            </a:blip>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wrap="none" lIns="0" tIns="0" rIns="0" bIns="0" rtlCol="0" anchor="ctr"/>
          <a:lstStyle/>
          <a:p>
            <a:pPr algn="ctr"/>
            <a:endParaRPr lang="en-US" dirty="0"/>
          </a:p>
        </p:txBody>
      </p:sp>
      <p:sp>
        <p:nvSpPr>
          <p:cNvPr id="2" name="Picture Placeholder 10">
            <a:extLst>
              <a:ext uri="{FF2B5EF4-FFF2-40B4-BE49-F238E27FC236}">
                <a16:creationId xmlns:a16="http://schemas.microsoft.com/office/drawing/2014/main" id="{29CFCEFA-9620-CB4B-1BEB-E87790E2423B}"/>
              </a:ext>
            </a:extLst>
          </p:cNvPr>
          <p:cNvSpPr>
            <a:spLocks noGrp="1"/>
          </p:cNvSpPr>
          <p:nvPr>
            <p:ph type="pic" sz="quarter" idx="16"/>
          </p:nvPr>
        </p:nvSpPr>
        <p:spPr>
          <a:xfrm>
            <a:off x="0" y="0"/>
            <a:ext cx="6882720" cy="6878548"/>
          </a:xfrm>
          <a:custGeom>
            <a:avLst/>
            <a:gdLst>
              <a:gd name="connsiteX0" fmla="*/ 0 w 9233480"/>
              <a:gd name="connsiteY0" fmla="*/ 6858000 h 6858000"/>
              <a:gd name="connsiteX1" fmla="*/ 1714500 w 9233480"/>
              <a:gd name="connsiteY1" fmla="*/ 0 h 6858000"/>
              <a:gd name="connsiteX2" fmla="*/ 9233480 w 9233480"/>
              <a:gd name="connsiteY2" fmla="*/ 0 h 6858000"/>
              <a:gd name="connsiteX3" fmla="*/ 7518980 w 9233480"/>
              <a:gd name="connsiteY3" fmla="*/ 6858000 h 6858000"/>
              <a:gd name="connsiteX4" fmla="*/ 0 w 9233480"/>
              <a:gd name="connsiteY4" fmla="*/ 6858000 h 6858000"/>
              <a:gd name="connsiteX0" fmla="*/ 1284 w 9234764"/>
              <a:gd name="connsiteY0" fmla="*/ 6868274 h 6868274"/>
              <a:gd name="connsiteX1" fmla="*/ 0 w 9234764"/>
              <a:gd name="connsiteY1" fmla="*/ 0 h 6868274"/>
              <a:gd name="connsiteX2" fmla="*/ 9234764 w 9234764"/>
              <a:gd name="connsiteY2" fmla="*/ 10274 h 6868274"/>
              <a:gd name="connsiteX3" fmla="*/ 7520264 w 9234764"/>
              <a:gd name="connsiteY3" fmla="*/ 6868274 h 6868274"/>
              <a:gd name="connsiteX4" fmla="*/ 1284 w 9234764"/>
              <a:gd name="connsiteY4" fmla="*/ 6868274 h 6868274"/>
              <a:gd name="connsiteX0" fmla="*/ 1284 w 9245038"/>
              <a:gd name="connsiteY0" fmla="*/ 6868274 h 6868274"/>
              <a:gd name="connsiteX1" fmla="*/ 0 w 9245038"/>
              <a:gd name="connsiteY1" fmla="*/ 0 h 6868274"/>
              <a:gd name="connsiteX2" fmla="*/ 9245038 w 9245038"/>
              <a:gd name="connsiteY2" fmla="*/ 0 h 6868274"/>
              <a:gd name="connsiteX3" fmla="*/ 7520264 w 9245038"/>
              <a:gd name="connsiteY3" fmla="*/ 6868274 h 6868274"/>
              <a:gd name="connsiteX4" fmla="*/ 1284 w 9245038"/>
              <a:gd name="connsiteY4" fmla="*/ 6868274 h 6868274"/>
              <a:gd name="connsiteX0" fmla="*/ 0 w 9243754"/>
              <a:gd name="connsiteY0" fmla="*/ 6868274 h 6868274"/>
              <a:gd name="connsiteX1" fmla="*/ 2392595 w 9243754"/>
              <a:gd name="connsiteY1" fmla="*/ 10274 h 6868274"/>
              <a:gd name="connsiteX2" fmla="*/ 9243754 w 9243754"/>
              <a:gd name="connsiteY2" fmla="*/ 0 h 6868274"/>
              <a:gd name="connsiteX3" fmla="*/ 7518980 w 9243754"/>
              <a:gd name="connsiteY3" fmla="*/ 6868274 h 6868274"/>
              <a:gd name="connsiteX4" fmla="*/ 0 w 9243754"/>
              <a:gd name="connsiteY4" fmla="*/ 6868274 h 6868274"/>
              <a:gd name="connsiteX0" fmla="*/ 823217 w 6851159"/>
              <a:gd name="connsiteY0" fmla="*/ 6313469 h 6868274"/>
              <a:gd name="connsiteX1" fmla="*/ 0 w 6851159"/>
              <a:gd name="connsiteY1" fmla="*/ 10274 h 6868274"/>
              <a:gd name="connsiteX2" fmla="*/ 6851159 w 6851159"/>
              <a:gd name="connsiteY2" fmla="*/ 0 h 6868274"/>
              <a:gd name="connsiteX3" fmla="*/ 5126385 w 6851159"/>
              <a:gd name="connsiteY3" fmla="*/ 6868274 h 6868274"/>
              <a:gd name="connsiteX4" fmla="*/ 823217 w 6851159"/>
              <a:gd name="connsiteY4" fmla="*/ 6313469 h 6868274"/>
              <a:gd name="connsiteX0" fmla="*/ 0 w 6880697"/>
              <a:gd name="connsiteY0" fmla="*/ 6868274 h 6868274"/>
              <a:gd name="connsiteX1" fmla="*/ 29538 w 6880697"/>
              <a:gd name="connsiteY1" fmla="*/ 10274 h 6868274"/>
              <a:gd name="connsiteX2" fmla="*/ 6880697 w 6880697"/>
              <a:gd name="connsiteY2" fmla="*/ 0 h 6868274"/>
              <a:gd name="connsiteX3" fmla="*/ 5155923 w 6880697"/>
              <a:gd name="connsiteY3" fmla="*/ 6868274 h 6868274"/>
              <a:gd name="connsiteX4" fmla="*/ 0 w 6880697"/>
              <a:gd name="connsiteY4" fmla="*/ 6868274 h 6868274"/>
              <a:gd name="connsiteX0" fmla="*/ 0 w 6880697"/>
              <a:gd name="connsiteY0" fmla="*/ 6868274 h 6868274"/>
              <a:gd name="connsiteX1" fmla="*/ 8990 w 6880697"/>
              <a:gd name="connsiteY1" fmla="*/ 10274 h 6868274"/>
              <a:gd name="connsiteX2" fmla="*/ 6880697 w 6880697"/>
              <a:gd name="connsiteY2" fmla="*/ 0 h 6868274"/>
              <a:gd name="connsiteX3" fmla="*/ 5155923 w 6880697"/>
              <a:gd name="connsiteY3" fmla="*/ 6868274 h 6868274"/>
              <a:gd name="connsiteX4" fmla="*/ 0 w 6880697"/>
              <a:gd name="connsiteY4" fmla="*/ 6868274 h 6868274"/>
              <a:gd name="connsiteX0" fmla="*/ 2023 w 6882720"/>
              <a:gd name="connsiteY0" fmla="*/ 6878548 h 6878548"/>
              <a:gd name="connsiteX1" fmla="*/ 739 w 6882720"/>
              <a:gd name="connsiteY1" fmla="*/ 0 h 6878548"/>
              <a:gd name="connsiteX2" fmla="*/ 6882720 w 6882720"/>
              <a:gd name="connsiteY2" fmla="*/ 10274 h 6878548"/>
              <a:gd name="connsiteX3" fmla="*/ 5157946 w 6882720"/>
              <a:gd name="connsiteY3" fmla="*/ 6878548 h 6878548"/>
              <a:gd name="connsiteX4" fmla="*/ 2023 w 6882720"/>
              <a:gd name="connsiteY4" fmla="*/ 6878548 h 68785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82720" h="6878548">
                <a:moveTo>
                  <a:pt x="2023" y="6878548"/>
                </a:moveTo>
                <a:cubicBezTo>
                  <a:pt x="5020" y="4592548"/>
                  <a:pt x="-2258" y="2286000"/>
                  <a:pt x="739" y="0"/>
                </a:cubicBezTo>
                <a:lnTo>
                  <a:pt x="6882720" y="10274"/>
                </a:lnTo>
                <a:lnTo>
                  <a:pt x="5157946" y="6878548"/>
                </a:lnTo>
                <a:lnTo>
                  <a:pt x="2023" y="6878548"/>
                </a:lnTo>
                <a:close/>
              </a:path>
            </a:pathLst>
          </a:custGeom>
          <a:blipFill>
            <a:blip r:embed="rId3" cstate="screen">
              <a:extLst>
                <a:ext uri="{28A0092B-C50C-407E-A947-70E740481C1C}">
                  <a14:useLocalDpi xmlns:a14="http://schemas.microsoft.com/office/drawing/2010/main"/>
                </a:ext>
              </a:extLst>
            </a:blip>
            <a:stretch>
              <a:fillRect/>
            </a:stretch>
          </a:blipFill>
        </p:spPr>
        <p:txBody>
          <a:bodyPr/>
          <a:lstStyle>
            <a:lvl1pPr marL="0" indent="0">
              <a:buNone/>
              <a:defRPr/>
            </a:lvl1pPr>
          </a:lstStyle>
          <a:p>
            <a:r>
              <a:rPr lang="en-US"/>
              <a:t>Click icon to add picture</a:t>
            </a:r>
            <a:endParaRPr lang="en-US" dirty="0"/>
          </a:p>
        </p:txBody>
      </p:sp>
      <p:sp>
        <p:nvSpPr>
          <p:cNvPr id="3" name="Subtitle 2">
            <a:extLst>
              <a:ext uri="{FF2B5EF4-FFF2-40B4-BE49-F238E27FC236}">
                <a16:creationId xmlns:a16="http://schemas.microsoft.com/office/drawing/2014/main" id="{168404E3-503E-AA6A-3BC1-1145E9D72CCD}"/>
              </a:ext>
            </a:extLst>
          </p:cNvPr>
          <p:cNvSpPr>
            <a:spLocks noGrp="1"/>
          </p:cNvSpPr>
          <p:nvPr>
            <p:ph type="subTitle" idx="1" hasCustomPrompt="1"/>
          </p:nvPr>
        </p:nvSpPr>
        <p:spPr>
          <a:xfrm>
            <a:off x="6019800" y="3429000"/>
            <a:ext cx="5333999" cy="1884362"/>
          </a:xfrm>
        </p:spPr>
        <p:txBody>
          <a:bodyPr lIns="45720" rIns="45720"/>
          <a:lstStyle>
            <a:lvl1pPr marL="0" indent="0" algn="r">
              <a:buNone/>
              <a:defRPr sz="2400" b="1" i="0" spc="300">
                <a:solidFill>
                  <a:schemeClr val="tx1"/>
                </a:solidFill>
                <a:latin typeface="Helvetica Neue" panose="02000503000000020004" pitchFamily="2" charset="0"/>
                <a:ea typeface="Helvetica Neue" panose="02000503000000020004" pitchFamily="2" charset="0"/>
                <a:cs typeface="Helvetica Neue" panose="02000503000000020004"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24 PT HELVETICA NEUE BOLD IN ALL-CAPS AND LOOSE SPACING</a:t>
            </a:r>
          </a:p>
        </p:txBody>
      </p:sp>
      <p:sp>
        <p:nvSpPr>
          <p:cNvPr id="18" name="Text Placeholder 13">
            <a:extLst>
              <a:ext uri="{FF2B5EF4-FFF2-40B4-BE49-F238E27FC236}">
                <a16:creationId xmlns:a16="http://schemas.microsoft.com/office/drawing/2014/main" id="{29052DDF-7D31-4F2B-81F5-561CBF5EF4B2}"/>
              </a:ext>
            </a:extLst>
          </p:cNvPr>
          <p:cNvSpPr>
            <a:spLocks noGrp="1"/>
          </p:cNvSpPr>
          <p:nvPr>
            <p:ph type="body" sz="quarter" idx="17" hasCustomPrompt="1"/>
          </p:nvPr>
        </p:nvSpPr>
        <p:spPr>
          <a:xfrm>
            <a:off x="3124199" y="1638301"/>
            <a:ext cx="9067573" cy="1617662"/>
          </a:xfrm>
          <a:custGeom>
            <a:avLst/>
            <a:gdLst>
              <a:gd name="connsiteX0" fmla="*/ 0 w 9590088"/>
              <a:gd name="connsiteY0" fmla="*/ 1851025 h 1851025"/>
              <a:gd name="connsiteX1" fmla="*/ 462756 w 9590088"/>
              <a:gd name="connsiteY1" fmla="*/ 0 h 1851025"/>
              <a:gd name="connsiteX2" fmla="*/ 9590088 w 9590088"/>
              <a:gd name="connsiteY2" fmla="*/ 0 h 1851025"/>
              <a:gd name="connsiteX3" fmla="*/ 9127332 w 9590088"/>
              <a:gd name="connsiteY3" fmla="*/ 1851025 h 1851025"/>
              <a:gd name="connsiteX4" fmla="*/ 0 w 9590088"/>
              <a:gd name="connsiteY4" fmla="*/ 1851025 h 1851025"/>
              <a:gd name="connsiteX0" fmla="*/ 0 w 9127332"/>
              <a:gd name="connsiteY0" fmla="*/ 1851025 h 1851025"/>
              <a:gd name="connsiteX1" fmla="*/ 462756 w 9127332"/>
              <a:gd name="connsiteY1" fmla="*/ 0 h 1851025"/>
              <a:gd name="connsiteX2" fmla="*/ 9067573 w 9127332"/>
              <a:gd name="connsiteY2" fmla="*/ 10886 h 1851025"/>
              <a:gd name="connsiteX3" fmla="*/ 9127332 w 9127332"/>
              <a:gd name="connsiteY3" fmla="*/ 1851025 h 1851025"/>
              <a:gd name="connsiteX4" fmla="*/ 0 w 9127332"/>
              <a:gd name="connsiteY4" fmla="*/ 1851025 h 1851025"/>
              <a:gd name="connsiteX0" fmla="*/ 0 w 9067573"/>
              <a:gd name="connsiteY0" fmla="*/ 1851025 h 1851025"/>
              <a:gd name="connsiteX1" fmla="*/ 462756 w 9067573"/>
              <a:gd name="connsiteY1" fmla="*/ 0 h 1851025"/>
              <a:gd name="connsiteX2" fmla="*/ 9067573 w 9067573"/>
              <a:gd name="connsiteY2" fmla="*/ 10886 h 1851025"/>
              <a:gd name="connsiteX3" fmla="*/ 9062017 w 9067573"/>
              <a:gd name="connsiteY3" fmla="*/ 1851025 h 1851025"/>
              <a:gd name="connsiteX4" fmla="*/ 0 w 9067573"/>
              <a:gd name="connsiteY4" fmla="*/ 1851025 h 18510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67573" h="1851025">
                <a:moveTo>
                  <a:pt x="0" y="1851025"/>
                </a:moveTo>
                <a:lnTo>
                  <a:pt x="462756" y="0"/>
                </a:lnTo>
                <a:lnTo>
                  <a:pt x="9067573" y="10886"/>
                </a:lnTo>
                <a:lnTo>
                  <a:pt x="9062017" y="1851025"/>
                </a:lnTo>
                <a:lnTo>
                  <a:pt x="0" y="1851025"/>
                </a:lnTo>
                <a:close/>
              </a:path>
            </a:pathLst>
          </a:custGeom>
          <a:solidFill>
            <a:schemeClr val="tx2"/>
          </a:solidFill>
        </p:spPr>
        <p:txBody>
          <a:bodyPr rIns="914400" anchor="ctr" anchorCtr="0">
            <a:normAutofit/>
          </a:bodyPr>
          <a:lstStyle>
            <a:lvl1pPr marL="0" indent="0" algn="r">
              <a:buNone/>
              <a:defRPr sz="4500" b="0" i="1">
                <a:latin typeface="HELVETICA NEUE CONDENSED" panose="02000503000000020004" pitchFamily="2" charset="0"/>
                <a:ea typeface="HELVETICA NEUE CONDENSED" panose="02000503000000020004" pitchFamily="2" charset="0"/>
                <a:cs typeface="HELVETICA NEUE CONDENSED" panose="02000503000000020004" pitchFamily="2" charset="0"/>
              </a:defRPr>
            </a:lvl1pPr>
          </a:lstStyle>
          <a:p>
            <a:pPr lvl="0"/>
            <a:r>
              <a:rPr lang="en-US" dirty="0"/>
              <a:t>48 PT HELVETICA NEUE BOLD CONDENSED ITALIC IN ALL-CAPS</a:t>
            </a:r>
          </a:p>
        </p:txBody>
      </p:sp>
      <p:sp>
        <p:nvSpPr>
          <p:cNvPr id="9" name="Footer Placeholder 8">
            <a:extLst>
              <a:ext uri="{FF2B5EF4-FFF2-40B4-BE49-F238E27FC236}">
                <a16:creationId xmlns:a16="http://schemas.microsoft.com/office/drawing/2014/main" id="{A7CC8277-46C9-3369-EE3B-8934B3F551CF}"/>
              </a:ext>
            </a:extLst>
          </p:cNvPr>
          <p:cNvSpPr>
            <a:spLocks noGrp="1"/>
          </p:cNvSpPr>
          <p:nvPr>
            <p:ph type="ftr" sz="quarter" idx="18"/>
          </p:nvPr>
        </p:nvSpPr>
        <p:spPr/>
        <p:txBody>
          <a:bodyPr/>
          <a:lstStyle/>
          <a:p>
            <a:r>
              <a:rPr lang="en-US" dirty="0"/>
              <a:t>Name of School/Unit</a:t>
            </a:r>
          </a:p>
        </p:txBody>
      </p:sp>
      <p:sp>
        <p:nvSpPr>
          <p:cNvPr id="10" name="Slide Number Placeholder 9">
            <a:extLst>
              <a:ext uri="{FF2B5EF4-FFF2-40B4-BE49-F238E27FC236}">
                <a16:creationId xmlns:a16="http://schemas.microsoft.com/office/drawing/2014/main" id="{3163932F-68CD-5A67-8643-FC64C39701DF}"/>
              </a:ext>
            </a:extLst>
          </p:cNvPr>
          <p:cNvSpPr>
            <a:spLocks noGrp="1"/>
          </p:cNvSpPr>
          <p:nvPr>
            <p:ph type="sldNum" sz="quarter" idx="19"/>
          </p:nvPr>
        </p:nvSpPr>
        <p:spPr/>
        <p:txBody>
          <a:bodyPr/>
          <a:lstStyle/>
          <a:p>
            <a:fld id="{2EF5B720-A4A1-FD49-AF98-E194DCD54D67}" type="slidenum">
              <a:rPr lang="en-US" smtClean="0"/>
              <a:pPr/>
              <a:t>‹#›</a:t>
            </a:fld>
            <a:endParaRPr lang="en-US" dirty="0"/>
          </a:p>
        </p:txBody>
      </p:sp>
      <p:pic>
        <p:nvPicPr>
          <p:cNvPr id="11" name="Picture 10" descr="A picture containing icon&#10;&#10;Description automatically generated">
            <a:extLst>
              <a:ext uri="{FF2B5EF4-FFF2-40B4-BE49-F238E27FC236}">
                <a16:creationId xmlns:a16="http://schemas.microsoft.com/office/drawing/2014/main" id="{9FAE10D9-406C-D9D3-EFB1-D0B6AFF6CA93}"/>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9844412" y="5037958"/>
            <a:ext cx="1496291" cy="457200"/>
          </a:xfrm>
          <a:prstGeom prst="rect">
            <a:avLst/>
          </a:prstGeom>
        </p:spPr>
      </p:pic>
    </p:spTree>
    <p:extLst>
      <p:ext uri="{BB962C8B-B14F-4D97-AF65-F5344CB8AC3E}">
        <p14:creationId xmlns:p14="http://schemas.microsoft.com/office/powerpoint/2010/main" val="13590955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Title Slide 2 - Mid Gray_Custom Photo">
    <p:spTree>
      <p:nvGrpSpPr>
        <p:cNvPr id="1" name=""/>
        <p:cNvGrpSpPr/>
        <p:nvPr/>
      </p:nvGrpSpPr>
      <p:grpSpPr>
        <a:xfrm>
          <a:off x="0" y="0"/>
          <a:ext cx="0" cy="0"/>
          <a:chOff x="0" y="0"/>
          <a:chExt cx="0" cy="0"/>
        </a:xfrm>
      </p:grpSpPr>
      <p:sp>
        <p:nvSpPr>
          <p:cNvPr id="5" name="Rectangle 22">
            <a:extLst>
              <a:ext uri="{FF2B5EF4-FFF2-40B4-BE49-F238E27FC236}">
                <a16:creationId xmlns:a16="http://schemas.microsoft.com/office/drawing/2014/main" id="{811F89D0-A05E-224B-12B4-A592BDB1C3D8}"/>
              </a:ext>
            </a:extLst>
          </p:cNvPr>
          <p:cNvSpPr>
            <a:spLocks/>
          </p:cNvSpPr>
          <p:nvPr userDrawn="1"/>
        </p:nvSpPr>
        <p:spPr>
          <a:xfrm rot="10800000">
            <a:off x="5105400" y="4717517"/>
            <a:ext cx="2276856" cy="2161205"/>
          </a:xfrm>
          <a:custGeom>
            <a:avLst/>
            <a:gdLst>
              <a:gd name="connsiteX0" fmla="*/ 0 w 10325100"/>
              <a:gd name="connsiteY0" fmla="*/ 0 h 6858000"/>
              <a:gd name="connsiteX1" fmla="*/ 10325100 w 10325100"/>
              <a:gd name="connsiteY1" fmla="*/ 0 h 6858000"/>
              <a:gd name="connsiteX2" fmla="*/ 10325100 w 10325100"/>
              <a:gd name="connsiteY2" fmla="*/ 6858000 h 6858000"/>
              <a:gd name="connsiteX3" fmla="*/ 0 w 10325100"/>
              <a:gd name="connsiteY3" fmla="*/ 6858000 h 6858000"/>
              <a:gd name="connsiteX4" fmla="*/ 0 w 10325100"/>
              <a:gd name="connsiteY4" fmla="*/ 0 h 6858000"/>
              <a:gd name="connsiteX0" fmla="*/ 0 w 12204004"/>
              <a:gd name="connsiteY0" fmla="*/ 12526 h 6858000"/>
              <a:gd name="connsiteX1" fmla="*/ 12204004 w 12204004"/>
              <a:gd name="connsiteY1" fmla="*/ 0 h 6858000"/>
              <a:gd name="connsiteX2" fmla="*/ 12204004 w 12204004"/>
              <a:gd name="connsiteY2" fmla="*/ 6858000 h 6858000"/>
              <a:gd name="connsiteX3" fmla="*/ 1878904 w 12204004"/>
              <a:gd name="connsiteY3" fmla="*/ 6858000 h 6858000"/>
              <a:gd name="connsiteX4" fmla="*/ 0 w 12204004"/>
              <a:gd name="connsiteY4" fmla="*/ 12526 h 6858000"/>
              <a:gd name="connsiteX0" fmla="*/ 0 w 12204004"/>
              <a:gd name="connsiteY0" fmla="*/ 12526 h 6858000"/>
              <a:gd name="connsiteX1" fmla="*/ 12204004 w 12204004"/>
              <a:gd name="connsiteY1" fmla="*/ 0 h 6858000"/>
              <a:gd name="connsiteX2" fmla="*/ 3172739 w 12204004"/>
              <a:gd name="connsiteY2" fmla="*/ 6858000 h 6858000"/>
              <a:gd name="connsiteX3" fmla="*/ 1878904 w 12204004"/>
              <a:gd name="connsiteY3" fmla="*/ 6858000 h 6858000"/>
              <a:gd name="connsiteX4" fmla="*/ 0 w 12204004"/>
              <a:gd name="connsiteY4" fmla="*/ 12526 h 6858000"/>
              <a:gd name="connsiteX0" fmla="*/ 0 w 3172739"/>
              <a:gd name="connsiteY0" fmla="*/ 12526 h 6858000"/>
              <a:gd name="connsiteX1" fmla="*/ 1744772 w 3172739"/>
              <a:gd name="connsiteY1" fmla="*/ 0 h 6858000"/>
              <a:gd name="connsiteX2" fmla="*/ 3172739 w 3172739"/>
              <a:gd name="connsiteY2" fmla="*/ 6858000 h 6858000"/>
              <a:gd name="connsiteX3" fmla="*/ 1878904 w 3172739"/>
              <a:gd name="connsiteY3" fmla="*/ 6858000 h 6858000"/>
              <a:gd name="connsiteX4" fmla="*/ 0 w 3172739"/>
              <a:gd name="connsiteY4" fmla="*/ 12526 h 6858000"/>
              <a:gd name="connsiteX0" fmla="*/ 0 w 3172739"/>
              <a:gd name="connsiteY0" fmla="*/ 12526 h 6858000"/>
              <a:gd name="connsiteX1" fmla="*/ 2396125 w 3172739"/>
              <a:gd name="connsiteY1" fmla="*/ 0 h 6858000"/>
              <a:gd name="connsiteX2" fmla="*/ 3172739 w 3172739"/>
              <a:gd name="connsiteY2" fmla="*/ 6858000 h 6858000"/>
              <a:gd name="connsiteX3" fmla="*/ 1878904 w 3172739"/>
              <a:gd name="connsiteY3" fmla="*/ 6858000 h 6858000"/>
              <a:gd name="connsiteX4" fmla="*/ 0 w 3172739"/>
              <a:gd name="connsiteY4" fmla="*/ 12526 h 6858000"/>
              <a:gd name="connsiteX0" fmla="*/ 0 w 2396125"/>
              <a:gd name="connsiteY0" fmla="*/ 12526 h 6858000"/>
              <a:gd name="connsiteX1" fmla="*/ 2396125 w 2396125"/>
              <a:gd name="connsiteY1" fmla="*/ 0 h 6858000"/>
              <a:gd name="connsiteX2" fmla="*/ 2396125 w 2396125"/>
              <a:gd name="connsiteY2" fmla="*/ 6858000 h 6858000"/>
              <a:gd name="connsiteX3" fmla="*/ 1878904 w 2396125"/>
              <a:gd name="connsiteY3" fmla="*/ 6858000 h 6858000"/>
              <a:gd name="connsiteX4" fmla="*/ 0 w 2396125"/>
              <a:gd name="connsiteY4" fmla="*/ 12526 h 6858000"/>
              <a:gd name="connsiteX0" fmla="*/ 0 w 7639457"/>
              <a:gd name="connsiteY0" fmla="*/ 0 h 6880198"/>
              <a:gd name="connsiteX1" fmla="*/ 7639457 w 7639457"/>
              <a:gd name="connsiteY1" fmla="*/ 22198 h 6880198"/>
              <a:gd name="connsiteX2" fmla="*/ 7639457 w 7639457"/>
              <a:gd name="connsiteY2" fmla="*/ 6880198 h 6880198"/>
              <a:gd name="connsiteX3" fmla="*/ 7122236 w 7639457"/>
              <a:gd name="connsiteY3" fmla="*/ 6880198 h 6880198"/>
              <a:gd name="connsiteX4" fmla="*/ 0 w 7639457"/>
              <a:gd name="connsiteY4" fmla="*/ 0 h 6880198"/>
              <a:gd name="connsiteX0" fmla="*/ 0 w 7639457"/>
              <a:gd name="connsiteY0" fmla="*/ 0 h 6880198"/>
              <a:gd name="connsiteX1" fmla="*/ 7639457 w 7639457"/>
              <a:gd name="connsiteY1" fmla="*/ 22198 h 6880198"/>
              <a:gd name="connsiteX2" fmla="*/ 7639457 w 7639457"/>
              <a:gd name="connsiteY2" fmla="*/ 6880198 h 6880198"/>
              <a:gd name="connsiteX3" fmla="*/ 2916050 w 7639457"/>
              <a:gd name="connsiteY3" fmla="*/ 6880198 h 6880198"/>
              <a:gd name="connsiteX4" fmla="*/ 0 w 7639457"/>
              <a:gd name="connsiteY4" fmla="*/ 0 h 6880198"/>
              <a:gd name="connsiteX0" fmla="*/ 1729767 w 4723407"/>
              <a:gd name="connsiteY0" fmla="*/ 0 h 6868323"/>
              <a:gd name="connsiteX1" fmla="*/ 4723407 w 4723407"/>
              <a:gd name="connsiteY1" fmla="*/ 10323 h 6868323"/>
              <a:gd name="connsiteX2" fmla="*/ 4723407 w 4723407"/>
              <a:gd name="connsiteY2" fmla="*/ 6868323 h 6868323"/>
              <a:gd name="connsiteX3" fmla="*/ 0 w 4723407"/>
              <a:gd name="connsiteY3" fmla="*/ 6868323 h 6868323"/>
              <a:gd name="connsiteX4" fmla="*/ 1729767 w 4723407"/>
              <a:gd name="connsiteY4" fmla="*/ 0 h 6868323"/>
              <a:gd name="connsiteX0" fmla="*/ 0 w 2993640"/>
              <a:gd name="connsiteY0" fmla="*/ 0 h 6868323"/>
              <a:gd name="connsiteX1" fmla="*/ 2993640 w 2993640"/>
              <a:gd name="connsiteY1" fmla="*/ 10323 h 6868323"/>
              <a:gd name="connsiteX2" fmla="*/ 2993640 w 2993640"/>
              <a:gd name="connsiteY2" fmla="*/ 6868323 h 6868323"/>
              <a:gd name="connsiteX3" fmla="*/ 2426309 w 2993640"/>
              <a:gd name="connsiteY3" fmla="*/ 6834972 h 6868323"/>
              <a:gd name="connsiteX4" fmla="*/ 0 w 2993640"/>
              <a:gd name="connsiteY4" fmla="*/ 0 h 6868323"/>
              <a:gd name="connsiteX0" fmla="*/ 0 w 2278163"/>
              <a:gd name="connsiteY0" fmla="*/ 23028 h 6858000"/>
              <a:gd name="connsiteX1" fmla="*/ 2278163 w 2278163"/>
              <a:gd name="connsiteY1" fmla="*/ 0 h 6858000"/>
              <a:gd name="connsiteX2" fmla="*/ 2278163 w 2278163"/>
              <a:gd name="connsiteY2" fmla="*/ 6858000 h 6858000"/>
              <a:gd name="connsiteX3" fmla="*/ 1710832 w 2278163"/>
              <a:gd name="connsiteY3" fmla="*/ 6824649 h 6858000"/>
              <a:gd name="connsiteX4" fmla="*/ 0 w 2278163"/>
              <a:gd name="connsiteY4" fmla="*/ 23028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78163" h="6858000">
                <a:moveTo>
                  <a:pt x="0" y="23028"/>
                </a:moveTo>
                <a:lnTo>
                  <a:pt x="2278163" y="0"/>
                </a:lnTo>
                <a:lnTo>
                  <a:pt x="2278163" y="6858000"/>
                </a:lnTo>
                <a:lnTo>
                  <a:pt x="1710832" y="6824649"/>
                </a:lnTo>
                <a:lnTo>
                  <a:pt x="0" y="23028"/>
                </a:lnTo>
                <a:close/>
              </a:path>
            </a:pathLst>
          </a:custGeom>
          <a:blipFill>
            <a:blip r:embed="rId2" cstate="screen">
              <a:extLst>
                <a:ext uri="{28A0092B-C50C-407E-A947-70E740481C1C}">
                  <a14:useLocalDpi xmlns:a14="http://schemas.microsoft.com/office/drawing/2010/main"/>
                </a:ext>
              </a:extLst>
            </a:blip>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wrap="none" lIns="0" tIns="0" rIns="0" bIns="0" rtlCol="0" anchor="ctr"/>
          <a:lstStyle/>
          <a:p>
            <a:pPr algn="ctr"/>
            <a:endParaRPr lang="en-US" dirty="0"/>
          </a:p>
        </p:txBody>
      </p:sp>
      <p:sp>
        <p:nvSpPr>
          <p:cNvPr id="2" name="Picture Placeholder 10">
            <a:extLst>
              <a:ext uri="{FF2B5EF4-FFF2-40B4-BE49-F238E27FC236}">
                <a16:creationId xmlns:a16="http://schemas.microsoft.com/office/drawing/2014/main" id="{29CFCEFA-9620-CB4B-1BEB-E87790E2423B}"/>
              </a:ext>
            </a:extLst>
          </p:cNvPr>
          <p:cNvSpPr>
            <a:spLocks noGrp="1"/>
          </p:cNvSpPr>
          <p:nvPr>
            <p:ph type="pic" sz="quarter" idx="16"/>
          </p:nvPr>
        </p:nvSpPr>
        <p:spPr>
          <a:xfrm>
            <a:off x="0" y="-10274"/>
            <a:ext cx="6882720" cy="6878548"/>
          </a:xfrm>
          <a:custGeom>
            <a:avLst/>
            <a:gdLst>
              <a:gd name="connsiteX0" fmla="*/ 0 w 9233480"/>
              <a:gd name="connsiteY0" fmla="*/ 6858000 h 6858000"/>
              <a:gd name="connsiteX1" fmla="*/ 1714500 w 9233480"/>
              <a:gd name="connsiteY1" fmla="*/ 0 h 6858000"/>
              <a:gd name="connsiteX2" fmla="*/ 9233480 w 9233480"/>
              <a:gd name="connsiteY2" fmla="*/ 0 h 6858000"/>
              <a:gd name="connsiteX3" fmla="*/ 7518980 w 9233480"/>
              <a:gd name="connsiteY3" fmla="*/ 6858000 h 6858000"/>
              <a:gd name="connsiteX4" fmla="*/ 0 w 9233480"/>
              <a:gd name="connsiteY4" fmla="*/ 6858000 h 6858000"/>
              <a:gd name="connsiteX0" fmla="*/ 1284 w 9234764"/>
              <a:gd name="connsiteY0" fmla="*/ 6868274 h 6868274"/>
              <a:gd name="connsiteX1" fmla="*/ 0 w 9234764"/>
              <a:gd name="connsiteY1" fmla="*/ 0 h 6868274"/>
              <a:gd name="connsiteX2" fmla="*/ 9234764 w 9234764"/>
              <a:gd name="connsiteY2" fmla="*/ 10274 h 6868274"/>
              <a:gd name="connsiteX3" fmla="*/ 7520264 w 9234764"/>
              <a:gd name="connsiteY3" fmla="*/ 6868274 h 6868274"/>
              <a:gd name="connsiteX4" fmla="*/ 1284 w 9234764"/>
              <a:gd name="connsiteY4" fmla="*/ 6868274 h 6868274"/>
              <a:gd name="connsiteX0" fmla="*/ 1284 w 9245038"/>
              <a:gd name="connsiteY0" fmla="*/ 6868274 h 6868274"/>
              <a:gd name="connsiteX1" fmla="*/ 0 w 9245038"/>
              <a:gd name="connsiteY1" fmla="*/ 0 h 6868274"/>
              <a:gd name="connsiteX2" fmla="*/ 9245038 w 9245038"/>
              <a:gd name="connsiteY2" fmla="*/ 0 h 6868274"/>
              <a:gd name="connsiteX3" fmla="*/ 7520264 w 9245038"/>
              <a:gd name="connsiteY3" fmla="*/ 6868274 h 6868274"/>
              <a:gd name="connsiteX4" fmla="*/ 1284 w 9245038"/>
              <a:gd name="connsiteY4" fmla="*/ 6868274 h 6868274"/>
              <a:gd name="connsiteX0" fmla="*/ 0 w 9243754"/>
              <a:gd name="connsiteY0" fmla="*/ 6868274 h 6868274"/>
              <a:gd name="connsiteX1" fmla="*/ 2392595 w 9243754"/>
              <a:gd name="connsiteY1" fmla="*/ 10274 h 6868274"/>
              <a:gd name="connsiteX2" fmla="*/ 9243754 w 9243754"/>
              <a:gd name="connsiteY2" fmla="*/ 0 h 6868274"/>
              <a:gd name="connsiteX3" fmla="*/ 7518980 w 9243754"/>
              <a:gd name="connsiteY3" fmla="*/ 6868274 h 6868274"/>
              <a:gd name="connsiteX4" fmla="*/ 0 w 9243754"/>
              <a:gd name="connsiteY4" fmla="*/ 6868274 h 6868274"/>
              <a:gd name="connsiteX0" fmla="*/ 823217 w 6851159"/>
              <a:gd name="connsiteY0" fmla="*/ 6313469 h 6868274"/>
              <a:gd name="connsiteX1" fmla="*/ 0 w 6851159"/>
              <a:gd name="connsiteY1" fmla="*/ 10274 h 6868274"/>
              <a:gd name="connsiteX2" fmla="*/ 6851159 w 6851159"/>
              <a:gd name="connsiteY2" fmla="*/ 0 h 6868274"/>
              <a:gd name="connsiteX3" fmla="*/ 5126385 w 6851159"/>
              <a:gd name="connsiteY3" fmla="*/ 6868274 h 6868274"/>
              <a:gd name="connsiteX4" fmla="*/ 823217 w 6851159"/>
              <a:gd name="connsiteY4" fmla="*/ 6313469 h 6868274"/>
              <a:gd name="connsiteX0" fmla="*/ 0 w 6880697"/>
              <a:gd name="connsiteY0" fmla="*/ 6868274 h 6868274"/>
              <a:gd name="connsiteX1" fmla="*/ 29538 w 6880697"/>
              <a:gd name="connsiteY1" fmla="*/ 10274 h 6868274"/>
              <a:gd name="connsiteX2" fmla="*/ 6880697 w 6880697"/>
              <a:gd name="connsiteY2" fmla="*/ 0 h 6868274"/>
              <a:gd name="connsiteX3" fmla="*/ 5155923 w 6880697"/>
              <a:gd name="connsiteY3" fmla="*/ 6868274 h 6868274"/>
              <a:gd name="connsiteX4" fmla="*/ 0 w 6880697"/>
              <a:gd name="connsiteY4" fmla="*/ 6868274 h 6868274"/>
              <a:gd name="connsiteX0" fmla="*/ 0 w 6880697"/>
              <a:gd name="connsiteY0" fmla="*/ 6868274 h 6868274"/>
              <a:gd name="connsiteX1" fmla="*/ 8990 w 6880697"/>
              <a:gd name="connsiteY1" fmla="*/ 10274 h 6868274"/>
              <a:gd name="connsiteX2" fmla="*/ 6880697 w 6880697"/>
              <a:gd name="connsiteY2" fmla="*/ 0 h 6868274"/>
              <a:gd name="connsiteX3" fmla="*/ 5155923 w 6880697"/>
              <a:gd name="connsiteY3" fmla="*/ 6868274 h 6868274"/>
              <a:gd name="connsiteX4" fmla="*/ 0 w 6880697"/>
              <a:gd name="connsiteY4" fmla="*/ 6868274 h 6868274"/>
              <a:gd name="connsiteX0" fmla="*/ 2023 w 6882720"/>
              <a:gd name="connsiteY0" fmla="*/ 6878548 h 6878548"/>
              <a:gd name="connsiteX1" fmla="*/ 739 w 6882720"/>
              <a:gd name="connsiteY1" fmla="*/ 0 h 6878548"/>
              <a:gd name="connsiteX2" fmla="*/ 6882720 w 6882720"/>
              <a:gd name="connsiteY2" fmla="*/ 10274 h 6878548"/>
              <a:gd name="connsiteX3" fmla="*/ 5157946 w 6882720"/>
              <a:gd name="connsiteY3" fmla="*/ 6878548 h 6878548"/>
              <a:gd name="connsiteX4" fmla="*/ 2023 w 6882720"/>
              <a:gd name="connsiteY4" fmla="*/ 6878548 h 68785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82720" h="6878548">
                <a:moveTo>
                  <a:pt x="2023" y="6878548"/>
                </a:moveTo>
                <a:cubicBezTo>
                  <a:pt x="5020" y="4592548"/>
                  <a:pt x="-2258" y="2286000"/>
                  <a:pt x="739" y="0"/>
                </a:cubicBezTo>
                <a:lnTo>
                  <a:pt x="6882720" y="10274"/>
                </a:lnTo>
                <a:lnTo>
                  <a:pt x="5157946" y="6878548"/>
                </a:lnTo>
                <a:lnTo>
                  <a:pt x="2023" y="6878548"/>
                </a:lnTo>
                <a:close/>
              </a:path>
            </a:pathLst>
          </a:custGeom>
          <a:blipFill>
            <a:blip r:embed="rId3" cstate="screen">
              <a:extLst>
                <a:ext uri="{28A0092B-C50C-407E-A947-70E740481C1C}">
                  <a14:useLocalDpi xmlns:a14="http://schemas.microsoft.com/office/drawing/2010/main"/>
                </a:ext>
              </a:extLst>
            </a:blip>
            <a:stretch>
              <a:fillRect/>
            </a:stretch>
          </a:blipFill>
        </p:spPr>
        <p:txBody>
          <a:bodyPr/>
          <a:lstStyle>
            <a:lvl1pPr marL="0" indent="0">
              <a:buNone/>
              <a:defRPr/>
            </a:lvl1pPr>
          </a:lstStyle>
          <a:p>
            <a:r>
              <a:rPr lang="en-US"/>
              <a:t>Click icon to add picture</a:t>
            </a:r>
            <a:endParaRPr lang="en-US" dirty="0"/>
          </a:p>
        </p:txBody>
      </p:sp>
      <p:sp>
        <p:nvSpPr>
          <p:cNvPr id="3" name="Subtitle 2">
            <a:extLst>
              <a:ext uri="{FF2B5EF4-FFF2-40B4-BE49-F238E27FC236}">
                <a16:creationId xmlns:a16="http://schemas.microsoft.com/office/drawing/2014/main" id="{168404E3-503E-AA6A-3BC1-1145E9D72CCD}"/>
              </a:ext>
            </a:extLst>
          </p:cNvPr>
          <p:cNvSpPr>
            <a:spLocks noGrp="1"/>
          </p:cNvSpPr>
          <p:nvPr>
            <p:ph type="subTitle" idx="1" hasCustomPrompt="1"/>
          </p:nvPr>
        </p:nvSpPr>
        <p:spPr>
          <a:xfrm>
            <a:off x="6019800" y="3429000"/>
            <a:ext cx="5333999" cy="1884362"/>
          </a:xfrm>
        </p:spPr>
        <p:txBody>
          <a:bodyPr lIns="45720" rIns="45720"/>
          <a:lstStyle>
            <a:lvl1pPr marL="0" indent="0" algn="r">
              <a:buNone/>
              <a:defRPr sz="2400" b="1" i="0" spc="300">
                <a:solidFill>
                  <a:schemeClr val="tx1"/>
                </a:solidFill>
                <a:latin typeface="Helvetica Neue" panose="02000503000000020004" pitchFamily="2" charset="0"/>
                <a:ea typeface="Helvetica Neue" panose="02000503000000020004" pitchFamily="2" charset="0"/>
                <a:cs typeface="Helvetica Neue" panose="02000503000000020004"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24 PT HELVETICA NEUE BOLD IN ALL-CAPS AND LOOSE SPACING</a:t>
            </a:r>
          </a:p>
        </p:txBody>
      </p:sp>
      <p:sp>
        <p:nvSpPr>
          <p:cNvPr id="18" name="Text Placeholder 13">
            <a:extLst>
              <a:ext uri="{FF2B5EF4-FFF2-40B4-BE49-F238E27FC236}">
                <a16:creationId xmlns:a16="http://schemas.microsoft.com/office/drawing/2014/main" id="{29052DDF-7D31-4F2B-81F5-561CBF5EF4B2}"/>
              </a:ext>
            </a:extLst>
          </p:cNvPr>
          <p:cNvSpPr>
            <a:spLocks noGrp="1"/>
          </p:cNvSpPr>
          <p:nvPr>
            <p:ph type="body" sz="quarter" idx="17" hasCustomPrompt="1"/>
          </p:nvPr>
        </p:nvSpPr>
        <p:spPr>
          <a:xfrm>
            <a:off x="3124199" y="1638301"/>
            <a:ext cx="9067573" cy="1617662"/>
          </a:xfrm>
          <a:custGeom>
            <a:avLst/>
            <a:gdLst>
              <a:gd name="connsiteX0" fmla="*/ 0 w 9590088"/>
              <a:gd name="connsiteY0" fmla="*/ 1851025 h 1851025"/>
              <a:gd name="connsiteX1" fmla="*/ 462756 w 9590088"/>
              <a:gd name="connsiteY1" fmla="*/ 0 h 1851025"/>
              <a:gd name="connsiteX2" fmla="*/ 9590088 w 9590088"/>
              <a:gd name="connsiteY2" fmla="*/ 0 h 1851025"/>
              <a:gd name="connsiteX3" fmla="*/ 9127332 w 9590088"/>
              <a:gd name="connsiteY3" fmla="*/ 1851025 h 1851025"/>
              <a:gd name="connsiteX4" fmla="*/ 0 w 9590088"/>
              <a:gd name="connsiteY4" fmla="*/ 1851025 h 1851025"/>
              <a:gd name="connsiteX0" fmla="*/ 0 w 9127332"/>
              <a:gd name="connsiteY0" fmla="*/ 1851025 h 1851025"/>
              <a:gd name="connsiteX1" fmla="*/ 462756 w 9127332"/>
              <a:gd name="connsiteY1" fmla="*/ 0 h 1851025"/>
              <a:gd name="connsiteX2" fmla="*/ 9067573 w 9127332"/>
              <a:gd name="connsiteY2" fmla="*/ 10886 h 1851025"/>
              <a:gd name="connsiteX3" fmla="*/ 9127332 w 9127332"/>
              <a:gd name="connsiteY3" fmla="*/ 1851025 h 1851025"/>
              <a:gd name="connsiteX4" fmla="*/ 0 w 9127332"/>
              <a:gd name="connsiteY4" fmla="*/ 1851025 h 1851025"/>
              <a:gd name="connsiteX0" fmla="*/ 0 w 9067573"/>
              <a:gd name="connsiteY0" fmla="*/ 1851025 h 1851025"/>
              <a:gd name="connsiteX1" fmla="*/ 462756 w 9067573"/>
              <a:gd name="connsiteY1" fmla="*/ 0 h 1851025"/>
              <a:gd name="connsiteX2" fmla="*/ 9067573 w 9067573"/>
              <a:gd name="connsiteY2" fmla="*/ 10886 h 1851025"/>
              <a:gd name="connsiteX3" fmla="*/ 9062017 w 9067573"/>
              <a:gd name="connsiteY3" fmla="*/ 1851025 h 1851025"/>
              <a:gd name="connsiteX4" fmla="*/ 0 w 9067573"/>
              <a:gd name="connsiteY4" fmla="*/ 1851025 h 18510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67573" h="1851025">
                <a:moveTo>
                  <a:pt x="0" y="1851025"/>
                </a:moveTo>
                <a:lnTo>
                  <a:pt x="462756" y="0"/>
                </a:lnTo>
                <a:lnTo>
                  <a:pt x="9067573" y="10886"/>
                </a:lnTo>
                <a:lnTo>
                  <a:pt x="9062017" y="1851025"/>
                </a:lnTo>
                <a:lnTo>
                  <a:pt x="0" y="1851025"/>
                </a:lnTo>
                <a:close/>
              </a:path>
            </a:pathLst>
          </a:custGeom>
          <a:solidFill>
            <a:schemeClr val="tx2"/>
          </a:solidFill>
        </p:spPr>
        <p:txBody>
          <a:bodyPr rIns="914400" anchor="ctr" anchorCtr="0">
            <a:normAutofit/>
          </a:bodyPr>
          <a:lstStyle>
            <a:lvl1pPr marL="0" indent="0" algn="r">
              <a:buNone/>
              <a:defRPr sz="4500" b="0" i="1">
                <a:latin typeface="HELVETICA NEUE CONDENSED" panose="02000503000000020004" pitchFamily="2" charset="0"/>
                <a:ea typeface="HELVETICA NEUE CONDENSED" panose="02000503000000020004" pitchFamily="2" charset="0"/>
                <a:cs typeface="HELVETICA NEUE CONDENSED" panose="02000503000000020004" pitchFamily="2" charset="0"/>
              </a:defRPr>
            </a:lvl1pPr>
          </a:lstStyle>
          <a:p>
            <a:pPr lvl="0"/>
            <a:r>
              <a:rPr lang="en-US" dirty="0"/>
              <a:t>48 PT HELVETICA NEUE BOLD CONDENSED ITALIC IN ALL-CAPS</a:t>
            </a:r>
          </a:p>
        </p:txBody>
      </p:sp>
      <p:sp>
        <p:nvSpPr>
          <p:cNvPr id="4" name="Footer Placeholder 3">
            <a:extLst>
              <a:ext uri="{FF2B5EF4-FFF2-40B4-BE49-F238E27FC236}">
                <a16:creationId xmlns:a16="http://schemas.microsoft.com/office/drawing/2014/main" id="{D7CC2856-097F-D113-A4AA-9EA672EFAA9A}"/>
              </a:ext>
            </a:extLst>
          </p:cNvPr>
          <p:cNvSpPr>
            <a:spLocks noGrp="1"/>
          </p:cNvSpPr>
          <p:nvPr>
            <p:ph type="ftr" sz="quarter" idx="18"/>
          </p:nvPr>
        </p:nvSpPr>
        <p:spPr/>
        <p:txBody>
          <a:bodyPr/>
          <a:lstStyle/>
          <a:p>
            <a:r>
              <a:rPr lang="en-US" dirty="0"/>
              <a:t>Name of School/Unit</a:t>
            </a:r>
          </a:p>
        </p:txBody>
      </p:sp>
      <p:sp>
        <p:nvSpPr>
          <p:cNvPr id="6" name="Slide Number Placeholder 5">
            <a:extLst>
              <a:ext uri="{FF2B5EF4-FFF2-40B4-BE49-F238E27FC236}">
                <a16:creationId xmlns:a16="http://schemas.microsoft.com/office/drawing/2014/main" id="{3414CF81-7CF0-AB2E-A1EF-E1AA2411CD64}"/>
              </a:ext>
            </a:extLst>
          </p:cNvPr>
          <p:cNvSpPr>
            <a:spLocks noGrp="1"/>
          </p:cNvSpPr>
          <p:nvPr>
            <p:ph type="sldNum" sz="quarter" idx="19"/>
          </p:nvPr>
        </p:nvSpPr>
        <p:spPr/>
        <p:txBody>
          <a:bodyPr/>
          <a:lstStyle/>
          <a:p>
            <a:fld id="{2EF5B720-A4A1-FD49-AF98-E194DCD54D67}" type="slidenum">
              <a:rPr lang="en-US" smtClean="0"/>
              <a:pPr/>
              <a:t>‹#›</a:t>
            </a:fld>
            <a:endParaRPr lang="en-US" dirty="0"/>
          </a:p>
        </p:txBody>
      </p:sp>
      <p:pic>
        <p:nvPicPr>
          <p:cNvPr id="8" name="Picture 7" descr="A picture containing icon&#10;&#10;Description automatically generated">
            <a:extLst>
              <a:ext uri="{FF2B5EF4-FFF2-40B4-BE49-F238E27FC236}">
                <a16:creationId xmlns:a16="http://schemas.microsoft.com/office/drawing/2014/main" id="{6699F172-AF85-5ED0-794D-FF9E1FF1E094}"/>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9844412" y="5037958"/>
            <a:ext cx="1496291" cy="457200"/>
          </a:xfrm>
          <a:prstGeom prst="rect">
            <a:avLst/>
          </a:prstGeom>
        </p:spPr>
      </p:pic>
    </p:spTree>
    <p:extLst>
      <p:ext uri="{BB962C8B-B14F-4D97-AF65-F5344CB8AC3E}">
        <p14:creationId xmlns:p14="http://schemas.microsoft.com/office/powerpoint/2010/main" val="91907429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Title Slide 2 - Dark Gray_Custom Photo">
    <p:spTree>
      <p:nvGrpSpPr>
        <p:cNvPr id="1" name=""/>
        <p:cNvGrpSpPr/>
        <p:nvPr/>
      </p:nvGrpSpPr>
      <p:grpSpPr>
        <a:xfrm>
          <a:off x="0" y="0"/>
          <a:ext cx="0" cy="0"/>
          <a:chOff x="0" y="0"/>
          <a:chExt cx="0" cy="0"/>
        </a:xfrm>
      </p:grpSpPr>
      <p:sp>
        <p:nvSpPr>
          <p:cNvPr id="5" name="Rectangle 22">
            <a:extLst>
              <a:ext uri="{FF2B5EF4-FFF2-40B4-BE49-F238E27FC236}">
                <a16:creationId xmlns:a16="http://schemas.microsoft.com/office/drawing/2014/main" id="{811F89D0-A05E-224B-12B4-A592BDB1C3D8}"/>
              </a:ext>
            </a:extLst>
          </p:cNvPr>
          <p:cNvSpPr>
            <a:spLocks/>
          </p:cNvSpPr>
          <p:nvPr userDrawn="1"/>
        </p:nvSpPr>
        <p:spPr>
          <a:xfrm rot="10800000">
            <a:off x="5105400" y="4717517"/>
            <a:ext cx="2276856" cy="2161205"/>
          </a:xfrm>
          <a:custGeom>
            <a:avLst/>
            <a:gdLst>
              <a:gd name="connsiteX0" fmla="*/ 0 w 10325100"/>
              <a:gd name="connsiteY0" fmla="*/ 0 h 6858000"/>
              <a:gd name="connsiteX1" fmla="*/ 10325100 w 10325100"/>
              <a:gd name="connsiteY1" fmla="*/ 0 h 6858000"/>
              <a:gd name="connsiteX2" fmla="*/ 10325100 w 10325100"/>
              <a:gd name="connsiteY2" fmla="*/ 6858000 h 6858000"/>
              <a:gd name="connsiteX3" fmla="*/ 0 w 10325100"/>
              <a:gd name="connsiteY3" fmla="*/ 6858000 h 6858000"/>
              <a:gd name="connsiteX4" fmla="*/ 0 w 10325100"/>
              <a:gd name="connsiteY4" fmla="*/ 0 h 6858000"/>
              <a:gd name="connsiteX0" fmla="*/ 0 w 12204004"/>
              <a:gd name="connsiteY0" fmla="*/ 12526 h 6858000"/>
              <a:gd name="connsiteX1" fmla="*/ 12204004 w 12204004"/>
              <a:gd name="connsiteY1" fmla="*/ 0 h 6858000"/>
              <a:gd name="connsiteX2" fmla="*/ 12204004 w 12204004"/>
              <a:gd name="connsiteY2" fmla="*/ 6858000 h 6858000"/>
              <a:gd name="connsiteX3" fmla="*/ 1878904 w 12204004"/>
              <a:gd name="connsiteY3" fmla="*/ 6858000 h 6858000"/>
              <a:gd name="connsiteX4" fmla="*/ 0 w 12204004"/>
              <a:gd name="connsiteY4" fmla="*/ 12526 h 6858000"/>
              <a:gd name="connsiteX0" fmla="*/ 0 w 12204004"/>
              <a:gd name="connsiteY0" fmla="*/ 12526 h 6858000"/>
              <a:gd name="connsiteX1" fmla="*/ 12204004 w 12204004"/>
              <a:gd name="connsiteY1" fmla="*/ 0 h 6858000"/>
              <a:gd name="connsiteX2" fmla="*/ 3172739 w 12204004"/>
              <a:gd name="connsiteY2" fmla="*/ 6858000 h 6858000"/>
              <a:gd name="connsiteX3" fmla="*/ 1878904 w 12204004"/>
              <a:gd name="connsiteY3" fmla="*/ 6858000 h 6858000"/>
              <a:gd name="connsiteX4" fmla="*/ 0 w 12204004"/>
              <a:gd name="connsiteY4" fmla="*/ 12526 h 6858000"/>
              <a:gd name="connsiteX0" fmla="*/ 0 w 3172739"/>
              <a:gd name="connsiteY0" fmla="*/ 12526 h 6858000"/>
              <a:gd name="connsiteX1" fmla="*/ 1744772 w 3172739"/>
              <a:gd name="connsiteY1" fmla="*/ 0 h 6858000"/>
              <a:gd name="connsiteX2" fmla="*/ 3172739 w 3172739"/>
              <a:gd name="connsiteY2" fmla="*/ 6858000 h 6858000"/>
              <a:gd name="connsiteX3" fmla="*/ 1878904 w 3172739"/>
              <a:gd name="connsiteY3" fmla="*/ 6858000 h 6858000"/>
              <a:gd name="connsiteX4" fmla="*/ 0 w 3172739"/>
              <a:gd name="connsiteY4" fmla="*/ 12526 h 6858000"/>
              <a:gd name="connsiteX0" fmla="*/ 0 w 3172739"/>
              <a:gd name="connsiteY0" fmla="*/ 12526 h 6858000"/>
              <a:gd name="connsiteX1" fmla="*/ 2396125 w 3172739"/>
              <a:gd name="connsiteY1" fmla="*/ 0 h 6858000"/>
              <a:gd name="connsiteX2" fmla="*/ 3172739 w 3172739"/>
              <a:gd name="connsiteY2" fmla="*/ 6858000 h 6858000"/>
              <a:gd name="connsiteX3" fmla="*/ 1878904 w 3172739"/>
              <a:gd name="connsiteY3" fmla="*/ 6858000 h 6858000"/>
              <a:gd name="connsiteX4" fmla="*/ 0 w 3172739"/>
              <a:gd name="connsiteY4" fmla="*/ 12526 h 6858000"/>
              <a:gd name="connsiteX0" fmla="*/ 0 w 2396125"/>
              <a:gd name="connsiteY0" fmla="*/ 12526 h 6858000"/>
              <a:gd name="connsiteX1" fmla="*/ 2396125 w 2396125"/>
              <a:gd name="connsiteY1" fmla="*/ 0 h 6858000"/>
              <a:gd name="connsiteX2" fmla="*/ 2396125 w 2396125"/>
              <a:gd name="connsiteY2" fmla="*/ 6858000 h 6858000"/>
              <a:gd name="connsiteX3" fmla="*/ 1878904 w 2396125"/>
              <a:gd name="connsiteY3" fmla="*/ 6858000 h 6858000"/>
              <a:gd name="connsiteX4" fmla="*/ 0 w 2396125"/>
              <a:gd name="connsiteY4" fmla="*/ 12526 h 6858000"/>
              <a:gd name="connsiteX0" fmla="*/ 0 w 7639457"/>
              <a:gd name="connsiteY0" fmla="*/ 0 h 6880198"/>
              <a:gd name="connsiteX1" fmla="*/ 7639457 w 7639457"/>
              <a:gd name="connsiteY1" fmla="*/ 22198 h 6880198"/>
              <a:gd name="connsiteX2" fmla="*/ 7639457 w 7639457"/>
              <a:gd name="connsiteY2" fmla="*/ 6880198 h 6880198"/>
              <a:gd name="connsiteX3" fmla="*/ 7122236 w 7639457"/>
              <a:gd name="connsiteY3" fmla="*/ 6880198 h 6880198"/>
              <a:gd name="connsiteX4" fmla="*/ 0 w 7639457"/>
              <a:gd name="connsiteY4" fmla="*/ 0 h 6880198"/>
              <a:gd name="connsiteX0" fmla="*/ 0 w 7639457"/>
              <a:gd name="connsiteY0" fmla="*/ 0 h 6880198"/>
              <a:gd name="connsiteX1" fmla="*/ 7639457 w 7639457"/>
              <a:gd name="connsiteY1" fmla="*/ 22198 h 6880198"/>
              <a:gd name="connsiteX2" fmla="*/ 7639457 w 7639457"/>
              <a:gd name="connsiteY2" fmla="*/ 6880198 h 6880198"/>
              <a:gd name="connsiteX3" fmla="*/ 2916050 w 7639457"/>
              <a:gd name="connsiteY3" fmla="*/ 6880198 h 6880198"/>
              <a:gd name="connsiteX4" fmla="*/ 0 w 7639457"/>
              <a:gd name="connsiteY4" fmla="*/ 0 h 6880198"/>
              <a:gd name="connsiteX0" fmla="*/ 1729767 w 4723407"/>
              <a:gd name="connsiteY0" fmla="*/ 0 h 6868323"/>
              <a:gd name="connsiteX1" fmla="*/ 4723407 w 4723407"/>
              <a:gd name="connsiteY1" fmla="*/ 10323 h 6868323"/>
              <a:gd name="connsiteX2" fmla="*/ 4723407 w 4723407"/>
              <a:gd name="connsiteY2" fmla="*/ 6868323 h 6868323"/>
              <a:gd name="connsiteX3" fmla="*/ 0 w 4723407"/>
              <a:gd name="connsiteY3" fmla="*/ 6868323 h 6868323"/>
              <a:gd name="connsiteX4" fmla="*/ 1729767 w 4723407"/>
              <a:gd name="connsiteY4" fmla="*/ 0 h 6868323"/>
              <a:gd name="connsiteX0" fmla="*/ 0 w 2993640"/>
              <a:gd name="connsiteY0" fmla="*/ 0 h 6868323"/>
              <a:gd name="connsiteX1" fmla="*/ 2993640 w 2993640"/>
              <a:gd name="connsiteY1" fmla="*/ 10323 h 6868323"/>
              <a:gd name="connsiteX2" fmla="*/ 2993640 w 2993640"/>
              <a:gd name="connsiteY2" fmla="*/ 6868323 h 6868323"/>
              <a:gd name="connsiteX3" fmla="*/ 2426309 w 2993640"/>
              <a:gd name="connsiteY3" fmla="*/ 6834972 h 6868323"/>
              <a:gd name="connsiteX4" fmla="*/ 0 w 2993640"/>
              <a:gd name="connsiteY4" fmla="*/ 0 h 6868323"/>
              <a:gd name="connsiteX0" fmla="*/ 0 w 2278163"/>
              <a:gd name="connsiteY0" fmla="*/ 23028 h 6858000"/>
              <a:gd name="connsiteX1" fmla="*/ 2278163 w 2278163"/>
              <a:gd name="connsiteY1" fmla="*/ 0 h 6858000"/>
              <a:gd name="connsiteX2" fmla="*/ 2278163 w 2278163"/>
              <a:gd name="connsiteY2" fmla="*/ 6858000 h 6858000"/>
              <a:gd name="connsiteX3" fmla="*/ 1710832 w 2278163"/>
              <a:gd name="connsiteY3" fmla="*/ 6824649 h 6858000"/>
              <a:gd name="connsiteX4" fmla="*/ 0 w 2278163"/>
              <a:gd name="connsiteY4" fmla="*/ 23028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78163" h="6858000">
                <a:moveTo>
                  <a:pt x="0" y="23028"/>
                </a:moveTo>
                <a:lnTo>
                  <a:pt x="2278163" y="0"/>
                </a:lnTo>
                <a:lnTo>
                  <a:pt x="2278163" y="6858000"/>
                </a:lnTo>
                <a:lnTo>
                  <a:pt x="1710832" y="6824649"/>
                </a:lnTo>
                <a:lnTo>
                  <a:pt x="0" y="23028"/>
                </a:lnTo>
                <a:close/>
              </a:path>
            </a:pathLst>
          </a:custGeom>
          <a:blipFill>
            <a:blip r:embed="rId2" cstate="screen">
              <a:extLst>
                <a:ext uri="{28A0092B-C50C-407E-A947-70E740481C1C}">
                  <a14:useLocalDpi xmlns:a14="http://schemas.microsoft.com/office/drawing/2010/main"/>
                </a:ext>
              </a:extLst>
            </a:blip>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wrap="none" lIns="0" tIns="0" rIns="0" bIns="0" rtlCol="0" anchor="ctr"/>
          <a:lstStyle/>
          <a:p>
            <a:pPr algn="ctr"/>
            <a:endParaRPr lang="en-US" dirty="0"/>
          </a:p>
        </p:txBody>
      </p:sp>
      <p:sp>
        <p:nvSpPr>
          <p:cNvPr id="2" name="Picture Placeholder 10">
            <a:extLst>
              <a:ext uri="{FF2B5EF4-FFF2-40B4-BE49-F238E27FC236}">
                <a16:creationId xmlns:a16="http://schemas.microsoft.com/office/drawing/2014/main" id="{29CFCEFA-9620-CB4B-1BEB-E87790E2423B}"/>
              </a:ext>
            </a:extLst>
          </p:cNvPr>
          <p:cNvSpPr>
            <a:spLocks noGrp="1"/>
          </p:cNvSpPr>
          <p:nvPr>
            <p:ph type="pic" sz="quarter" idx="16"/>
          </p:nvPr>
        </p:nvSpPr>
        <p:spPr>
          <a:xfrm>
            <a:off x="0" y="-10274"/>
            <a:ext cx="6882720" cy="6878548"/>
          </a:xfrm>
          <a:custGeom>
            <a:avLst/>
            <a:gdLst>
              <a:gd name="connsiteX0" fmla="*/ 0 w 9233480"/>
              <a:gd name="connsiteY0" fmla="*/ 6858000 h 6858000"/>
              <a:gd name="connsiteX1" fmla="*/ 1714500 w 9233480"/>
              <a:gd name="connsiteY1" fmla="*/ 0 h 6858000"/>
              <a:gd name="connsiteX2" fmla="*/ 9233480 w 9233480"/>
              <a:gd name="connsiteY2" fmla="*/ 0 h 6858000"/>
              <a:gd name="connsiteX3" fmla="*/ 7518980 w 9233480"/>
              <a:gd name="connsiteY3" fmla="*/ 6858000 h 6858000"/>
              <a:gd name="connsiteX4" fmla="*/ 0 w 9233480"/>
              <a:gd name="connsiteY4" fmla="*/ 6858000 h 6858000"/>
              <a:gd name="connsiteX0" fmla="*/ 1284 w 9234764"/>
              <a:gd name="connsiteY0" fmla="*/ 6868274 h 6868274"/>
              <a:gd name="connsiteX1" fmla="*/ 0 w 9234764"/>
              <a:gd name="connsiteY1" fmla="*/ 0 h 6868274"/>
              <a:gd name="connsiteX2" fmla="*/ 9234764 w 9234764"/>
              <a:gd name="connsiteY2" fmla="*/ 10274 h 6868274"/>
              <a:gd name="connsiteX3" fmla="*/ 7520264 w 9234764"/>
              <a:gd name="connsiteY3" fmla="*/ 6868274 h 6868274"/>
              <a:gd name="connsiteX4" fmla="*/ 1284 w 9234764"/>
              <a:gd name="connsiteY4" fmla="*/ 6868274 h 6868274"/>
              <a:gd name="connsiteX0" fmla="*/ 1284 w 9245038"/>
              <a:gd name="connsiteY0" fmla="*/ 6868274 h 6868274"/>
              <a:gd name="connsiteX1" fmla="*/ 0 w 9245038"/>
              <a:gd name="connsiteY1" fmla="*/ 0 h 6868274"/>
              <a:gd name="connsiteX2" fmla="*/ 9245038 w 9245038"/>
              <a:gd name="connsiteY2" fmla="*/ 0 h 6868274"/>
              <a:gd name="connsiteX3" fmla="*/ 7520264 w 9245038"/>
              <a:gd name="connsiteY3" fmla="*/ 6868274 h 6868274"/>
              <a:gd name="connsiteX4" fmla="*/ 1284 w 9245038"/>
              <a:gd name="connsiteY4" fmla="*/ 6868274 h 6868274"/>
              <a:gd name="connsiteX0" fmla="*/ 0 w 9243754"/>
              <a:gd name="connsiteY0" fmla="*/ 6868274 h 6868274"/>
              <a:gd name="connsiteX1" fmla="*/ 2392595 w 9243754"/>
              <a:gd name="connsiteY1" fmla="*/ 10274 h 6868274"/>
              <a:gd name="connsiteX2" fmla="*/ 9243754 w 9243754"/>
              <a:gd name="connsiteY2" fmla="*/ 0 h 6868274"/>
              <a:gd name="connsiteX3" fmla="*/ 7518980 w 9243754"/>
              <a:gd name="connsiteY3" fmla="*/ 6868274 h 6868274"/>
              <a:gd name="connsiteX4" fmla="*/ 0 w 9243754"/>
              <a:gd name="connsiteY4" fmla="*/ 6868274 h 6868274"/>
              <a:gd name="connsiteX0" fmla="*/ 823217 w 6851159"/>
              <a:gd name="connsiteY0" fmla="*/ 6313469 h 6868274"/>
              <a:gd name="connsiteX1" fmla="*/ 0 w 6851159"/>
              <a:gd name="connsiteY1" fmla="*/ 10274 h 6868274"/>
              <a:gd name="connsiteX2" fmla="*/ 6851159 w 6851159"/>
              <a:gd name="connsiteY2" fmla="*/ 0 h 6868274"/>
              <a:gd name="connsiteX3" fmla="*/ 5126385 w 6851159"/>
              <a:gd name="connsiteY3" fmla="*/ 6868274 h 6868274"/>
              <a:gd name="connsiteX4" fmla="*/ 823217 w 6851159"/>
              <a:gd name="connsiteY4" fmla="*/ 6313469 h 6868274"/>
              <a:gd name="connsiteX0" fmla="*/ 0 w 6880697"/>
              <a:gd name="connsiteY0" fmla="*/ 6868274 h 6868274"/>
              <a:gd name="connsiteX1" fmla="*/ 29538 w 6880697"/>
              <a:gd name="connsiteY1" fmla="*/ 10274 h 6868274"/>
              <a:gd name="connsiteX2" fmla="*/ 6880697 w 6880697"/>
              <a:gd name="connsiteY2" fmla="*/ 0 h 6868274"/>
              <a:gd name="connsiteX3" fmla="*/ 5155923 w 6880697"/>
              <a:gd name="connsiteY3" fmla="*/ 6868274 h 6868274"/>
              <a:gd name="connsiteX4" fmla="*/ 0 w 6880697"/>
              <a:gd name="connsiteY4" fmla="*/ 6868274 h 6868274"/>
              <a:gd name="connsiteX0" fmla="*/ 0 w 6880697"/>
              <a:gd name="connsiteY0" fmla="*/ 6868274 h 6868274"/>
              <a:gd name="connsiteX1" fmla="*/ 8990 w 6880697"/>
              <a:gd name="connsiteY1" fmla="*/ 10274 h 6868274"/>
              <a:gd name="connsiteX2" fmla="*/ 6880697 w 6880697"/>
              <a:gd name="connsiteY2" fmla="*/ 0 h 6868274"/>
              <a:gd name="connsiteX3" fmla="*/ 5155923 w 6880697"/>
              <a:gd name="connsiteY3" fmla="*/ 6868274 h 6868274"/>
              <a:gd name="connsiteX4" fmla="*/ 0 w 6880697"/>
              <a:gd name="connsiteY4" fmla="*/ 6868274 h 6868274"/>
              <a:gd name="connsiteX0" fmla="*/ 2023 w 6882720"/>
              <a:gd name="connsiteY0" fmla="*/ 6878548 h 6878548"/>
              <a:gd name="connsiteX1" fmla="*/ 739 w 6882720"/>
              <a:gd name="connsiteY1" fmla="*/ 0 h 6878548"/>
              <a:gd name="connsiteX2" fmla="*/ 6882720 w 6882720"/>
              <a:gd name="connsiteY2" fmla="*/ 10274 h 6878548"/>
              <a:gd name="connsiteX3" fmla="*/ 5157946 w 6882720"/>
              <a:gd name="connsiteY3" fmla="*/ 6878548 h 6878548"/>
              <a:gd name="connsiteX4" fmla="*/ 2023 w 6882720"/>
              <a:gd name="connsiteY4" fmla="*/ 6878548 h 68785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82720" h="6878548">
                <a:moveTo>
                  <a:pt x="2023" y="6878548"/>
                </a:moveTo>
                <a:cubicBezTo>
                  <a:pt x="5020" y="4592548"/>
                  <a:pt x="-2258" y="2286000"/>
                  <a:pt x="739" y="0"/>
                </a:cubicBezTo>
                <a:lnTo>
                  <a:pt x="6882720" y="10274"/>
                </a:lnTo>
                <a:lnTo>
                  <a:pt x="5157946" y="6878548"/>
                </a:lnTo>
                <a:lnTo>
                  <a:pt x="2023" y="6878548"/>
                </a:lnTo>
                <a:close/>
              </a:path>
            </a:pathLst>
          </a:custGeom>
          <a:blipFill>
            <a:blip r:embed="rId3" cstate="screen">
              <a:extLst>
                <a:ext uri="{28A0092B-C50C-407E-A947-70E740481C1C}">
                  <a14:useLocalDpi xmlns:a14="http://schemas.microsoft.com/office/drawing/2010/main"/>
                </a:ext>
              </a:extLst>
            </a:blip>
            <a:stretch>
              <a:fillRect/>
            </a:stretch>
          </a:blipFill>
        </p:spPr>
        <p:txBody>
          <a:bodyPr/>
          <a:lstStyle>
            <a:lvl1pPr marL="0" indent="0">
              <a:buNone/>
              <a:defRPr/>
            </a:lvl1pPr>
          </a:lstStyle>
          <a:p>
            <a:r>
              <a:rPr lang="en-US"/>
              <a:t>Click icon to add picture</a:t>
            </a:r>
            <a:endParaRPr lang="en-US" dirty="0"/>
          </a:p>
        </p:txBody>
      </p:sp>
      <p:sp>
        <p:nvSpPr>
          <p:cNvPr id="3" name="Subtitle 2">
            <a:extLst>
              <a:ext uri="{FF2B5EF4-FFF2-40B4-BE49-F238E27FC236}">
                <a16:creationId xmlns:a16="http://schemas.microsoft.com/office/drawing/2014/main" id="{168404E3-503E-AA6A-3BC1-1145E9D72CCD}"/>
              </a:ext>
            </a:extLst>
          </p:cNvPr>
          <p:cNvSpPr>
            <a:spLocks noGrp="1"/>
          </p:cNvSpPr>
          <p:nvPr>
            <p:ph type="subTitle" idx="1" hasCustomPrompt="1"/>
          </p:nvPr>
        </p:nvSpPr>
        <p:spPr>
          <a:xfrm>
            <a:off x="6019800" y="3434398"/>
            <a:ext cx="5333999" cy="1884362"/>
          </a:xfrm>
        </p:spPr>
        <p:txBody>
          <a:bodyPr lIns="45720" rIns="45720"/>
          <a:lstStyle>
            <a:lvl1pPr marL="0" indent="0" algn="r">
              <a:buNone/>
              <a:defRPr sz="2400" b="1" i="0" spc="300">
                <a:solidFill>
                  <a:schemeClr val="tx1"/>
                </a:solidFill>
                <a:latin typeface="Helvetica Neue" panose="02000503000000020004" pitchFamily="2" charset="0"/>
                <a:ea typeface="Helvetica Neue" panose="02000503000000020004" pitchFamily="2" charset="0"/>
                <a:cs typeface="Helvetica Neue" panose="02000503000000020004"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24 PT HELVETICA NEUE BOLD IN ALL-CAPS AND LOOSE SPACING</a:t>
            </a:r>
          </a:p>
        </p:txBody>
      </p:sp>
      <p:sp>
        <p:nvSpPr>
          <p:cNvPr id="18" name="Text Placeholder 13">
            <a:extLst>
              <a:ext uri="{FF2B5EF4-FFF2-40B4-BE49-F238E27FC236}">
                <a16:creationId xmlns:a16="http://schemas.microsoft.com/office/drawing/2014/main" id="{29052DDF-7D31-4F2B-81F5-561CBF5EF4B2}"/>
              </a:ext>
            </a:extLst>
          </p:cNvPr>
          <p:cNvSpPr>
            <a:spLocks noGrp="1"/>
          </p:cNvSpPr>
          <p:nvPr>
            <p:ph type="body" sz="quarter" idx="17" hasCustomPrompt="1"/>
          </p:nvPr>
        </p:nvSpPr>
        <p:spPr>
          <a:xfrm>
            <a:off x="3124199" y="1638301"/>
            <a:ext cx="9067573" cy="1617662"/>
          </a:xfrm>
          <a:custGeom>
            <a:avLst/>
            <a:gdLst>
              <a:gd name="connsiteX0" fmla="*/ 0 w 9590088"/>
              <a:gd name="connsiteY0" fmla="*/ 1851025 h 1851025"/>
              <a:gd name="connsiteX1" fmla="*/ 462756 w 9590088"/>
              <a:gd name="connsiteY1" fmla="*/ 0 h 1851025"/>
              <a:gd name="connsiteX2" fmla="*/ 9590088 w 9590088"/>
              <a:gd name="connsiteY2" fmla="*/ 0 h 1851025"/>
              <a:gd name="connsiteX3" fmla="*/ 9127332 w 9590088"/>
              <a:gd name="connsiteY3" fmla="*/ 1851025 h 1851025"/>
              <a:gd name="connsiteX4" fmla="*/ 0 w 9590088"/>
              <a:gd name="connsiteY4" fmla="*/ 1851025 h 1851025"/>
              <a:gd name="connsiteX0" fmla="*/ 0 w 9127332"/>
              <a:gd name="connsiteY0" fmla="*/ 1851025 h 1851025"/>
              <a:gd name="connsiteX1" fmla="*/ 462756 w 9127332"/>
              <a:gd name="connsiteY1" fmla="*/ 0 h 1851025"/>
              <a:gd name="connsiteX2" fmla="*/ 9067573 w 9127332"/>
              <a:gd name="connsiteY2" fmla="*/ 10886 h 1851025"/>
              <a:gd name="connsiteX3" fmla="*/ 9127332 w 9127332"/>
              <a:gd name="connsiteY3" fmla="*/ 1851025 h 1851025"/>
              <a:gd name="connsiteX4" fmla="*/ 0 w 9127332"/>
              <a:gd name="connsiteY4" fmla="*/ 1851025 h 1851025"/>
              <a:gd name="connsiteX0" fmla="*/ 0 w 9067573"/>
              <a:gd name="connsiteY0" fmla="*/ 1851025 h 1851025"/>
              <a:gd name="connsiteX1" fmla="*/ 462756 w 9067573"/>
              <a:gd name="connsiteY1" fmla="*/ 0 h 1851025"/>
              <a:gd name="connsiteX2" fmla="*/ 9067573 w 9067573"/>
              <a:gd name="connsiteY2" fmla="*/ 10886 h 1851025"/>
              <a:gd name="connsiteX3" fmla="*/ 9062017 w 9067573"/>
              <a:gd name="connsiteY3" fmla="*/ 1851025 h 1851025"/>
              <a:gd name="connsiteX4" fmla="*/ 0 w 9067573"/>
              <a:gd name="connsiteY4" fmla="*/ 1851025 h 18510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67573" h="1851025">
                <a:moveTo>
                  <a:pt x="0" y="1851025"/>
                </a:moveTo>
                <a:lnTo>
                  <a:pt x="462756" y="0"/>
                </a:lnTo>
                <a:lnTo>
                  <a:pt x="9067573" y="10886"/>
                </a:lnTo>
                <a:lnTo>
                  <a:pt x="9062017" y="1851025"/>
                </a:lnTo>
                <a:lnTo>
                  <a:pt x="0" y="1851025"/>
                </a:lnTo>
                <a:close/>
              </a:path>
            </a:pathLst>
          </a:custGeom>
          <a:solidFill>
            <a:schemeClr val="tx2"/>
          </a:solidFill>
        </p:spPr>
        <p:txBody>
          <a:bodyPr rIns="914400" anchor="ctr" anchorCtr="0">
            <a:normAutofit/>
          </a:bodyPr>
          <a:lstStyle>
            <a:lvl1pPr marL="0" indent="0" algn="r">
              <a:buNone/>
              <a:defRPr sz="4500" b="0" i="1">
                <a:latin typeface="HELVETICA NEUE CONDENSED" panose="02000503000000020004" pitchFamily="2" charset="0"/>
                <a:ea typeface="HELVETICA NEUE CONDENSED" panose="02000503000000020004" pitchFamily="2" charset="0"/>
                <a:cs typeface="HELVETICA NEUE CONDENSED" panose="02000503000000020004" pitchFamily="2" charset="0"/>
              </a:defRPr>
            </a:lvl1pPr>
          </a:lstStyle>
          <a:p>
            <a:pPr lvl="0"/>
            <a:r>
              <a:rPr lang="en-US" dirty="0"/>
              <a:t>48 PT HELVETICA NEUE BOLD CONDENSED ITALIC IN ALL-CAPS</a:t>
            </a:r>
          </a:p>
        </p:txBody>
      </p:sp>
      <p:sp>
        <p:nvSpPr>
          <p:cNvPr id="4" name="Footer Placeholder 3">
            <a:extLst>
              <a:ext uri="{FF2B5EF4-FFF2-40B4-BE49-F238E27FC236}">
                <a16:creationId xmlns:a16="http://schemas.microsoft.com/office/drawing/2014/main" id="{2AC90D2A-5CAA-D425-64B5-4C025D852247}"/>
              </a:ext>
            </a:extLst>
          </p:cNvPr>
          <p:cNvSpPr>
            <a:spLocks noGrp="1"/>
          </p:cNvSpPr>
          <p:nvPr>
            <p:ph type="ftr" sz="quarter" idx="18"/>
          </p:nvPr>
        </p:nvSpPr>
        <p:spPr/>
        <p:txBody>
          <a:bodyPr/>
          <a:lstStyle/>
          <a:p>
            <a:r>
              <a:rPr lang="en-US" dirty="0"/>
              <a:t>Name of School/Unit</a:t>
            </a:r>
          </a:p>
        </p:txBody>
      </p:sp>
      <p:sp>
        <p:nvSpPr>
          <p:cNvPr id="6" name="Slide Number Placeholder 5">
            <a:extLst>
              <a:ext uri="{FF2B5EF4-FFF2-40B4-BE49-F238E27FC236}">
                <a16:creationId xmlns:a16="http://schemas.microsoft.com/office/drawing/2014/main" id="{2B8A439E-0CCC-4E5A-5145-A82764B83644}"/>
              </a:ext>
            </a:extLst>
          </p:cNvPr>
          <p:cNvSpPr>
            <a:spLocks noGrp="1"/>
          </p:cNvSpPr>
          <p:nvPr>
            <p:ph type="sldNum" sz="quarter" idx="19"/>
          </p:nvPr>
        </p:nvSpPr>
        <p:spPr/>
        <p:txBody>
          <a:bodyPr/>
          <a:lstStyle/>
          <a:p>
            <a:fld id="{2EF5B720-A4A1-FD49-AF98-E194DCD54D67}" type="slidenum">
              <a:rPr lang="en-US" smtClean="0"/>
              <a:pPr/>
              <a:t>‹#›</a:t>
            </a:fld>
            <a:endParaRPr lang="en-US" dirty="0"/>
          </a:p>
        </p:txBody>
      </p:sp>
      <p:pic>
        <p:nvPicPr>
          <p:cNvPr id="7" name="Picture 6" descr="A picture containing icon&#10;&#10;Description automatically generated">
            <a:extLst>
              <a:ext uri="{FF2B5EF4-FFF2-40B4-BE49-F238E27FC236}">
                <a16:creationId xmlns:a16="http://schemas.microsoft.com/office/drawing/2014/main" id="{30CDB349-7967-3104-713C-9932F0E727B1}"/>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9844412" y="5037958"/>
            <a:ext cx="1496291" cy="457200"/>
          </a:xfrm>
          <a:prstGeom prst="rect">
            <a:avLst/>
          </a:prstGeom>
        </p:spPr>
      </p:pic>
    </p:spTree>
    <p:extLst>
      <p:ext uri="{BB962C8B-B14F-4D97-AF65-F5344CB8AC3E}">
        <p14:creationId xmlns:p14="http://schemas.microsoft.com/office/powerpoint/2010/main" val="5425415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Title Slide 2 - Gold_Custom Photo">
    <p:spTree>
      <p:nvGrpSpPr>
        <p:cNvPr id="1" name=""/>
        <p:cNvGrpSpPr/>
        <p:nvPr/>
      </p:nvGrpSpPr>
      <p:grpSpPr>
        <a:xfrm>
          <a:off x="0" y="0"/>
          <a:ext cx="0" cy="0"/>
          <a:chOff x="0" y="0"/>
          <a:chExt cx="0" cy="0"/>
        </a:xfrm>
      </p:grpSpPr>
      <p:sp>
        <p:nvSpPr>
          <p:cNvPr id="5" name="Rectangle 22">
            <a:extLst>
              <a:ext uri="{FF2B5EF4-FFF2-40B4-BE49-F238E27FC236}">
                <a16:creationId xmlns:a16="http://schemas.microsoft.com/office/drawing/2014/main" id="{811F89D0-A05E-224B-12B4-A592BDB1C3D8}"/>
              </a:ext>
            </a:extLst>
          </p:cNvPr>
          <p:cNvSpPr>
            <a:spLocks/>
          </p:cNvSpPr>
          <p:nvPr userDrawn="1"/>
        </p:nvSpPr>
        <p:spPr>
          <a:xfrm rot="10800000">
            <a:off x="5105400" y="4717517"/>
            <a:ext cx="2276856" cy="2161205"/>
          </a:xfrm>
          <a:custGeom>
            <a:avLst/>
            <a:gdLst>
              <a:gd name="connsiteX0" fmla="*/ 0 w 10325100"/>
              <a:gd name="connsiteY0" fmla="*/ 0 h 6858000"/>
              <a:gd name="connsiteX1" fmla="*/ 10325100 w 10325100"/>
              <a:gd name="connsiteY1" fmla="*/ 0 h 6858000"/>
              <a:gd name="connsiteX2" fmla="*/ 10325100 w 10325100"/>
              <a:gd name="connsiteY2" fmla="*/ 6858000 h 6858000"/>
              <a:gd name="connsiteX3" fmla="*/ 0 w 10325100"/>
              <a:gd name="connsiteY3" fmla="*/ 6858000 h 6858000"/>
              <a:gd name="connsiteX4" fmla="*/ 0 w 10325100"/>
              <a:gd name="connsiteY4" fmla="*/ 0 h 6858000"/>
              <a:gd name="connsiteX0" fmla="*/ 0 w 12204004"/>
              <a:gd name="connsiteY0" fmla="*/ 12526 h 6858000"/>
              <a:gd name="connsiteX1" fmla="*/ 12204004 w 12204004"/>
              <a:gd name="connsiteY1" fmla="*/ 0 h 6858000"/>
              <a:gd name="connsiteX2" fmla="*/ 12204004 w 12204004"/>
              <a:gd name="connsiteY2" fmla="*/ 6858000 h 6858000"/>
              <a:gd name="connsiteX3" fmla="*/ 1878904 w 12204004"/>
              <a:gd name="connsiteY3" fmla="*/ 6858000 h 6858000"/>
              <a:gd name="connsiteX4" fmla="*/ 0 w 12204004"/>
              <a:gd name="connsiteY4" fmla="*/ 12526 h 6858000"/>
              <a:gd name="connsiteX0" fmla="*/ 0 w 12204004"/>
              <a:gd name="connsiteY0" fmla="*/ 12526 h 6858000"/>
              <a:gd name="connsiteX1" fmla="*/ 12204004 w 12204004"/>
              <a:gd name="connsiteY1" fmla="*/ 0 h 6858000"/>
              <a:gd name="connsiteX2" fmla="*/ 3172739 w 12204004"/>
              <a:gd name="connsiteY2" fmla="*/ 6858000 h 6858000"/>
              <a:gd name="connsiteX3" fmla="*/ 1878904 w 12204004"/>
              <a:gd name="connsiteY3" fmla="*/ 6858000 h 6858000"/>
              <a:gd name="connsiteX4" fmla="*/ 0 w 12204004"/>
              <a:gd name="connsiteY4" fmla="*/ 12526 h 6858000"/>
              <a:gd name="connsiteX0" fmla="*/ 0 w 3172739"/>
              <a:gd name="connsiteY0" fmla="*/ 12526 h 6858000"/>
              <a:gd name="connsiteX1" fmla="*/ 1744772 w 3172739"/>
              <a:gd name="connsiteY1" fmla="*/ 0 h 6858000"/>
              <a:gd name="connsiteX2" fmla="*/ 3172739 w 3172739"/>
              <a:gd name="connsiteY2" fmla="*/ 6858000 h 6858000"/>
              <a:gd name="connsiteX3" fmla="*/ 1878904 w 3172739"/>
              <a:gd name="connsiteY3" fmla="*/ 6858000 h 6858000"/>
              <a:gd name="connsiteX4" fmla="*/ 0 w 3172739"/>
              <a:gd name="connsiteY4" fmla="*/ 12526 h 6858000"/>
              <a:gd name="connsiteX0" fmla="*/ 0 w 3172739"/>
              <a:gd name="connsiteY0" fmla="*/ 12526 h 6858000"/>
              <a:gd name="connsiteX1" fmla="*/ 2396125 w 3172739"/>
              <a:gd name="connsiteY1" fmla="*/ 0 h 6858000"/>
              <a:gd name="connsiteX2" fmla="*/ 3172739 w 3172739"/>
              <a:gd name="connsiteY2" fmla="*/ 6858000 h 6858000"/>
              <a:gd name="connsiteX3" fmla="*/ 1878904 w 3172739"/>
              <a:gd name="connsiteY3" fmla="*/ 6858000 h 6858000"/>
              <a:gd name="connsiteX4" fmla="*/ 0 w 3172739"/>
              <a:gd name="connsiteY4" fmla="*/ 12526 h 6858000"/>
              <a:gd name="connsiteX0" fmla="*/ 0 w 2396125"/>
              <a:gd name="connsiteY0" fmla="*/ 12526 h 6858000"/>
              <a:gd name="connsiteX1" fmla="*/ 2396125 w 2396125"/>
              <a:gd name="connsiteY1" fmla="*/ 0 h 6858000"/>
              <a:gd name="connsiteX2" fmla="*/ 2396125 w 2396125"/>
              <a:gd name="connsiteY2" fmla="*/ 6858000 h 6858000"/>
              <a:gd name="connsiteX3" fmla="*/ 1878904 w 2396125"/>
              <a:gd name="connsiteY3" fmla="*/ 6858000 h 6858000"/>
              <a:gd name="connsiteX4" fmla="*/ 0 w 2396125"/>
              <a:gd name="connsiteY4" fmla="*/ 12526 h 6858000"/>
              <a:gd name="connsiteX0" fmla="*/ 0 w 7639457"/>
              <a:gd name="connsiteY0" fmla="*/ 0 h 6880198"/>
              <a:gd name="connsiteX1" fmla="*/ 7639457 w 7639457"/>
              <a:gd name="connsiteY1" fmla="*/ 22198 h 6880198"/>
              <a:gd name="connsiteX2" fmla="*/ 7639457 w 7639457"/>
              <a:gd name="connsiteY2" fmla="*/ 6880198 h 6880198"/>
              <a:gd name="connsiteX3" fmla="*/ 7122236 w 7639457"/>
              <a:gd name="connsiteY3" fmla="*/ 6880198 h 6880198"/>
              <a:gd name="connsiteX4" fmla="*/ 0 w 7639457"/>
              <a:gd name="connsiteY4" fmla="*/ 0 h 6880198"/>
              <a:gd name="connsiteX0" fmla="*/ 0 w 7639457"/>
              <a:gd name="connsiteY0" fmla="*/ 0 h 6880198"/>
              <a:gd name="connsiteX1" fmla="*/ 7639457 w 7639457"/>
              <a:gd name="connsiteY1" fmla="*/ 22198 h 6880198"/>
              <a:gd name="connsiteX2" fmla="*/ 7639457 w 7639457"/>
              <a:gd name="connsiteY2" fmla="*/ 6880198 h 6880198"/>
              <a:gd name="connsiteX3" fmla="*/ 2916050 w 7639457"/>
              <a:gd name="connsiteY3" fmla="*/ 6880198 h 6880198"/>
              <a:gd name="connsiteX4" fmla="*/ 0 w 7639457"/>
              <a:gd name="connsiteY4" fmla="*/ 0 h 6880198"/>
              <a:gd name="connsiteX0" fmla="*/ 1729767 w 4723407"/>
              <a:gd name="connsiteY0" fmla="*/ 0 h 6868323"/>
              <a:gd name="connsiteX1" fmla="*/ 4723407 w 4723407"/>
              <a:gd name="connsiteY1" fmla="*/ 10323 h 6868323"/>
              <a:gd name="connsiteX2" fmla="*/ 4723407 w 4723407"/>
              <a:gd name="connsiteY2" fmla="*/ 6868323 h 6868323"/>
              <a:gd name="connsiteX3" fmla="*/ 0 w 4723407"/>
              <a:gd name="connsiteY3" fmla="*/ 6868323 h 6868323"/>
              <a:gd name="connsiteX4" fmla="*/ 1729767 w 4723407"/>
              <a:gd name="connsiteY4" fmla="*/ 0 h 6868323"/>
              <a:gd name="connsiteX0" fmla="*/ 0 w 2993640"/>
              <a:gd name="connsiteY0" fmla="*/ 0 h 6868323"/>
              <a:gd name="connsiteX1" fmla="*/ 2993640 w 2993640"/>
              <a:gd name="connsiteY1" fmla="*/ 10323 h 6868323"/>
              <a:gd name="connsiteX2" fmla="*/ 2993640 w 2993640"/>
              <a:gd name="connsiteY2" fmla="*/ 6868323 h 6868323"/>
              <a:gd name="connsiteX3" fmla="*/ 2426309 w 2993640"/>
              <a:gd name="connsiteY3" fmla="*/ 6834972 h 6868323"/>
              <a:gd name="connsiteX4" fmla="*/ 0 w 2993640"/>
              <a:gd name="connsiteY4" fmla="*/ 0 h 6868323"/>
              <a:gd name="connsiteX0" fmla="*/ 0 w 2278163"/>
              <a:gd name="connsiteY0" fmla="*/ 23028 h 6858000"/>
              <a:gd name="connsiteX1" fmla="*/ 2278163 w 2278163"/>
              <a:gd name="connsiteY1" fmla="*/ 0 h 6858000"/>
              <a:gd name="connsiteX2" fmla="*/ 2278163 w 2278163"/>
              <a:gd name="connsiteY2" fmla="*/ 6858000 h 6858000"/>
              <a:gd name="connsiteX3" fmla="*/ 1710832 w 2278163"/>
              <a:gd name="connsiteY3" fmla="*/ 6824649 h 6858000"/>
              <a:gd name="connsiteX4" fmla="*/ 0 w 2278163"/>
              <a:gd name="connsiteY4" fmla="*/ 23028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78163" h="6858000">
                <a:moveTo>
                  <a:pt x="0" y="23028"/>
                </a:moveTo>
                <a:lnTo>
                  <a:pt x="2278163" y="0"/>
                </a:lnTo>
                <a:lnTo>
                  <a:pt x="2278163" y="6858000"/>
                </a:lnTo>
                <a:lnTo>
                  <a:pt x="1710832" y="6824649"/>
                </a:lnTo>
                <a:lnTo>
                  <a:pt x="0" y="23028"/>
                </a:lnTo>
                <a:close/>
              </a:path>
            </a:pathLst>
          </a:custGeom>
          <a:blipFill>
            <a:blip r:embed="rId2" cstate="screen">
              <a:extLst>
                <a:ext uri="{28A0092B-C50C-407E-A947-70E740481C1C}">
                  <a14:useLocalDpi xmlns:a14="http://schemas.microsoft.com/office/drawing/2010/main"/>
                </a:ext>
              </a:extLst>
            </a:blip>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wrap="none" lIns="0" tIns="0" rIns="0" bIns="0" rtlCol="0" anchor="ctr"/>
          <a:lstStyle/>
          <a:p>
            <a:pPr algn="ctr"/>
            <a:endParaRPr lang="en-US" dirty="0"/>
          </a:p>
        </p:txBody>
      </p:sp>
      <p:sp>
        <p:nvSpPr>
          <p:cNvPr id="2" name="Picture Placeholder 10">
            <a:extLst>
              <a:ext uri="{FF2B5EF4-FFF2-40B4-BE49-F238E27FC236}">
                <a16:creationId xmlns:a16="http://schemas.microsoft.com/office/drawing/2014/main" id="{29CFCEFA-9620-CB4B-1BEB-E87790E2423B}"/>
              </a:ext>
            </a:extLst>
          </p:cNvPr>
          <p:cNvSpPr>
            <a:spLocks noGrp="1"/>
          </p:cNvSpPr>
          <p:nvPr>
            <p:ph type="pic" sz="quarter" idx="16"/>
          </p:nvPr>
        </p:nvSpPr>
        <p:spPr>
          <a:xfrm>
            <a:off x="0" y="-10274"/>
            <a:ext cx="6882720" cy="6878548"/>
          </a:xfrm>
          <a:custGeom>
            <a:avLst/>
            <a:gdLst>
              <a:gd name="connsiteX0" fmla="*/ 0 w 9233480"/>
              <a:gd name="connsiteY0" fmla="*/ 6858000 h 6858000"/>
              <a:gd name="connsiteX1" fmla="*/ 1714500 w 9233480"/>
              <a:gd name="connsiteY1" fmla="*/ 0 h 6858000"/>
              <a:gd name="connsiteX2" fmla="*/ 9233480 w 9233480"/>
              <a:gd name="connsiteY2" fmla="*/ 0 h 6858000"/>
              <a:gd name="connsiteX3" fmla="*/ 7518980 w 9233480"/>
              <a:gd name="connsiteY3" fmla="*/ 6858000 h 6858000"/>
              <a:gd name="connsiteX4" fmla="*/ 0 w 9233480"/>
              <a:gd name="connsiteY4" fmla="*/ 6858000 h 6858000"/>
              <a:gd name="connsiteX0" fmla="*/ 1284 w 9234764"/>
              <a:gd name="connsiteY0" fmla="*/ 6868274 h 6868274"/>
              <a:gd name="connsiteX1" fmla="*/ 0 w 9234764"/>
              <a:gd name="connsiteY1" fmla="*/ 0 h 6868274"/>
              <a:gd name="connsiteX2" fmla="*/ 9234764 w 9234764"/>
              <a:gd name="connsiteY2" fmla="*/ 10274 h 6868274"/>
              <a:gd name="connsiteX3" fmla="*/ 7520264 w 9234764"/>
              <a:gd name="connsiteY3" fmla="*/ 6868274 h 6868274"/>
              <a:gd name="connsiteX4" fmla="*/ 1284 w 9234764"/>
              <a:gd name="connsiteY4" fmla="*/ 6868274 h 6868274"/>
              <a:gd name="connsiteX0" fmla="*/ 1284 w 9245038"/>
              <a:gd name="connsiteY0" fmla="*/ 6868274 h 6868274"/>
              <a:gd name="connsiteX1" fmla="*/ 0 w 9245038"/>
              <a:gd name="connsiteY1" fmla="*/ 0 h 6868274"/>
              <a:gd name="connsiteX2" fmla="*/ 9245038 w 9245038"/>
              <a:gd name="connsiteY2" fmla="*/ 0 h 6868274"/>
              <a:gd name="connsiteX3" fmla="*/ 7520264 w 9245038"/>
              <a:gd name="connsiteY3" fmla="*/ 6868274 h 6868274"/>
              <a:gd name="connsiteX4" fmla="*/ 1284 w 9245038"/>
              <a:gd name="connsiteY4" fmla="*/ 6868274 h 6868274"/>
              <a:gd name="connsiteX0" fmla="*/ 0 w 9243754"/>
              <a:gd name="connsiteY0" fmla="*/ 6868274 h 6868274"/>
              <a:gd name="connsiteX1" fmla="*/ 2392595 w 9243754"/>
              <a:gd name="connsiteY1" fmla="*/ 10274 h 6868274"/>
              <a:gd name="connsiteX2" fmla="*/ 9243754 w 9243754"/>
              <a:gd name="connsiteY2" fmla="*/ 0 h 6868274"/>
              <a:gd name="connsiteX3" fmla="*/ 7518980 w 9243754"/>
              <a:gd name="connsiteY3" fmla="*/ 6868274 h 6868274"/>
              <a:gd name="connsiteX4" fmla="*/ 0 w 9243754"/>
              <a:gd name="connsiteY4" fmla="*/ 6868274 h 6868274"/>
              <a:gd name="connsiteX0" fmla="*/ 823217 w 6851159"/>
              <a:gd name="connsiteY0" fmla="*/ 6313469 h 6868274"/>
              <a:gd name="connsiteX1" fmla="*/ 0 w 6851159"/>
              <a:gd name="connsiteY1" fmla="*/ 10274 h 6868274"/>
              <a:gd name="connsiteX2" fmla="*/ 6851159 w 6851159"/>
              <a:gd name="connsiteY2" fmla="*/ 0 h 6868274"/>
              <a:gd name="connsiteX3" fmla="*/ 5126385 w 6851159"/>
              <a:gd name="connsiteY3" fmla="*/ 6868274 h 6868274"/>
              <a:gd name="connsiteX4" fmla="*/ 823217 w 6851159"/>
              <a:gd name="connsiteY4" fmla="*/ 6313469 h 6868274"/>
              <a:gd name="connsiteX0" fmla="*/ 0 w 6880697"/>
              <a:gd name="connsiteY0" fmla="*/ 6868274 h 6868274"/>
              <a:gd name="connsiteX1" fmla="*/ 29538 w 6880697"/>
              <a:gd name="connsiteY1" fmla="*/ 10274 h 6868274"/>
              <a:gd name="connsiteX2" fmla="*/ 6880697 w 6880697"/>
              <a:gd name="connsiteY2" fmla="*/ 0 h 6868274"/>
              <a:gd name="connsiteX3" fmla="*/ 5155923 w 6880697"/>
              <a:gd name="connsiteY3" fmla="*/ 6868274 h 6868274"/>
              <a:gd name="connsiteX4" fmla="*/ 0 w 6880697"/>
              <a:gd name="connsiteY4" fmla="*/ 6868274 h 6868274"/>
              <a:gd name="connsiteX0" fmla="*/ 0 w 6880697"/>
              <a:gd name="connsiteY0" fmla="*/ 6868274 h 6868274"/>
              <a:gd name="connsiteX1" fmla="*/ 8990 w 6880697"/>
              <a:gd name="connsiteY1" fmla="*/ 10274 h 6868274"/>
              <a:gd name="connsiteX2" fmla="*/ 6880697 w 6880697"/>
              <a:gd name="connsiteY2" fmla="*/ 0 h 6868274"/>
              <a:gd name="connsiteX3" fmla="*/ 5155923 w 6880697"/>
              <a:gd name="connsiteY3" fmla="*/ 6868274 h 6868274"/>
              <a:gd name="connsiteX4" fmla="*/ 0 w 6880697"/>
              <a:gd name="connsiteY4" fmla="*/ 6868274 h 6868274"/>
              <a:gd name="connsiteX0" fmla="*/ 2023 w 6882720"/>
              <a:gd name="connsiteY0" fmla="*/ 6878548 h 6878548"/>
              <a:gd name="connsiteX1" fmla="*/ 739 w 6882720"/>
              <a:gd name="connsiteY1" fmla="*/ 0 h 6878548"/>
              <a:gd name="connsiteX2" fmla="*/ 6882720 w 6882720"/>
              <a:gd name="connsiteY2" fmla="*/ 10274 h 6878548"/>
              <a:gd name="connsiteX3" fmla="*/ 5157946 w 6882720"/>
              <a:gd name="connsiteY3" fmla="*/ 6878548 h 6878548"/>
              <a:gd name="connsiteX4" fmla="*/ 2023 w 6882720"/>
              <a:gd name="connsiteY4" fmla="*/ 6878548 h 68785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82720" h="6878548">
                <a:moveTo>
                  <a:pt x="2023" y="6878548"/>
                </a:moveTo>
                <a:cubicBezTo>
                  <a:pt x="5020" y="4592548"/>
                  <a:pt x="-2258" y="2286000"/>
                  <a:pt x="739" y="0"/>
                </a:cubicBezTo>
                <a:lnTo>
                  <a:pt x="6882720" y="10274"/>
                </a:lnTo>
                <a:lnTo>
                  <a:pt x="5157946" y="6878548"/>
                </a:lnTo>
                <a:lnTo>
                  <a:pt x="2023" y="6878548"/>
                </a:lnTo>
                <a:close/>
              </a:path>
            </a:pathLst>
          </a:custGeom>
          <a:blipFill>
            <a:blip r:embed="rId3" cstate="screen">
              <a:extLst>
                <a:ext uri="{28A0092B-C50C-407E-A947-70E740481C1C}">
                  <a14:useLocalDpi xmlns:a14="http://schemas.microsoft.com/office/drawing/2010/main"/>
                </a:ext>
              </a:extLst>
            </a:blip>
            <a:stretch>
              <a:fillRect/>
            </a:stretch>
          </a:blipFill>
        </p:spPr>
        <p:txBody>
          <a:bodyPr/>
          <a:lstStyle>
            <a:lvl1pPr marL="0" indent="0">
              <a:buNone/>
              <a:defRPr/>
            </a:lvl1pPr>
          </a:lstStyle>
          <a:p>
            <a:r>
              <a:rPr lang="en-US"/>
              <a:t>Click icon to add picture</a:t>
            </a:r>
            <a:endParaRPr lang="en-US" dirty="0"/>
          </a:p>
        </p:txBody>
      </p:sp>
      <p:sp>
        <p:nvSpPr>
          <p:cNvPr id="3" name="Subtitle 2">
            <a:extLst>
              <a:ext uri="{FF2B5EF4-FFF2-40B4-BE49-F238E27FC236}">
                <a16:creationId xmlns:a16="http://schemas.microsoft.com/office/drawing/2014/main" id="{168404E3-503E-AA6A-3BC1-1145E9D72CCD}"/>
              </a:ext>
            </a:extLst>
          </p:cNvPr>
          <p:cNvSpPr>
            <a:spLocks noGrp="1"/>
          </p:cNvSpPr>
          <p:nvPr>
            <p:ph type="subTitle" idx="1" hasCustomPrompt="1"/>
          </p:nvPr>
        </p:nvSpPr>
        <p:spPr>
          <a:xfrm>
            <a:off x="6019800" y="3429000"/>
            <a:ext cx="5333999" cy="1884362"/>
          </a:xfrm>
        </p:spPr>
        <p:txBody>
          <a:bodyPr lIns="45720" rIns="45720"/>
          <a:lstStyle>
            <a:lvl1pPr marL="0" indent="0" algn="r">
              <a:buNone/>
              <a:defRPr sz="2400" b="1" i="0" spc="300">
                <a:solidFill>
                  <a:schemeClr val="tx1"/>
                </a:solidFill>
                <a:latin typeface="Helvetica Neue" panose="02000503000000020004" pitchFamily="2" charset="0"/>
                <a:ea typeface="Helvetica Neue" panose="02000503000000020004" pitchFamily="2" charset="0"/>
                <a:cs typeface="Helvetica Neue" panose="02000503000000020004"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24 PT HELVETICA NEUE BOLD IN ALL-CAPS AND LOOSE SPACING</a:t>
            </a:r>
          </a:p>
        </p:txBody>
      </p:sp>
      <p:sp>
        <p:nvSpPr>
          <p:cNvPr id="18" name="Text Placeholder 13">
            <a:extLst>
              <a:ext uri="{FF2B5EF4-FFF2-40B4-BE49-F238E27FC236}">
                <a16:creationId xmlns:a16="http://schemas.microsoft.com/office/drawing/2014/main" id="{29052DDF-7D31-4F2B-81F5-561CBF5EF4B2}"/>
              </a:ext>
            </a:extLst>
          </p:cNvPr>
          <p:cNvSpPr>
            <a:spLocks noGrp="1"/>
          </p:cNvSpPr>
          <p:nvPr>
            <p:ph type="body" sz="quarter" idx="17" hasCustomPrompt="1"/>
          </p:nvPr>
        </p:nvSpPr>
        <p:spPr>
          <a:xfrm>
            <a:off x="3124199" y="1638301"/>
            <a:ext cx="9067573" cy="1617662"/>
          </a:xfrm>
          <a:custGeom>
            <a:avLst/>
            <a:gdLst>
              <a:gd name="connsiteX0" fmla="*/ 0 w 9590088"/>
              <a:gd name="connsiteY0" fmla="*/ 1851025 h 1851025"/>
              <a:gd name="connsiteX1" fmla="*/ 462756 w 9590088"/>
              <a:gd name="connsiteY1" fmla="*/ 0 h 1851025"/>
              <a:gd name="connsiteX2" fmla="*/ 9590088 w 9590088"/>
              <a:gd name="connsiteY2" fmla="*/ 0 h 1851025"/>
              <a:gd name="connsiteX3" fmla="*/ 9127332 w 9590088"/>
              <a:gd name="connsiteY3" fmla="*/ 1851025 h 1851025"/>
              <a:gd name="connsiteX4" fmla="*/ 0 w 9590088"/>
              <a:gd name="connsiteY4" fmla="*/ 1851025 h 1851025"/>
              <a:gd name="connsiteX0" fmla="*/ 0 w 9127332"/>
              <a:gd name="connsiteY0" fmla="*/ 1851025 h 1851025"/>
              <a:gd name="connsiteX1" fmla="*/ 462756 w 9127332"/>
              <a:gd name="connsiteY1" fmla="*/ 0 h 1851025"/>
              <a:gd name="connsiteX2" fmla="*/ 9067573 w 9127332"/>
              <a:gd name="connsiteY2" fmla="*/ 10886 h 1851025"/>
              <a:gd name="connsiteX3" fmla="*/ 9127332 w 9127332"/>
              <a:gd name="connsiteY3" fmla="*/ 1851025 h 1851025"/>
              <a:gd name="connsiteX4" fmla="*/ 0 w 9127332"/>
              <a:gd name="connsiteY4" fmla="*/ 1851025 h 1851025"/>
              <a:gd name="connsiteX0" fmla="*/ 0 w 9067573"/>
              <a:gd name="connsiteY0" fmla="*/ 1851025 h 1851025"/>
              <a:gd name="connsiteX1" fmla="*/ 462756 w 9067573"/>
              <a:gd name="connsiteY1" fmla="*/ 0 h 1851025"/>
              <a:gd name="connsiteX2" fmla="*/ 9067573 w 9067573"/>
              <a:gd name="connsiteY2" fmla="*/ 10886 h 1851025"/>
              <a:gd name="connsiteX3" fmla="*/ 9062017 w 9067573"/>
              <a:gd name="connsiteY3" fmla="*/ 1851025 h 1851025"/>
              <a:gd name="connsiteX4" fmla="*/ 0 w 9067573"/>
              <a:gd name="connsiteY4" fmla="*/ 1851025 h 18510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67573" h="1851025">
                <a:moveTo>
                  <a:pt x="0" y="1851025"/>
                </a:moveTo>
                <a:lnTo>
                  <a:pt x="462756" y="0"/>
                </a:lnTo>
                <a:lnTo>
                  <a:pt x="9067573" y="10886"/>
                </a:lnTo>
                <a:lnTo>
                  <a:pt x="9062017" y="1851025"/>
                </a:lnTo>
                <a:lnTo>
                  <a:pt x="0" y="1851025"/>
                </a:lnTo>
                <a:close/>
              </a:path>
            </a:pathLst>
          </a:custGeom>
          <a:solidFill>
            <a:schemeClr val="tx2"/>
          </a:solidFill>
        </p:spPr>
        <p:txBody>
          <a:bodyPr rIns="914400" anchor="ctr" anchorCtr="0">
            <a:normAutofit/>
          </a:bodyPr>
          <a:lstStyle>
            <a:lvl1pPr marL="0" indent="0" algn="r">
              <a:buNone/>
              <a:defRPr sz="4500" b="0" i="1">
                <a:latin typeface="HELVETICA NEUE CONDENSED" panose="02000503000000020004" pitchFamily="2" charset="0"/>
                <a:ea typeface="HELVETICA NEUE CONDENSED" panose="02000503000000020004" pitchFamily="2" charset="0"/>
                <a:cs typeface="HELVETICA NEUE CONDENSED" panose="02000503000000020004" pitchFamily="2" charset="0"/>
              </a:defRPr>
            </a:lvl1pPr>
          </a:lstStyle>
          <a:p>
            <a:pPr lvl="0"/>
            <a:r>
              <a:rPr lang="en-US" dirty="0"/>
              <a:t>48 PT HELVETICA NEUE BOLD CONDENSED ITALIC IN ALL-CAPS</a:t>
            </a:r>
          </a:p>
        </p:txBody>
      </p:sp>
      <p:sp>
        <p:nvSpPr>
          <p:cNvPr id="4" name="Footer Placeholder 3">
            <a:extLst>
              <a:ext uri="{FF2B5EF4-FFF2-40B4-BE49-F238E27FC236}">
                <a16:creationId xmlns:a16="http://schemas.microsoft.com/office/drawing/2014/main" id="{C32B2621-4973-52C3-D2B1-49C0150E11DC}"/>
              </a:ext>
            </a:extLst>
          </p:cNvPr>
          <p:cNvSpPr>
            <a:spLocks noGrp="1"/>
          </p:cNvSpPr>
          <p:nvPr>
            <p:ph type="ftr" sz="quarter" idx="18"/>
          </p:nvPr>
        </p:nvSpPr>
        <p:spPr/>
        <p:txBody>
          <a:bodyPr/>
          <a:lstStyle/>
          <a:p>
            <a:r>
              <a:rPr lang="en-US" dirty="0"/>
              <a:t>Name of School/Unit</a:t>
            </a:r>
          </a:p>
        </p:txBody>
      </p:sp>
      <p:sp>
        <p:nvSpPr>
          <p:cNvPr id="6" name="Slide Number Placeholder 5">
            <a:extLst>
              <a:ext uri="{FF2B5EF4-FFF2-40B4-BE49-F238E27FC236}">
                <a16:creationId xmlns:a16="http://schemas.microsoft.com/office/drawing/2014/main" id="{1E488424-8447-A111-D043-AC0D110EB08B}"/>
              </a:ext>
            </a:extLst>
          </p:cNvPr>
          <p:cNvSpPr>
            <a:spLocks noGrp="1"/>
          </p:cNvSpPr>
          <p:nvPr>
            <p:ph type="sldNum" sz="quarter" idx="19"/>
          </p:nvPr>
        </p:nvSpPr>
        <p:spPr/>
        <p:txBody>
          <a:bodyPr/>
          <a:lstStyle/>
          <a:p>
            <a:fld id="{2EF5B720-A4A1-FD49-AF98-E194DCD54D67}" type="slidenum">
              <a:rPr lang="en-US" smtClean="0"/>
              <a:pPr/>
              <a:t>‹#›</a:t>
            </a:fld>
            <a:endParaRPr lang="en-US" dirty="0"/>
          </a:p>
        </p:txBody>
      </p:sp>
      <p:pic>
        <p:nvPicPr>
          <p:cNvPr id="7" name="Picture 6" descr="A picture containing icon&#10;&#10;Description automatically generated">
            <a:extLst>
              <a:ext uri="{FF2B5EF4-FFF2-40B4-BE49-F238E27FC236}">
                <a16:creationId xmlns:a16="http://schemas.microsoft.com/office/drawing/2014/main" id="{0CA66110-2274-BE62-B3E2-599981655D88}"/>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9844412" y="5037958"/>
            <a:ext cx="1496291" cy="457200"/>
          </a:xfrm>
          <a:prstGeom prst="rect">
            <a:avLst/>
          </a:prstGeom>
        </p:spPr>
      </p:pic>
    </p:spTree>
    <p:extLst>
      <p:ext uri="{BB962C8B-B14F-4D97-AF65-F5344CB8AC3E}">
        <p14:creationId xmlns:p14="http://schemas.microsoft.com/office/powerpoint/2010/main" val="10325887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Title Slide 2 - Teal_Custom Photo">
    <p:spTree>
      <p:nvGrpSpPr>
        <p:cNvPr id="1" name=""/>
        <p:cNvGrpSpPr/>
        <p:nvPr/>
      </p:nvGrpSpPr>
      <p:grpSpPr>
        <a:xfrm>
          <a:off x="0" y="0"/>
          <a:ext cx="0" cy="0"/>
          <a:chOff x="0" y="0"/>
          <a:chExt cx="0" cy="0"/>
        </a:xfrm>
      </p:grpSpPr>
      <p:sp>
        <p:nvSpPr>
          <p:cNvPr id="5" name="Rectangle 22">
            <a:extLst>
              <a:ext uri="{FF2B5EF4-FFF2-40B4-BE49-F238E27FC236}">
                <a16:creationId xmlns:a16="http://schemas.microsoft.com/office/drawing/2014/main" id="{811F89D0-A05E-224B-12B4-A592BDB1C3D8}"/>
              </a:ext>
            </a:extLst>
          </p:cNvPr>
          <p:cNvSpPr>
            <a:spLocks/>
          </p:cNvSpPr>
          <p:nvPr userDrawn="1"/>
        </p:nvSpPr>
        <p:spPr>
          <a:xfrm rot="10800000">
            <a:off x="5105400" y="4717517"/>
            <a:ext cx="2276856" cy="2161205"/>
          </a:xfrm>
          <a:custGeom>
            <a:avLst/>
            <a:gdLst>
              <a:gd name="connsiteX0" fmla="*/ 0 w 10325100"/>
              <a:gd name="connsiteY0" fmla="*/ 0 h 6858000"/>
              <a:gd name="connsiteX1" fmla="*/ 10325100 w 10325100"/>
              <a:gd name="connsiteY1" fmla="*/ 0 h 6858000"/>
              <a:gd name="connsiteX2" fmla="*/ 10325100 w 10325100"/>
              <a:gd name="connsiteY2" fmla="*/ 6858000 h 6858000"/>
              <a:gd name="connsiteX3" fmla="*/ 0 w 10325100"/>
              <a:gd name="connsiteY3" fmla="*/ 6858000 h 6858000"/>
              <a:gd name="connsiteX4" fmla="*/ 0 w 10325100"/>
              <a:gd name="connsiteY4" fmla="*/ 0 h 6858000"/>
              <a:gd name="connsiteX0" fmla="*/ 0 w 12204004"/>
              <a:gd name="connsiteY0" fmla="*/ 12526 h 6858000"/>
              <a:gd name="connsiteX1" fmla="*/ 12204004 w 12204004"/>
              <a:gd name="connsiteY1" fmla="*/ 0 h 6858000"/>
              <a:gd name="connsiteX2" fmla="*/ 12204004 w 12204004"/>
              <a:gd name="connsiteY2" fmla="*/ 6858000 h 6858000"/>
              <a:gd name="connsiteX3" fmla="*/ 1878904 w 12204004"/>
              <a:gd name="connsiteY3" fmla="*/ 6858000 h 6858000"/>
              <a:gd name="connsiteX4" fmla="*/ 0 w 12204004"/>
              <a:gd name="connsiteY4" fmla="*/ 12526 h 6858000"/>
              <a:gd name="connsiteX0" fmla="*/ 0 w 12204004"/>
              <a:gd name="connsiteY0" fmla="*/ 12526 h 6858000"/>
              <a:gd name="connsiteX1" fmla="*/ 12204004 w 12204004"/>
              <a:gd name="connsiteY1" fmla="*/ 0 h 6858000"/>
              <a:gd name="connsiteX2" fmla="*/ 3172739 w 12204004"/>
              <a:gd name="connsiteY2" fmla="*/ 6858000 h 6858000"/>
              <a:gd name="connsiteX3" fmla="*/ 1878904 w 12204004"/>
              <a:gd name="connsiteY3" fmla="*/ 6858000 h 6858000"/>
              <a:gd name="connsiteX4" fmla="*/ 0 w 12204004"/>
              <a:gd name="connsiteY4" fmla="*/ 12526 h 6858000"/>
              <a:gd name="connsiteX0" fmla="*/ 0 w 3172739"/>
              <a:gd name="connsiteY0" fmla="*/ 12526 h 6858000"/>
              <a:gd name="connsiteX1" fmla="*/ 1744772 w 3172739"/>
              <a:gd name="connsiteY1" fmla="*/ 0 h 6858000"/>
              <a:gd name="connsiteX2" fmla="*/ 3172739 w 3172739"/>
              <a:gd name="connsiteY2" fmla="*/ 6858000 h 6858000"/>
              <a:gd name="connsiteX3" fmla="*/ 1878904 w 3172739"/>
              <a:gd name="connsiteY3" fmla="*/ 6858000 h 6858000"/>
              <a:gd name="connsiteX4" fmla="*/ 0 w 3172739"/>
              <a:gd name="connsiteY4" fmla="*/ 12526 h 6858000"/>
              <a:gd name="connsiteX0" fmla="*/ 0 w 3172739"/>
              <a:gd name="connsiteY0" fmla="*/ 12526 h 6858000"/>
              <a:gd name="connsiteX1" fmla="*/ 2396125 w 3172739"/>
              <a:gd name="connsiteY1" fmla="*/ 0 h 6858000"/>
              <a:gd name="connsiteX2" fmla="*/ 3172739 w 3172739"/>
              <a:gd name="connsiteY2" fmla="*/ 6858000 h 6858000"/>
              <a:gd name="connsiteX3" fmla="*/ 1878904 w 3172739"/>
              <a:gd name="connsiteY3" fmla="*/ 6858000 h 6858000"/>
              <a:gd name="connsiteX4" fmla="*/ 0 w 3172739"/>
              <a:gd name="connsiteY4" fmla="*/ 12526 h 6858000"/>
              <a:gd name="connsiteX0" fmla="*/ 0 w 2396125"/>
              <a:gd name="connsiteY0" fmla="*/ 12526 h 6858000"/>
              <a:gd name="connsiteX1" fmla="*/ 2396125 w 2396125"/>
              <a:gd name="connsiteY1" fmla="*/ 0 h 6858000"/>
              <a:gd name="connsiteX2" fmla="*/ 2396125 w 2396125"/>
              <a:gd name="connsiteY2" fmla="*/ 6858000 h 6858000"/>
              <a:gd name="connsiteX3" fmla="*/ 1878904 w 2396125"/>
              <a:gd name="connsiteY3" fmla="*/ 6858000 h 6858000"/>
              <a:gd name="connsiteX4" fmla="*/ 0 w 2396125"/>
              <a:gd name="connsiteY4" fmla="*/ 12526 h 6858000"/>
              <a:gd name="connsiteX0" fmla="*/ 0 w 7639457"/>
              <a:gd name="connsiteY0" fmla="*/ 0 h 6880198"/>
              <a:gd name="connsiteX1" fmla="*/ 7639457 w 7639457"/>
              <a:gd name="connsiteY1" fmla="*/ 22198 h 6880198"/>
              <a:gd name="connsiteX2" fmla="*/ 7639457 w 7639457"/>
              <a:gd name="connsiteY2" fmla="*/ 6880198 h 6880198"/>
              <a:gd name="connsiteX3" fmla="*/ 7122236 w 7639457"/>
              <a:gd name="connsiteY3" fmla="*/ 6880198 h 6880198"/>
              <a:gd name="connsiteX4" fmla="*/ 0 w 7639457"/>
              <a:gd name="connsiteY4" fmla="*/ 0 h 6880198"/>
              <a:gd name="connsiteX0" fmla="*/ 0 w 7639457"/>
              <a:gd name="connsiteY0" fmla="*/ 0 h 6880198"/>
              <a:gd name="connsiteX1" fmla="*/ 7639457 w 7639457"/>
              <a:gd name="connsiteY1" fmla="*/ 22198 h 6880198"/>
              <a:gd name="connsiteX2" fmla="*/ 7639457 w 7639457"/>
              <a:gd name="connsiteY2" fmla="*/ 6880198 h 6880198"/>
              <a:gd name="connsiteX3" fmla="*/ 2916050 w 7639457"/>
              <a:gd name="connsiteY3" fmla="*/ 6880198 h 6880198"/>
              <a:gd name="connsiteX4" fmla="*/ 0 w 7639457"/>
              <a:gd name="connsiteY4" fmla="*/ 0 h 6880198"/>
              <a:gd name="connsiteX0" fmla="*/ 1729767 w 4723407"/>
              <a:gd name="connsiteY0" fmla="*/ 0 h 6868323"/>
              <a:gd name="connsiteX1" fmla="*/ 4723407 w 4723407"/>
              <a:gd name="connsiteY1" fmla="*/ 10323 h 6868323"/>
              <a:gd name="connsiteX2" fmla="*/ 4723407 w 4723407"/>
              <a:gd name="connsiteY2" fmla="*/ 6868323 h 6868323"/>
              <a:gd name="connsiteX3" fmla="*/ 0 w 4723407"/>
              <a:gd name="connsiteY3" fmla="*/ 6868323 h 6868323"/>
              <a:gd name="connsiteX4" fmla="*/ 1729767 w 4723407"/>
              <a:gd name="connsiteY4" fmla="*/ 0 h 6868323"/>
              <a:gd name="connsiteX0" fmla="*/ 0 w 2993640"/>
              <a:gd name="connsiteY0" fmla="*/ 0 h 6868323"/>
              <a:gd name="connsiteX1" fmla="*/ 2993640 w 2993640"/>
              <a:gd name="connsiteY1" fmla="*/ 10323 h 6868323"/>
              <a:gd name="connsiteX2" fmla="*/ 2993640 w 2993640"/>
              <a:gd name="connsiteY2" fmla="*/ 6868323 h 6868323"/>
              <a:gd name="connsiteX3" fmla="*/ 2426309 w 2993640"/>
              <a:gd name="connsiteY3" fmla="*/ 6834972 h 6868323"/>
              <a:gd name="connsiteX4" fmla="*/ 0 w 2993640"/>
              <a:gd name="connsiteY4" fmla="*/ 0 h 6868323"/>
              <a:gd name="connsiteX0" fmla="*/ 0 w 2278163"/>
              <a:gd name="connsiteY0" fmla="*/ 23028 h 6858000"/>
              <a:gd name="connsiteX1" fmla="*/ 2278163 w 2278163"/>
              <a:gd name="connsiteY1" fmla="*/ 0 h 6858000"/>
              <a:gd name="connsiteX2" fmla="*/ 2278163 w 2278163"/>
              <a:gd name="connsiteY2" fmla="*/ 6858000 h 6858000"/>
              <a:gd name="connsiteX3" fmla="*/ 1710832 w 2278163"/>
              <a:gd name="connsiteY3" fmla="*/ 6824649 h 6858000"/>
              <a:gd name="connsiteX4" fmla="*/ 0 w 2278163"/>
              <a:gd name="connsiteY4" fmla="*/ 23028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78163" h="6858000">
                <a:moveTo>
                  <a:pt x="0" y="23028"/>
                </a:moveTo>
                <a:lnTo>
                  <a:pt x="2278163" y="0"/>
                </a:lnTo>
                <a:lnTo>
                  <a:pt x="2278163" y="6858000"/>
                </a:lnTo>
                <a:lnTo>
                  <a:pt x="1710832" y="6824649"/>
                </a:lnTo>
                <a:lnTo>
                  <a:pt x="0" y="23028"/>
                </a:lnTo>
                <a:close/>
              </a:path>
            </a:pathLst>
          </a:custGeom>
          <a:blipFill>
            <a:blip r:embed="rId2" cstate="screen">
              <a:extLst>
                <a:ext uri="{28A0092B-C50C-407E-A947-70E740481C1C}">
                  <a14:useLocalDpi xmlns:a14="http://schemas.microsoft.com/office/drawing/2010/main"/>
                </a:ext>
              </a:extLst>
            </a:blip>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wrap="none" lIns="0" tIns="0" rIns="0" bIns="0" rtlCol="0" anchor="ctr"/>
          <a:lstStyle/>
          <a:p>
            <a:pPr algn="ctr"/>
            <a:endParaRPr lang="en-US" dirty="0"/>
          </a:p>
        </p:txBody>
      </p:sp>
      <p:sp>
        <p:nvSpPr>
          <p:cNvPr id="2" name="Picture Placeholder 10">
            <a:extLst>
              <a:ext uri="{FF2B5EF4-FFF2-40B4-BE49-F238E27FC236}">
                <a16:creationId xmlns:a16="http://schemas.microsoft.com/office/drawing/2014/main" id="{29CFCEFA-9620-CB4B-1BEB-E87790E2423B}"/>
              </a:ext>
            </a:extLst>
          </p:cNvPr>
          <p:cNvSpPr>
            <a:spLocks noGrp="1"/>
          </p:cNvSpPr>
          <p:nvPr>
            <p:ph type="pic" sz="quarter" idx="16"/>
          </p:nvPr>
        </p:nvSpPr>
        <p:spPr>
          <a:xfrm>
            <a:off x="0" y="-10274"/>
            <a:ext cx="6882720" cy="6878548"/>
          </a:xfrm>
          <a:custGeom>
            <a:avLst/>
            <a:gdLst>
              <a:gd name="connsiteX0" fmla="*/ 0 w 9233480"/>
              <a:gd name="connsiteY0" fmla="*/ 6858000 h 6858000"/>
              <a:gd name="connsiteX1" fmla="*/ 1714500 w 9233480"/>
              <a:gd name="connsiteY1" fmla="*/ 0 h 6858000"/>
              <a:gd name="connsiteX2" fmla="*/ 9233480 w 9233480"/>
              <a:gd name="connsiteY2" fmla="*/ 0 h 6858000"/>
              <a:gd name="connsiteX3" fmla="*/ 7518980 w 9233480"/>
              <a:gd name="connsiteY3" fmla="*/ 6858000 h 6858000"/>
              <a:gd name="connsiteX4" fmla="*/ 0 w 9233480"/>
              <a:gd name="connsiteY4" fmla="*/ 6858000 h 6858000"/>
              <a:gd name="connsiteX0" fmla="*/ 1284 w 9234764"/>
              <a:gd name="connsiteY0" fmla="*/ 6868274 h 6868274"/>
              <a:gd name="connsiteX1" fmla="*/ 0 w 9234764"/>
              <a:gd name="connsiteY1" fmla="*/ 0 h 6868274"/>
              <a:gd name="connsiteX2" fmla="*/ 9234764 w 9234764"/>
              <a:gd name="connsiteY2" fmla="*/ 10274 h 6868274"/>
              <a:gd name="connsiteX3" fmla="*/ 7520264 w 9234764"/>
              <a:gd name="connsiteY3" fmla="*/ 6868274 h 6868274"/>
              <a:gd name="connsiteX4" fmla="*/ 1284 w 9234764"/>
              <a:gd name="connsiteY4" fmla="*/ 6868274 h 6868274"/>
              <a:gd name="connsiteX0" fmla="*/ 1284 w 9245038"/>
              <a:gd name="connsiteY0" fmla="*/ 6868274 h 6868274"/>
              <a:gd name="connsiteX1" fmla="*/ 0 w 9245038"/>
              <a:gd name="connsiteY1" fmla="*/ 0 h 6868274"/>
              <a:gd name="connsiteX2" fmla="*/ 9245038 w 9245038"/>
              <a:gd name="connsiteY2" fmla="*/ 0 h 6868274"/>
              <a:gd name="connsiteX3" fmla="*/ 7520264 w 9245038"/>
              <a:gd name="connsiteY3" fmla="*/ 6868274 h 6868274"/>
              <a:gd name="connsiteX4" fmla="*/ 1284 w 9245038"/>
              <a:gd name="connsiteY4" fmla="*/ 6868274 h 6868274"/>
              <a:gd name="connsiteX0" fmla="*/ 0 w 9243754"/>
              <a:gd name="connsiteY0" fmla="*/ 6868274 h 6868274"/>
              <a:gd name="connsiteX1" fmla="*/ 2392595 w 9243754"/>
              <a:gd name="connsiteY1" fmla="*/ 10274 h 6868274"/>
              <a:gd name="connsiteX2" fmla="*/ 9243754 w 9243754"/>
              <a:gd name="connsiteY2" fmla="*/ 0 h 6868274"/>
              <a:gd name="connsiteX3" fmla="*/ 7518980 w 9243754"/>
              <a:gd name="connsiteY3" fmla="*/ 6868274 h 6868274"/>
              <a:gd name="connsiteX4" fmla="*/ 0 w 9243754"/>
              <a:gd name="connsiteY4" fmla="*/ 6868274 h 6868274"/>
              <a:gd name="connsiteX0" fmla="*/ 823217 w 6851159"/>
              <a:gd name="connsiteY0" fmla="*/ 6313469 h 6868274"/>
              <a:gd name="connsiteX1" fmla="*/ 0 w 6851159"/>
              <a:gd name="connsiteY1" fmla="*/ 10274 h 6868274"/>
              <a:gd name="connsiteX2" fmla="*/ 6851159 w 6851159"/>
              <a:gd name="connsiteY2" fmla="*/ 0 h 6868274"/>
              <a:gd name="connsiteX3" fmla="*/ 5126385 w 6851159"/>
              <a:gd name="connsiteY3" fmla="*/ 6868274 h 6868274"/>
              <a:gd name="connsiteX4" fmla="*/ 823217 w 6851159"/>
              <a:gd name="connsiteY4" fmla="*/ 6313469 h 6868274"/>
              <a:gd name="connsiteX0" fmla="*/ 0 w 6880697"/>
              <a:gd name="connsiteY0" fmla="*/ 6868274 h 6868274"/>
              <a:gd name="connsiteX1" fmla="*/ 29538 w 6880697"/>
              <a:gd name="connsiteY1" fmla="*/ 10274 h 6868274"/>
              <a:gd name="connsiteX2" fmla="*/ 6880697 w 6880697"/>
              <a:gd name="connsiteY2" fmla="*/ 0 h 6868274"/>
              <a:gd name="connsiteX3" fmla="*/ 5155923 w 6880697"/>
              <a:gd name="connsiteY3" fmla="*/ 6868274 h 6868274"/>
              <a:gd name="connsiteX4" fmla="*/ 0 w 6880697"/>
              <a:gd name="connsiteY4" fmla="*/ 6868274 h 6868274"/>
              <a:gd name="connsiteX0" fmla="*/ 0 w 6880697"/>
              <a:gd name="connsiteY0" fmla="*/ 6868274 h 6868274"/>
              <a:gd name="connsiteX1" fmla="*/ 8990 w 6880697"/>
              <a:gd name="connsiteY1" fmla="*/ 10274 h 6868274"/>
              <a:gd name="connsiteX2" fmla="*/ 6880697 w 6880697"/>
              <a:gd name="connsiteY2" fmla="*/ 0 h 6868274"/>
              <a:gd name="connsiteX3" fmla="*/ 5155923 w 6880697"/>
              <a:gd name="connsiteY3" fmla="*/ 6868274 h 6868274"/>
              <a:gd name="connsiteX4" fmla="*/ 0 w 6880697"/>
              <a:gd name="connsiteY4" fmla="*/ 6868274 h 6868274"/>
              <a:gd name="connsiteX0" fmla="*/ 2023 w 6882720"/>
              <a:gd name="connsiteY0" fmla="*/ 6878548 h 6878548"/>
              <a:gd name="connsiteX1" fmla="*/ 739 w 6882720"/>
              <a:gd name="connsiteY1" fmla="*/ 0 h 6878548"/>
              <a:gd name="connsiteX2" fmla="*/ 6882720 w 6882720"/>
              <a:gd name="connsiteY2" fmla="*/ 10274 h 6878548"/>
              <a:gd name="connsiteX3" fmla="*/ 5157946 w 6882720"/>
              <a:gd name="connsiteY3" fmla="*/ 6878548 h 6878548"/>
              <a:gd name="connsiteX4" fmla="*/ 2023 w 6882720"/>
              <a:gd name="connsiteY4" fmla="*/ 6878548 h 68785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82720" h="6878548">
                <a:moveTo>
                  <a:pt x="2023" y="6878548"/>
                </a:moveTo>
                <a:cubicBezTo>
                  <a:pt x="5020" y="4592548"/>
                  <a:pt x="-2258" y="2286000"/>
                  <a:pt x="739" y="0"/>
                </a:cubicBezTo>
                <a:lnTo>
                  <a:pt x="6882720" y="10274"/>
                </a:lnTo>
                <a:lnTo>
                  <a:pt x="5157946" y="6878548"/>
                </a:lnTo>
                <a:lnTo>
                  <a:pt x="2023" y="6878548"/>
                </a:lnTo>
                <a:close/>
              </a:path>
            </a:pathLst>
          </a:custGeom>
          <a:blipFill>
            <a:blip r:embed="rId3" cstate="screen">
              <a:extLst>
                <a:ext uri="{28A0092B-C50C-407E-A947-70E740481C1C}">
                  <a14:useLocalDpi xmlns:a14="http://schemas.microsoft.com/office/drawing/2010/main"/>
                </a:ext>
              </a:extLst>
            </a:blip>
            <a:stretch>
              <a:fillRect/>
            </a:stretch>
          </a:blipFill>
        </p:spPr>
        <p:txBody>
          <a:bodyPr/>
          <a:lstStyle>
            <a:lvl1pPr marL="0" indent="0">
              <a:buNone/>
              <a:defRPr/>
            </a:lvl1pPr>
          </a:lstStyle>
          <a:p>
            <a:r>
              <a:rPr lang="en-US"/>
              <a:t>Click icon to add picture</a:t>
            </a:r>
            <a:endParaRPr lang="en-US" dirty="0"/>
          </a:p>
        </p:txBody>
      </p:sp>
      <p:sp>
        <p:nvSpPr>
          <p:cNvPr id="3" name="Subtitle 2">
            <a:extLst>
              <a:ext uri="{FF2B5EF4-FFF2-40B4-BE49-F238E27FC236}">
                <a16:creationId xmlns:a16="http://schemas.microsoft.com/office/drawing/2014/main" id="{168404E3-503E-AA6A-3BC1-1145E9D72CCD}"/>
              </a:ext>
            </a:extLst>
          </p:cNvPr>
          <p:cNvSpPr>
            <a:spLocks noGrp="1"/>
          </p:cNvSpPr>
          <p:nvPr>
            <p:ph type="subTitle" idx="1" hasCustomPrompt="1"/>
          </p:nvPr>
        </p:nvSpPr>
        <p:spPr>
          <a:xfrm>
            <a:off x="6019800" y="3429000"/>
            <a:ext cx="5333999" cy="1884362"/>
          </a:xfrm>
        </p:spPr>
        <p:txBody>
          <a:bodyPr lIns="45720" rIns="45720"/>
          <a:lstStyle>
            <a:lvl1pPr marL="0" indent="0" algn="r">
              <a:buNone/>
              <a:defRPr sz="2400" b="1" i="0" spc="300">
                <a:solidFill>
                  <a:schemeClr val="tx1"/>
                </a:solidFill>
                <a:latin typeface="Helvetica Neue" panose="02000503000000020004" pitchFamily="2" charset="0"/>
                <a:ea typeface="Helvetica Neue" panose="02000503000000020004" pitchFamily="2" charset="0"/>
                <a:cs typeface="Helvetica Neue" panose="02000503000000020004"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24 PT HELVETICA NEUE BOLD IN ALL-CAPS AND LOOSE SPACING</a:t>
            </a:r>
          </a:p>
        </p:txBody>
      </p:sp>
      <p:sp>
        <p:nvSpPr>
          <p:cNvPr id="18" name="Text Placeholder 13">
            <a:extLst>
              <a:ext uri="{FF2B5EF4-FFF2-40B4-BE49-F238E27FC236}">
                <a16:creationId xmlns:a16="http://schemas.microsoft.com/office/drawing/2014/main" id="{29052DDF-7D31-4F2B-81F5-561CBF5EF4B2}"/>
              </a:ext>
            </a:extLst>
          </p:cNvPr>
          <p:cNvSpPr>
            <a:spLocks noGrp="1"/>
          </p:cNvSpPr>
          <p:nvPr>
            <p:ph type="body" sz="quarter" idx="17" hasCustomPrompt="1"/>
          </p:nvPr>
        </p:nvSpPr>
        <p:spPr>
          <a:xfrm>
            <a:off x="3124199" y="1638301"/>
            <a:ext cx="9067573" cy="1617662"/>
          </a:xfrm>
          <a:custGeom>
            <a:avLst/>
            <a:gdLst>
              <a:gd name="connsiteX0" fmla="*/ 0 w 9590088"/>
              <a:gd name="connsiteY0" fmla="*/ 1851025 h 1851025"/>
              <a:gd name="connsiteX1" fmla="*/ 462756 w 9590088"/>
              <a:gd name="connsiteY1" fmla="*/ 0 h 1851025"/>
              <a:gd name="connsiteX2" fmla="*/ 9590088 w 9590088"/>
              <a:gd name="connsiteY2" fmla="*/ 0 h 1851025"/>
              <a:gd name="connsiteX3" fmla="*/ 9127332 w 9590088"/>
              <a:gd name="connsiteY3" fmla="*/ 1851025 h 1851025"/>
              <a:gd name="connsiteX4" fmla="*/ 0 w 9590088"/>
              <a:gd name="connsiteY4" fmla="*/ 1851025 h 1851025"/>
              <a:gd name="connsiteX0" fmla="*/ 0 w 9127332"/>
              <a:gd name="connsiteY0" fmla="*/ 1851025 h 1851025"/>
              <a:gd name="connsiteX1" fmla="*/ 462756 w 9127332"/>
              <a:gd name="connsiteY1" fmla="*/ 0 h 1851025"/>
              <a:gd name="connsiteX2" fmla="*/ 9067573 w 9127332"/>
              <a:gd name="connsiteY2" fmla="*/ 10886 h 1851025"/>
              <a:gd name="connsiteX3" fmla="*/ 9127332 w 9127332"/>
              <a:gd name="connsiteY3" fmla="*/ 1851025 h 1851025"/>
              <a:gd name="connsiteX4" fmla="*/ 0 w 9127332"/>
              <a:gd name="connsiteY4" fmla="*/ 1851025 h 1851025"/>
              <a:gd name="connsiteX0" fmla="*/ 0 w 9067573"/>
              <a:gd name="connsiteY0" fmla="*/ 1851025 h 1851025"/>
              <a:gd name="connsiteX1" fmla="*/ 462756 w 9067573"/>
              <a:gd name="connsiteY1" fmla="*/ 0 h 1851025"/>
              <a:gd name="connsiteX2" fmla="*/ 9067573 w 9067573"/>
              <a:gd name="connsiteY2" fmla="*/ 10886 h 1851025"/>
              <a:gd name="connsiteX3" fmla="*/ 9062017 w 9067573"/>
              <a:gd name="connsiteY3" fmla="*/ 1851025 h 1851025"/>
              <a:gd name="connsiteX4" fmla="*/ 0 w 9067573"/>
              <a:gd name="connsiteY4" fmla="*/ 1851025 h 18510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67573" h="1851025">
                <a:moveTo>
                  <a:pt x="0" y="1851025"/>
                </a:moveTo>
                <a:lnTo>
                  <a:pt x="462756" y="0"/>
                </a:lnTo>
                <a:lnTo>
                  <a:pt x="9067573" y="10886"/>
                </a:lnTo>
                <a:lnTo>
                  <a:pt x="9062017" y="1851025"/>
                </a:lnTo>
                <a:lnTo>
                  <a:pt x="0" y="1851025"/>
                </a:lnTo>
                <a:close/>
              </a:path>
            </a:pathLst>
          </a:custGeom>
          <a:solidFill>
            <a:schemeClr val="tx2"/>
          </a:solidFill>
        </p:spPr>
        <p:txBody>
          <a:bodyPr rIns="914400" anchor="ctr" anchorCtr="0">
            <a:normAutofit/>
          </a:bodyPr>
          <a:lstStyle>
            <a:lvl1pPr marL="0" indent="0" algn="r">
              <a:buNone/>
              <a:defRPr sz="4500" b="0" i="1">
                <a:latin typeface="HELVETICA NEUE CONDENSED" panose="02000503000000020004" pitchFamily="2" charset="0"/>
                <a:ea typeface="HELVETICA NEUE CONDENSED" panose="02000503000000020004" pitchFamily="2" charset="0"/>
                <a:cs typeface="HELVETICA NEUE CONDENSED" panose="02000503000000020004" pitchFamily="2" charset="0"/>
              </a:defRPr>
            </a:lvl1pPr>
          </a:lstStyle>
          <a:p>
            <a:pPr lvl="0"/>
            <a:r>
              <a:rPr lang="en-US" dirty="0"/>
              <a:t>48 PT HELVETICA NEUE BOLD CONDENSED ITALIC IN ALL-CAPS</a:t>
            </a:r>
          </a:p>
        </p:txBody>
      </p:sp>
      <p:sp>
        <p:nvSpPr>
          <p:cNvPr id="4" name="Footer Placeholder 3">
            <a:extLst>
              <a:ext uri="{FF2B5EF4-FFF2-40B4-BE49-F238E27FC236}">
                <a16:creationId xmlns:a16="http://schemas.microsoft.com/office/drawing/2014/main" id="{2D410DDE-5E14-EBF1-1AAD-B7F41B1B10C0}"/>
              </a:ext>
            </a:extLst>
          </p:cNvPr>
          <p:cNvSpPr>
            <a:spLocks noGrp="1"/>
          </p:cNvSpPr>
          <p:nvPr>
            <p:ph type="ftr" sz="quarter" idx="18"/>
          </p:nvPr>
        </p:nvSpPr>
        <p:spPr/>
        <p:txBody>
          <a:bodyPr/>
          <a:lstStyle/>
          <a:p>
            <a:r>
              <a:rPr lang="en-US" dirty="0"/>
              <a:t>Name of School/Unit</a:t>
            </a:r>
          </a:p>
        </p:txBody>
      </p:sp>
      <p:sp>
        <p:nvSpPr>
          <p:cNvPr id="6" name="Slide Number Placeholder 5">
            <a:extLst>
              <a:ext uri="{FF2B5EF4-FFF2-40B4-BE49-F238E27FC236}">
                <a16:creationId xmlns:a16="http://schemas.microsoft.com/office/drawing/2014/main" id="{5AC125D7-87A7-6506-F43A-208ED8A6FF80}"/>
              </a:ext>
            </a:extLst>
          </p:cNvPr>
          <p:cNvSpPr>
            <a:spLocks noGrp="1"/>
          </p:cNvSpPr>
          <p:nvPr>
            <p:ph type="sldNum" sz="quarter" idx="19"/>
          </p:nvPr>
        </p:nvSpPr>
        <p:spPr/>
        <p:txBody>
          <a:bodyPr/>
          <a:lstStyle/>
          <a:p>
            <a:fld id="{2EF5B720-A4A1-FD49-AF98-E194DCD54D67}" type="slidenum">
              <a:rPr lang="en-US" smtClean="0"/>
              <a:pPr/>
              <a:t>‹#›</a:t>
            </a:fld>
            <a:endParaRPr lang="en-US" dirty="0"/>
          </a:p>
        </p:txBody>
      </p:sp>
      <p:pic>
        <p:nvPicPr>
          <p:cNvPr id="7" name="Picture 6" descr="A picture containing icon&#10;&#10;Description automatically generated">
            <a:extLst>
              <a:ext uri="{FF2B5EF4-FFF2-40B4-BE49-F238E27FC236}">
                <a16:creationId xmlns:a16="http://schemas.microsoft.com/office/drawing/2014/main" id="{424D66BF-6D25-1CD4-2E3B-323224A3C9B9}"/>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9844412" y="5037958"/>
            <a:ext cx="1496291" cy="457200"/>
          </a:xfrm>
          <a:prstGeom prst="rect">
            <a:avLst/>
          </a:prstGeom>
        </p:spPr>
      </p:pic>
    </p:spTree>
    <p:extLst>
      <p:ext uri="{BB962C8B-B14F-4D97-AF65-F5344CB8AC3E}">
        <p14:creationId xmlns:p14="http://schemas.microsoft.com/office/powerpoint/2010/main" val="41239263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Title Slide 2 - Dark Teal_Custom Photo">
    <p:spTree>
      <p:nvGrpSpPr>
        <p:cNvPr id="1" name=""/>
        <p:cNvGrpSpPr/>
        <p:nvPr/>
      </p:nvGrpSpPr>
      <p:grpSpPr>
        <a:xfrm>
          <a:off x="0" y="0"/>
          <a:ext cx="0" cy="0"/>
          <a:chOff x="0" y="0"/>
          <a:chExt cx="0" cy="0"/>
        </a:xfrm>
      </p:grpSpPr>
      <p:sp>
        <p:nvSpPr>
          <p:cNvPr id="5" name="Rectangle 22">
            <a:extLst>
              <a:ext uri="{FF2B5EF4-FFF2-40B4-BE49-F238E27FC236}">
                <a16:creationId xmlns:a16="http://schemas.microsoft.com/office/drawing/2014/main" id="{811F89D0-A05E-224B-12B4-A592BDB1C3D8}"/>
              </a:ext>
            </a:extLst>
          </p:cNvPr>
          <p:cNvSpPr>
            <a:spLocks/>
          </p:cNvSpPr>
          <p:nvPr userDrawn="1"/>
        </p:nvSpPr>
        <p:spPr>
          <a:xfrm rot="10800000">
            <a:off x="5105400" y="4717517"/>
            <a:ext cx="2276856" cy="2161205"/>
          </a:xfrm>
          <a:custGeom>
            <a:avLst/>
            <a:gdLst>
              <a:gd name="connsiteX0" fmla="*/ 0 w 10325100"/>
              <a:gd name="connsiteY0" fmla="*/ 0 h 6858000"/>
              <a:gd name="connsiteX1" fmla="*/ 10325100 w 10325100"/>
              <a:gd name="connsiteY1" fmla="*/ 0 h 6858000"/>
              <a:gd name="connsiteX2" fmla="*/ 10325100 w 10325100"/>
              <a:gd name="connsiteY2" fmla="*/ 6858000 h 6858000"/>
              <a:gd name="connsiteX3" fmla="*/ 0 w 10325100"/>
              <a:gd name="connsiteY3" fmla="*/ 6858000 h 6858000"/>
              <a:gd name="connsiteX4" fmla="*/ 0 w 10325100"/>
              <a:gd name="connsiteY4" fmla="*/ 0 h 6858000"/>
              <a:gd name="connsiteX0" fmla="*/ 0 w 12204004"/>
              <a:gd name="connsiteY0" fmla="*/ 12526 h 6858000"/>
              <a:gd name="connsiteX1" fmla="*/ 12204004 w 12204004"/>
              <a:gd name="connsiteY1" fmla="*/ 0 h 6858000"/>
              <a:gd name="connsiteX2" fmla="*/ 12204004 w 12204004"/>
              <a:gd name="connsiteY2" fmla="*/ 6858000 h 6858000"/>
              <a:gd name="connsiteX3" fmla="*/ 1878904 w 12204004"/>
              <a:gd name="connsiteY3" fmla="*/ 6858000 h 6858000"/>
              <a:gd name="connsiteX4" fmla="*/ 0 w 12204004"/>
              <a:gd name="connsiteY4" fmla="*/ 12526 h 6858000"/>
              <a:gd name="connsiteX0" fmla="*/ 0 w 12204004"/>
              <a:gd name="connsiteY0" fmla="*/ 12526 h 6858000"/>
              <a:gd name="connsiteX1" fmla="*/ 12204004 w 12204004"/>
              <a:gd name="connsiteY1" fmla="*/ 0 h 6858000"/>
              <a:gd name="connsiteX2" fmla="*/ 3172739 w 12204004"/>
              <a:gd name="connsiteY2" fmla="*/ 6858000 h 6858000"/>
              <a:gd name="connsiteX3" fmla="*/ 1878904 w 12204004"/>
              <a:gd name="connsiteY3" fmla="*/ 6858000 h 6858000"/>
              <a:gd name="connsiteX4" fmla="*/ 0 w 12204004"/>
              <a:gd name="connsiteY4" fmla="*/ 12526 h 6858000"/>
              <a:gd name="connsiteX0" fmla="*/ 0 w 3172739"/>
              <a:gd name="connsiteY0" fmla="*/ 12526 h 6858000"/>
              <a:gd name="connsiteX1" fmla="*/ 1744772 w 3172739"/>
              <a:gd name="connsiteY1" fmla="*/ 0 h 6858000"/>
              <a:gd name="connsiteX2" fmla="*/ 3172739 w 3172739"/>
              <a:gd name="connsiteY2" fmla="*/ 6858000 h 6858000"/>
              <a:gd name="connsiteX3" fmla="*/ 1878904 w 3172739"/>
              <a:gd name="connsiteY3" fmla="*/ 6858000 h 6858000"/>
              <a:gd name="connsiteX4" fmla="*/ 0 w 3172739"/>
              <a:gd name="connsiteY4" fmla="*/ 12526 h 6858000"/>
              <a:gd name="connsiteX0" fmla="*/ 0 w 3172739"/>
              <a:gd name="connsiteY0" fmla="*/ 12526 h 6858000"/>
              <a:gd name="connsiteX1" fmla="*/ 2396125 w 3172739"/>
              <a:gd name="connsiteY1" fmla="*/ 0 h 6858000"/>
              <a:gd name="connsiteX2" fmla="*/ 3172739 w 3172739"/>
              <a:gd name="connsiteY2" fmla="*/ 6858000 h 6858000"/>
              <a:gd name="connsiteX3" fmla="*/ 1878904 w 3172739"/>
              <a:gd name="connsiteY3" fmla="*/ 6858000 h 6858000"/>
              <a:gd name="connsiteX4" fmla="*/ 0 w 3172739"/>
              <a:gd name="connsiteY4" fmla="*/ 12526 h 6858000"/>
              <a:gd name="connsiteX0" fmla="*/ 0 w 2396125"/>
              <a:gd name="connsiteY0" fmla="*/ 12526 h 6858000"/>
              <a:gd name="connsiteX1" fmla="*/ 2396125 w 2396125"/>
              <a:gd name="connsiteY1" fmla="*/ 0 h 6858000"/>
              <a:gd name="connsiteX2" fmla="*/ 2396125 w 2396125"/>
              <a:gd name="connsiteY2" fmla="*/ 6858000 h 6858000"/>
              <a:gd name="connsiteX3" fmla="*/ 1878904 w 2396125"/>
              <a:gd name="connsiteY3" fmla="*/ 6858000 h 6858000"/>
              <a:gd name="connsiteX4" fmla="*/ 0 w 2396125"/>
              <a:gd name="connsiteY4" fmla="*/ 12526 h 6858000"/>
              <a:gd name="connsiteX0" fmla="*/ 0 w 7639457"/>
              <a:gd name="connsiteY0" fmla="*/ 0 h 6880198"/>
              <a:gd name="connsiteX1" fmla="*/ 7639457 w 7639457"/>
              <a:gd name="connsiteY1" fmla="*/ 22198 h 6880198"/>
              <a:gd name="connsiteX2" fmla="*/ 7639457 w 7639457"/>
              <a:gd name="connsiteY2" fmla="*/ 6880198 h 6880198"/>
              <a:gd name="connsiteX3" fmla="*/ 7122236 w 7639457"/>
              <a:gd name="connsiteY3" fmla="*/ 6880198 h 6880198"/>
              <a:gd name="connsiteX4" fmla="*/ 0 w 7639457"/>
              <a:gd name="connsiteY4" fmla="*/ 0 h 6880198"/>
              <a:gd name="connsiteX0" fmla="*/ 0 w 7639457"/>
              <a:gd name="connsiteY0" fmla="*/ 0 h 6880198"/>
              <a:gd name="connsiteX1" fmla="*/ 7639457 w 7639457"/>
              <a:gd name="connsiteY1" fmla="*/ 22198 h 6880198"/>
              <a:gd name="connsiteX2" fmla="*/ 7639457 w 7639457"/>
              <a:gd name="connsiteY2" fmla="*/ 6880198 h 6880198"/>
              <a:gd name="connsiteX3" fmla="*/ 2916050 w 7639457"/>
              <a:gd name="connsiteY3" fmla="*/ 6880198 h 6880198"/>
              <a:gd name="connsiteX4" fmla="*/ 0 w 7639457"/>
              <a:gd name="connsiteY4" fmla="*/ 0 h 6880198"/>
              <a:gd name="connsiteX0" fmla="*/ 1729767 w 4723407"/>
              <a:gd name="connsiteY0" fmla="*/ 0 h 6868323"/>
              <a:gd name="connsiteX1" fmla="*/ 4723407 w 4723407"/>
              <a:gd name="connsiteY1" fmla="*/ 10323 h 6868323"/>
              <a:gd name="connsiteX2" fmla="*/ 4723407 w 4723407"/>
              <a:gd name="connsiteY2" fmla="*/ 6868323 h 6868323"/>
              <a:gd name="connsiteX3" fmla="*/ 0 w 4723407"/>
              <a:gd name="connsiteY3" fmla="*/ 6868323 h 6868323"/>
              <a:gd name="connsiteX4" fmla="*/ 1729767 w 4723407"/>
              <a:gd name="connsiteY4" fmla="*/ 0 h 6868323"/>
              <a:gd name="connsiteX0" fmla="*/ 0 w 2993640"/>
              <a:gd name="connsiteY0" fmla="*/ 0 h 6868323"/>
              <a:gd name="connsiteX1" fmla="*/ 2993640 w 2993640"/>
              <a:gd name="connsiteY1" fmla="*/ 10323 h 6868323"/>
              <a:gd name="connsiteX2" fmla="*/ 2993640 w 2993640"/>
              <a:gd name="connsiteY2" fmla="*/ 6868323 h 6868323"/>
              <a:gd name="connsiteX3" fmla="*/ 2426309 w 2993640"/>
              <a:gd name="connsiteY3" fmla="*/ 6834972 h 6868323"/>
              <a:gd name="connsiteX4" fmla="*/ 0 w 2993640"/>
              <a:gd name="connsiteY4" fmla="*/ 0 h 6868323"/>
              <a:gd name="connsiteX0" fmla="*/ 0 w 2278163"/>
              <a:gd name="connsiteY0" fmla="*/ 23028 h 6858000"/>
              <a:gd name="connsiteX1" fmla="*/ 2278163 w 2278163"/>
              <a:gd name="connsiteY1" fmla="*/ 0 h 6858000"/>
              <a:gd name="connsiteX2" fmla="*/ 2278163 w 2278163"/>
              <a:gd name="connsiteY2" fmla="*/ 6858000 h 6858000"/>
              <a:gd name="connsiteX3" fmla="*/ 1710832 w 2278163"/>
              <a:gd name="connsiteY3" fmla="*/ 6824649 h 6858000"/>
              <a:gd name="connsiteX4" fmla="*/ 0 w 2278163"/>
              <a:gd name="connsiteY4" fmla="*/ 23028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78163" h="6858000">
                <a:moveTo>
                  <a:pt x="0" y="23028"/>
                </a:moveTo>
                <a:lnTo>
                  <a:pt x="2278163" y="0"/>
                </a:lnTo>
                <a:lnTo>
                  <a:pt x="2278163" y="6858000"/>
                </a:lnTo>
                <a:lnTo>
                  <a:pt x="1710832" y="6824649"/>
                </a:lnTo>
                <a:lnTo>
                  <a:pt x="0" y="23028"/>
                </a:lnTo>
                <a:close/>
              </a:path>
            </a:pathLst>
          </a:custGeom>
          <a:blipFill>
            <a:blip r:embed="rId2" cstate="screen">
              <a:extLst>
                <a:ext uri="{28A0092B-C50C-407E-A947-70E740481C1C}">
                  <a14:useLocalDpi xmlns:a14="http://schemas.microsoft.com/office/drawing/2010/main"/>
                </a:ext>
              </a:extLst>
            </a:blip>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wrap="none" lIns="0" tIns="0" rIns="0" bIns="0" rtlCol="0" anchor="ctr"/>
          <a:lstStyle/>
          <a:p>
            <a:pPr algn="ctr"/>
            <a:endParaRPr lang="en-US" dirty="0"/>
          </a:p>
        </p:txBody>
      </p:sp>
      <p:sp>
        <p:nvSpPr>
          <p:cNvPr id="2" name="Picture Placeholder 10">
            <a:extLst>
              <a:ext uri="{FF2B5EF4-FFF2-40B4-BE49-F238E27FC236}">
                <a16:creationId xmlns:a16="http://schemas.microsoft.com/office/drawing/2014/main" id="{29CFCEFA-9620-CB4B-1BEB-E87790E2423B}"/>
              </a:ext>
            </a:extLst>
          </p:cNvPr>
          <p:cNvSpPr>
            <a:spLocks noGrp="1"/>
          </p:cNvSpPr>
          <p:nvPr>
            <p:ph type="pic" sz="quarter" idx="16"/>
          </p:nvPr>
        </p:nvSpPr>
        <p:spPr>
          <a:xfrm>
            <a:off x="0" y="-10274"/>
            <a:ext cx="6882720" cy="6878548"/>
          </a:xfrm>
          <a:custGeom>
            <a:avLst/>
            <a:gdLst>
              <a:gd name="connsiteX0" fmla="*/ 0 w 9233480"/>
              <a:gd name="connsiteY0" fmla="*/ 6858000 h 6858000"/>
              <a:gd name="connsiteX1" fmla="*/ 1714500 w 9233480"/>
              <a:gd name="connsiteY1" fmla="*/ 0 h 6858000"/>
              <a:gd name="connsiteX2" fmla="*/ 9233480 w 9233480"/>
              <a:gd name="connsiteY2" fmla="*/ 0 h 6858000"/>
              <a:gd name="connsiteX3" fmla="*/ 7518980 w 9233480"/>
              <a:gd name="connsiteY3" fmla="*/ 6858000 h 6858000"/>
              <a:gd name="connsiteX4" fmla="*/ 0 w 9233480"/>
              <a:gd name="connsiteY4" fmla="*/ 6858000 h 6858000"/>
              <a:gd name="connsiteX0" fmla="*/ 1284 w 9234764"/>
              <a:gd name="connsiteY0" fmla="*/ 6868274 h 6868274"/>
              <a:gd name="connsiteX1" fmla="*/ 0 w 9234764"/>
              <a:gd name="connsiteY1" fmla="*/ 0 h 6868274"/>
              <a:gd name="connsiteX2" fmla="*/ 9234764 w 9234764"/>
              <a:gd name="connsiteY2" fmla="*/ 10274 h 6868274"/>
              <a:gd name="connsiteX3" fmla="*/ 7520264 w 9234764"/>
              <a:gd name="connsiteY3" fmla="*/ 6868274 h 6868274"/>
              <a:gd name="connsiteX4" fmla="*/ 1284 w 9234764"/>
              <a:gd name="connsiteY4" fmla="*/ 6868274 h 6868274"/>
              <a:gd name="connsiteX0" fmla="*/ 1284 w 9245038"/>
              <a:gd name="connsiteY0" fmla="*/ 6868274 h 6868274"/>
              <a:gd name="connsiteX1" fmla="*/ 0 w 9245038"/>
              <a:gd name="connsiteY1" fmla="*/ 0 h 6868274"/>
              <a:gd name="connsiteX2" fmla="*/ 9245038 w 9245038"/>
              <a:gd name="connsiteY2" fmla="*/ 0 h 6868274"/>
              <a:gd name="connsiteX3" fmla="*/ 7520264 w 9245038"/>
              <a:gd name="connsiteY3" fmla="*/ 6868274 h 6868274"/>
              <a:gd name="connsiteX4" fmla="*/ 1284 w 9245038"/>
              <a:gd name="connsiteY4" fmla="*/ 6868274 h 6868274"/>
              <a:gd name="connsiteX0" fmla="*/ 0 w 9243754"/>
              <a:gd name="connsiteY0" fmla="*/ 6868274 h 6868274"/>
              <a:gd name="connsiteX1" fmla="*/ 2392595 w 9243754"/>
              <a:gd name="connsiteY1" fmla="*/ 10274 h 6868274"/>
              <a:gd name="connsiteX2" fmla="*/ 9243754 w 9243754"/>
              <a:gd name="connsiteY2" fmla="*/ 0 h 6868274"/>
              <a:gd name="connsiteX3" fmla="*/ 7518980 w 9243754"/>
              <a:gd name="connsiteY3" fmla="*/ 6868274 h 6868274"/>
              <a:gd name="connsiteX4" fmla="*/ 0 w 9243754"/>
              <a:gd name="connsiteY4" fmla="*/ 6868274 h 6868274"/>
              <a:gd name="connsiteX0" fmla="*/ 823217 w 6851159"/>
              <a:gd name="connsiteY0" fmla="*/ 6313469 h 6868274"/>
              <a:gd name="connsiteX1" fmla="*/ 0 w 6851159"/>
              <a:gd name="connsiteY1" fmla="*/ 10274 h 6868274"/>
              <a:gd name="connsiteX2" fmla="*/ 6851159 w 6851159"/>
              <a:gd name="connsiteY2" fmla="*/ 0 h 6868274"/>
              <a:gd name="connsiteX3" fmla="*/ 5126385 w 6851159"/>
              <a:gd name="connsiteY3" fmla="*/ 6868274 h 6868274"/>
              <a:gd name="connsiteX4" fmla="*/ 823217 w 6851159"/>
              <a:gd name="connsiteY4" fmla="*/ 6313469 h 6868274"/>
              <a:gd name="connsiteX0" fmla="*/ 0 w 6880697"/>
              <a:gd name="connsiteY0" fmla="*/ 6868274 h 6868274"/>
              <a:gd name="connsiteX1" fmla="*/ 29538 w 6880697"/>
              <a:gd name="connsiteY1" fmla="*/ 10274 h 6868274"/>
              <a:gd name="connsiteX2" fmla="*/ 6880697 w 6880697"/>
              <a:gd name="connsiteY2" fmla="*/ 0 h 6868274"/>
              <a:gd name="connsiteX3" fmla="*/ 5155923 w 6880697"/>
              <a:gd name="connsiteY3" fmla="*/ 6868274 h 6868274"/>
              <a:gd name="connsiteX4" fmla="*/ 0 w 6880697"/>
              <a:gd name="connsiteY4" fmla="*/ 6868274 h 6868274"/>
              <a:gd name="connsiteX0" fmla="*/ 0 w 6880697"/>
              <a:gd name="connsiteY0" fmla="*/ 6868274 h 6868274"/>
              <a:gd name="connsiteX1" fmla="*/ 8990 w 6880697"/>
              <a:gd name="connsiteY1" fmla="*/ 10274 h 6868274"/>
              <a:gd name="connsiteX2" fmla="*/ 6880697 w 6880697"/>
              <a:gd name="connsiteY2" fmla="*/ 0 h 6868274"/>
              <a:gd name="connsiteX3" fmla="*/ 5155923 w 6880697"/>
              <a:gd name="connsiteY3" fmla="*/ 6868274 h 6868274"/>
              <a:gd name="connsiteX4" fmla="*/ 0 w 6880697"/>
              <a:gd name="connsiteY4" fmla="*/ 6868274 h 6868274"/>
              <a:gd name="connsiteX0" fmla="*/ 2023 w 6882720"/>
              <a:gd name="connsiteY0" fmla="*/ 6878548 h 6878548"/>
              <a:gd name="connsiteX1" fmla="*/ 739 w 6882720"/>
              <a:gd name="connsiteY1" fmla="*/ 0 h 6878548"/>
              <a:gd name="connsiteX2" fmla="*/ 6882720 w 6882720"/>
              <a:gd name="connsiteY2" fmla="*/ 10274 h 6878548"/>
              <a:gd name="connsiteX3" fmla="*/ 5157946 w 6882720"/>
              <a:gd name="connsiteY3" fmla="*/ 6878548 h 6878548"/>
              <a:gd name="connsiteX4" fmla="*/ 2023 w 6882720"/>
              <a:gd name="connsiteY4" fmla="*/ 6878548 h 68785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82720" h="6878548">
                <a:moveTo>
                  <a:pt x="2023" y="6878548"/>
                </a:moveTo>
                <a:cubicBezTo>
                  <a:pt x="5020" y="4592548"/>
                  <a:pt x="-2258" y="2286000"/>
                  <a:pt x="739" y="0"/>
                </a:cubicBezTo>
                <a:lnTo>
                  <a:pt x="6882720" y="10274"/>
                </a:lnTo>
                <a:lnTo>
                  <a:pt x="5157946" y="6878548"/>
                </a:lnTo>
                <a:lnTo>
                  <a:pt x="2023" y="6878548"/>
                </a:lnTo>
                <a:close/>
              </a:path>
            </a:pathLst>
          </a:custGeom>
          <a:blipFill>
            <a:blip r:embed="rId3" cstate="screen">
              <a:extLst>
                <a:ext uri="{28A0092B-C50C-407E-A947-70E740481C1C}">
                  <a14:useLocalDpi xmlns:a14="http://schemas.microsoft.com/office/drawing/2010/main"/>
                </a:ext>
              </a:extLst>
            </a:blip>
            <a:stretch>
              <a:fillRect/>
            </a:stretch>
          </a:blipFill>
        </p:spPr>
        <p:txBody>
          <a:bodyPr/>
          <a:lstStyle>
            <a:lvl1pPr marL="0" indent="0">
              <a:buNone/>
              <a:defRPr/>
            </a:lvl1pPr>
          </a:lstStyle>
          <a:p>
            <a:r>
              <a:rPr lang="en-US"/>
              <a:t>Click icon to add picture</a:t>
            </a:r>
            <a:endParaRPr lang="en-US" dirty="0"/>
          </a:p>
        </p:txBody>
      </p:sp>
      <p:sp>
        <p:nvSpPr>
          <p:cNvPr id="3" name="Subtitle 2">
            <a:extLst>
              <a:ext uri="{FF2B5EF4-FFF2-40B4-BE49-F238E27FC236}">
                <a16:creationId xmlns:a16="http://schemas.microsoft.com/office/drawing/2014/main" id="{168404E3-503E-AA6A-3BC1-1145E9D72CCD}"/>
              </a:ext>
            </a:extLst>
          </p:cNvPr>
          <p:cNvSpPr>
            <a:spLocks noGrp="1"/>
          </p:cNvSpPr>
          <p:nvPr>
            <p:ph type="subTitle" idx="1" hasCustomPrompt="1"/>
          </p:nvPr>
        </p:nvSpPr>
        <p:spPr>
          <a:xfrm>
            <a:off x="6019800" y="3429000"/>
            <a:ext cx="5333999" cy="1884362"/>
          </a:xfrm>
        </p:spPr>
        <p:txBody>
          <a:bodyPr lIns="45720" rIns="45720"/>
          <a:lstStyle>
            <a:lvl1pPr marL="0" indent="0" algn="r">
              <a:buNone/>
              <a:defRPr sz="2400" b="1" i="0" spc="300">
                <a:solidFill>
                  <a:schemeClr val="tx1"/>
                </a:solidFill>
                <a:latin typeface="Helvetica Neue" panose="02000503000000020004" pitchFamily="2" charset="0"/>
                <a:ea typeface="Helvetica Neue" panose="02000503000000020004" pitchFamily="2" charset="0"/>
                <a:cs typeface="Helvetica Neue" panose="02000503000000020004"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24 PT HELVETICA NEUE BOLD IN ALL-CAPS AND LOOSE SPACING</a:t>
            </a:r>
          </a:p>
        </p:txBody>
      </p:sp>
      <p:sp>
        <p:nvSpPr>
          <p:cNvPr id="18" name="Text Placeholder 13">
            <a:extLst>
              <a:ext uri="{FF2B5EF4-FFF2-40B4-BE49-F238E27FC236}">
                <a16:creationId xmlns:a16="http://schemas.microsoft.com/office/drawing/2014/main" id="{29052DDF-7D31-4F2B-81F5-561CBF5EF4B2}"/>
              </a:ext>
            </a:extLst>
          </p:cNvPr>
          <p:cNvSpPr>
            <a:spLocks noGrp="1"/>
          </p:cNvSpPr>
          <p:nvPr>
            <p:ph type="body" sz="quarter" idx="17" hasCustomPrompt="1"/>
          </p:nvPr>
        </p:nvSpPr>
        <p:spPr>
          <a:xfrm>
            <a:off x="3124199" y="1638301"/>
            <a:ext cx="9067573" cy="1617662"/>
          </a:xfrm>
          <a:custGeom>
            <a:avLst/>
            <a:gdLst>
              <a:gd name="connsiteX0" fmla="*/ 0 w 9590088"/>
              <a:gd name="connsiteY0" fmla="*/ 1851025 h 1851025"/>
              <a:gd name="connsiteX1" fmla="*/ 462756 w 9590088"/>
              <a:gd name="connsiteY1" fmla="*/ 0 h 1851025"/>
              <a:gd name="connsiteX2" fmla="*/ 9590088 w 9590088"/>
              <a:gd name="connsiteY2" fmla="*/ 0 h 1851025"/>
              <a:gd name="connsiteX3" fmla="*/ 9127332 w 9590088"/>
              <a:gd name="connsiteY3" fmla="*/ 1851025 h 1851025"/>
              <a:gd name="connsiteX4" fmla="*/ 0 w 9590088"/>
              <a:gd name="connsiteY4" fmla="*/ 1851025 h 1851025"/>
              <a:gd name="connsiteX0" fmla="*/ 0 w 9127332"/>
              <a:gd name="connsiteY0" fmla="*/ 1851025 h 1851025"/>
              <a:gd name="connsiteX1" fmla="*/ 462756 w 9127332"/>
              <a:gd name="connsiteY1" fmla="*/ 0 h 1851025"/>
              <a:gd name="connsiteX2" fmla="*/ 9067573 w 9127332"/>
              <a:gd name="connsiteY2" fmla="*/ 10886 h 1851025"/>
              <a:gd name="connsiteX3" fmla="*/ 9127332 w 9127332"/>
              <a:gd name="connsiteY3" fmla="*/ 1851025 h 1851025"/>
              <a:gd name="connsiteX4" fmla="*/ 0 w 9127332"/>
              <a:gd name="connsiteY4" fmla="*/ 1851025 h 1851025"/>
              <a:gd name="connsiteX0" fmla="*/ 0 w 9067573"/>
              <a:gd name="connsiteY0" fmla="*/ 1851025 h 1851025"/>
              <a:gd name="connsiteX1" fmla="*/ 462756 w 9067573"/>
              <a:gd name="connsiteY1" fmla="*/ 0 h 1851025"/>
              <a:gd name="connsiteX2" fmla="*/ 9067573 w 9067573"/>
              <a:gd name="connsiteY2" fmla="*/ 10886 h 1851025"/>
              <a:gd name="connsiteX3" fmla="*/ 9062017 w 9067573"/>
              <a:gd name="connsiteY3" fmla="*/ 1851025 h 1851025"/>
              <a:gd name="connsiteX4" fmla="*/ 0 w 9067573"/>
              <a:gd name="connsiteY4" fmla="*/ 1851025 h 18510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67573" h="1851025">
                <a:moveTo>
                  <a:pt x="0" y="1851025"/>
                </a:moveTo>
                <a:lnTo>
                  <a:pt x="462756" y="0"/>
                </a:lnTo>
                <a:lnTo>
                  <a:pt x="9067573" y="10886"/>
                </a:lnTo>
                <a:lnTo>
                  <a:pt x="9062017" y="1851025"/>
                </a:lnTo>
                <a:lnTo>
                  <a:pt x="0" y="1851025"/>
                </a:lnTo>
                <a:close/>
              </a:path>
            </a:pathLst>
          </a:custGeom>
          <a:solidFill>
            <a:schemeClr val="tx2"/>
          </a:solidFill>
        </p:spPr>
        <p:txBody>
          <a:bodyPr rIns="914400" anchor="ctr" anchorCtr="0">
            <a:normAutofit/>
          </a:bodyPr>
          <a:lstStyle>
            <a:lvl1pPr marL="0" indent="0" algn="r">
              <a:buNone/>
              <a:defRPr sz="4500" b="0" i="1">
                <a:latin typeface="HELVETICA NEUE CONDENSED" panose="02000503000000020004" pitchFamily="2" charset="0"/>
                <a:ea typeface="HELVETICA NEUE CONDENSED" panose="02000503000000020004" pitchFamily="2" charset="0"/>
                <a:cs typeface="HELVETICA NEUE CONDENSED" panose="02000503000000020004" pitchFamily="2" charset="0"/>
              </a:defRPr>
            </a:lvl1pPr>
          </a:lstStyle>
          <a:p>
            <a:pPr lvl="0"/>
            <a:r>
              <a:rPr lang="en-US" dirty="0"/>
              <a:t>48 PT HELVETICA NEUE BOLD CONDENSED ITALIC IN ALL-CAPS</a:t>
            </a:r>
          </a:p>
        </p:txBody>
      </p:sp>
      <p:sp>
        <p:nvSpPr>
          <p:cNvPr id="4" name="Footer Placeholder 3">
            <a:extLst>
              <a:ext uri="{FF2B5EF4-FFF2-40B4-BE49-F238E27FC236}">
                <a16:creationId xmlns:a16="http://schemas.microsoft.com/office/drawing/2014/main" id="{117CB3CE-56AD-A3F1-D2EB-10D27CEFA8CD}"/>
              </a:ext>
            </a:extLst>
          </p:cNvPr>
          <p:cNvSpPr>
            <a:spLocks noGrp="1"/>
          </p:cNvSpPr>
          <p:nvPr>
            <p:ph type="ftr" sz="quarter" idx="18"/>
          </p:nvPr>
        </p:nvSpPr>
        <p:spPr/>
        <p:txBody>
          <a:bodyPr/>
          <a:lstStyle/>
          <a:p>
            <a:r>
              <a:rPr lang="en-US" dirty="0"/>
              <a:t>Name of School/Unit</a:t>
            </a:r>
          </a:p>
        </p:txBody>
      </p:sp>
      <p:sp>
        <p:nvSpPr>
          <p:cNvPr id="6" name="Slide Number Placeholder 5">
            <a:extLst>
              <a:ext uri="{FF2B5EF4-FFF2-40B4-BE49-F238E27FC236}">
                <a16:creationId xmlns:a16="http://schemas.microsoft.com/office/drawing/2014/main" id="{81E1508E-57B0-1B3E-CFAB-9534333390C4}"/>
              </a:ext>
            </a:extLst>
          </p:cNvPr>
          <p:cNvSpPr>
            <a:spLocks noGrp="1"/>
          </p:cNvSpPr>
          <p:nvPr>
            <p:ph type="sldNum" sz="quarter" idx="19"/>
          </p:nvPr>
        </p:nvSpPr>
        <p:spPr/>
        <p:txBody>
          <a:bodyPr/>
          <a:lstStyle/>
          <a:p>
            <a:fld id="{2EF5B720-A4A1-FD49-AF98-E194DCD54D67}" type="slidenum">
              <a:rPr lang="en-US" smtClean="0"/>
              <a:pPr/>
              <a:t>‹#›</a:t>
            </a:fld>
            <a:endParaRPr lang="en-US" dirty="0"/>
          </a:p>
        </p:txBody>
      </p:sp>
      <p:pic>
        <p:nvPicPr>
          <p:cNvPr id="7" name="Picture 6" descr="A picture containing icon&#10;&#10;Description automatically generated">
            <a:extLst>
              <a:ext uri="{FF2B5EF4-FFF2-40B4-BE49-F238E27FC236}">
                <a16:creationId xmlns:a16="http://schemas.microsoft.com/office/drawing/2014/main" id="{33B556A0-4F22-267A-4F1C-20A5E257C228}"/>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9844412" y="5037958"/>
            <a:ext cx="1496291" cy="457200"/>
          </a:xfrm>
          <a:prstGeom prst="rect">
            <a:avLst/>
          </a:prstGeom>
        </p:spPr>
      </p:pic>
    </p:spTree>
    <p:extLst>
      <p:ext uri="{BB962C8B-B14F-4D97-AF65-F5344CB8AC3E}">
        <p14:creationId xmlns:p14="http://schemas.microsoft.com/office/powerpoint/2010/main" val="333515249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Slide 3 - Teal_Custom Photo">
    <p:bg>
      <p:bgRef idx="1001">
        <a:schemeClr val="bg1"/>
      </p:bgRef>
    </p:bg>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id="{73CCDB1E-7356-0282-8E94-436775BC08AA}"/>
              </a:ext>
            </a:extLst>
          </p:cNvPr>
          <p:cNvSpPr>
            <a:spLocks noGrp="1"/>
          </p:cNvSpPr>
          <p:nvPr>
            <p:ph type="pic" sz="quarter" idx="16" hasCustomPrompt="1"/>
          </p:nvPr>
        </p:nvSpPr>
        <p:spPr>
          <a:xfrm>
            <a:off x="2971800" y="0"/>
            <a:ext cx="9233480" cy="6858000"/>
          </a:xfrm>
          <a:custGeom>
            <a:avLst/>
            <a:gdLst>
              <a:gd name="connsiteX0" fmla="*/ 0 w 12188952"/>
              <a:gd name="connsiteY0" fmla="*/ 6858000 h 6858000"/>
              <a:gd name="connsiteX1" fmla="*/ 1714500 w 12188952"/>
              <a:gd name="connsiteY1" fmla="*/ 0 h 6858000"/>
              <a:gd name="connsiteX2" fmla="*/ 12188952 w 12188952"/>
              <a:gd name="connsiteY2" fmla="*/ 0 h 6858000"/>
              <a:gd name="connsiteX3" fmla="*/ 10474452 w 12188952"/>
              <a:gd name="connsiteY3" fmla="*/ 6858000 h 6858000"/>
              <a:gd name="connsiteX4" fmla="*/ 0 w 12188952"/>
              <a:gd name="connsiteY4" fmla="*/ 6858000 h 6858000"/>
              <a:gd name="connsiteX0" fmla="*/ 0 w 10474452"/>
              <a:gd name="connsiteY0" fmla="*/ 6858000 h 6858000"/>
              <a:gd name="connsiteX1" fmla="*/ 1714500 w 10474452"/>
              <a:gd name="connsiteY1" fmla="*/ 0 h 6858000"/>
              <a:gd name="connsiteX2" fmla="*/ 9228037 w 10474452"/>
              <a:gd name="connsiteY2" fmla="*/ 0 h 6858000"/>
              <a:gd name="connsiteX3" fmla="*/ 10474452 w 10474452"/>
              <a:gd name="connsiteY3" fmla="*/ 6858000 h 6858000"/>
              <a:gd name="connsiteX4" fmla="*/ 0 w 10474452"/>
              <a:gd name="connsiteY4" fmla="*/ 6858000 h 6858000"/>
              <a:gd name="connsiteX0" fmla="*/ 0 w 9228037"/>
              <a:gd name="connsiteY0" fmla="*/ 6858000 h 6858000"/>
              <a:gd name="connsiteX1" fmla="*/ 1714500 w 9228037"/>
              <a:gd name="connsiteY1" fmla="*/ 0 h 6858000"/>
              <a:gd name="connsiteX2" fmla="*/ 9228037 w 9228037"/>
              <a:gd name="connsiteY2" fmla="*/ 0 h 6858000"/>
              <a:gd name="connsiteX3" fmla="*/ 8602109 w 9228037"/>
              <a:gd name="connsiteY3" fmla="*/ 6847114 h 6858000"/>
              <a:gd name="connsiteX4" fmla="*/ 0 w 9228037"/>
              <a:gd name="connsiteY4" fmla="*/ 6858000 h 6858000"/>
              <a:gd name="connsiteX0" fmla="*/ 0 w 9233480"/>
              <a:gd name="connsiteY0" fmla="*/ 6858000 h 6858000"/>
              <a:gd name="connsiteX1" fmla="*/ 1714500 w 9233480"/>
              <a:gd name="connsiteY1" fmla="*/ 0 h 6858000"/>
              <a:gd name="connsiteX2" fmla="*/ 9228037 w 9233480"/>
              <a:gd name="connsiteY2" fmla="*/ 0 h 6858000"/>
              <a:gd name="connsiteX3" fmla="*/ 9233480 w 9233480"/>
              <a:gd name="connsiteY3" fmla="*/ 6847114 h 6858000"/>
              <a:gd name="connsiteX4" fmla="*/ 0 w 9233480"/>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33480" h="6858000">
                <a:moveTo>
                  <a:pt x="0" y="6858000"/>
                </a:moveTo>
                <a:lnTo>
                  <a:pt x="1714500" y="0"/>
                </a:lnTo>
                <a:lnTo>
                  <a:pt x="9228037" y="0"/>
                </a:lnTo>
                <a:cubicBezTo>
                  <a:pt x="9229851" y="2282371"/>
                  <a:pt x="9231666" y="4564743"/>
                  <a:pt x="9233480" y="6847114"/>
                </a:cubicBezTo>
                <a:lnTo>
                  <a:pt x="0" y="6858000"/>
                </a:lnTo>
                <a:close/>
              </a:path>
            </a:pathLst>
          </a:custGeom>
          <a:blipFill>
            <a:blip r:embed="rId2" cstate="screen">
              <a:extLst>
                <a:ext uri="{28A0092B-C50C-407E-A947-70E740481C1C}">
                  <a14:useLocalDpi xmlns:a14="http://schemas.microsoft.com/office/drawing/2010/main"/>
                </a:ext>
              </a:extLst>
            </a:blip>
            <a:stretch>
              <a:fillRect l="-16022" r="-15986"/>
            </a:stretch>
          </a:blipFill>
        </p:spPr>
        <p:txBody>
          <a:bodyPr/>
          <a:lstStyle>
            <a:lvl1pPr marL="130175" indent="0">
              <a:buNone/>
              <a:defRPr/>
            </a:lvl1pPr>
          </a:lstStyle>
          <a:p>
            <a:r>
              <a:rPr lang="en-US" dirty="0"/>
              <a:t>                           Click icon to add picture</a:t>
            </a:r>
          </a:p>
        </p:txBody>
      </p:sp>
      <p:sp>
        <p:nvSpPr>
          <p:cNvPr id="3" name="Subtitle 2">
            <a:extLst>
              <a:ext uri="{FF2B5EF4-FFF2-40B4-BE49-F238E27FC236}">
                <a16:creationId xmlns:a16="http://schemas.microsoft.com/office/drawing/2014/main" id="{168404E3-503E-AA6A-3BC1-1145E9D72CCD}"/>
              </a:ext>
            </a:extLst>
          </p:cNvPr>
          <p:cNvSpPr>
            <a:spLocks noGrp="1"/>
          </p:cNvSpPr>
          <p:nvPr>
            <p:ph type="subTitle" idx="1" hasCustomPrompt="1"/>
          </p:nvPr>
        </p:nvSpPr>
        <p:spPr>
          <a:xfrm>
            <a:off x="4263242" y="4892634"/>
            <a:ext cx="7090557" cy="365166"/>
          </a:xfrm>
        </p:spPr>
        <p:txBody>
          <a:bodyPr lIns="45720" rIns="45720"/>
          <a:lstStyle>
            <a:lvl1pPr marL="0" indent="0" algn="r">
              <a:buNone/>
              <a:defRPr sz="2400" b="1" i="1">
                <a:solidFill>
                  <a:schemeClr val="tx2"/>
                </a:solidFill>
                <a:latin typeface="HELVETICA NEUE CONDENSED" panose="02000503000000020004" pitchFamily="2" charset="0"/>
                <a:ea typeface="HELVETICA NEUE CONDENSED" panose="02000503000000020004" pitchFamily="2" charset="0"/>
                <a:cs typeface="HELVETICA NEUE CONDENSED" panose="02000503000000020004"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7" name="Rectangle 22">
            <a:extLst>
              <a:ext uri="{FF2B5EF4-FFF2-40B4-BE49-F238E27FC236}">
                <a16:creationId xmlns:a16="http://schemas.microsoft.com/office/drawing/2014/main" id="{2048B300-9C1A-D914-51D2-F327CF3122F5}"/>
              </a:ext>
            </a:extLst>
          </p:cNvPr>
          <p:cNvSpPr>
            <a:spLocks/>
          </p:cNvSpPr>
          <p:nvPr userDrawn="1"/>
        </p:nvSpPr>
        <p:spPr>
          <a:xfrm rot="10800000">
            <a:off x="0" y="0"/>
            <a:ext cx="4718304" cy="6868323"/>
          </a:xfrm>
          <a:custGeom>
            <a:avLst/>
            <a:gdLst>
              <a:gd name="connsiteX0" fmla="*/ 0 w 10325100"/>
              <a:gd name="connsiteY0" fmla="*/ 0 h 6858000"/>
              <a:gd name="connsiteX1" fmla="*/ 10325100 w 10325100"/>
              <a:gd name="connsiteY1" fmla="*/ 0 h 6858000"/>
              <a:gd name="connsiteX2" fmla="*/ 10325100 w 10325100"/>
              <a:gd name="connsiteY2" fmla="*/ 6858000 h 6858000"/>
              <a:gd name="connsiteX3" fmla="*/ 0 w 10325100"/>
              <a:gd name="connsiteY3" fmla="*/ 6858000 h 6858000"/>
              <a:gd name="connsiteX4" fmla="*/ 0 w 10325100"/>
              <a:gd name="connsiteY4" fmla="*/ 0 h 6858000"/>
              <a:gd name="connsiteX0" fmla="*/ 0 w 12204004"/>
              <a:gd name="connsiteY0" fmla="*/ 12526 h 6858000"/>
              <a:gd name="connsiteX1" fmla="*/ 12204004 w 12204004"/>
              <a:gd name="connsiteY1" fmla="*/ 0 h 6858000"/>
              <a:gd name="connsiteX2" fmla="*/ 12204004 w 12204004"/>
              <a:gd name="connsiteY2" fmla="*/ 6858000 h 6858000"/>
              <a:gd name="connsiteX3" fmla="*/ 1878904 w 12204004"/>
              <a:gd name="connsiteY3" fmla="*/ 6858000 h 6858000"/>
              <a:gd name="connsiteX4" fmla="*/ 0 w 12204004"/>
              <a:gd name="connsiteY4" fmla="*/ 12526 h 6858000"/>
              <a:gd name="connsiteX0" fmla="*/ 0 w 12204004"/>
              <a:gd name="connsiteY0" fmla="*/ 12526 h 6858000"/>
              <a:gd name="connsiteX1" fmla="*/ 12204004 w 12204004"/>
              <a:gd name="connsiteY1" fmla="*/ 0 h 6858000"/>
              <a:gd name="connsiteX2" fmla="*/ 3172739 w 12204004"/>
              <a:gd name="connsiteY2" fmla="*/ 6858000 h 6858000"/>
              <a:gd name="connsiteX3" fmla="*/ 1878904 w 12204004"/>
              <a:gd name="connsiteY3" fmla="*/ 6858000 h 6858000"/>
              <a:gd name="connsiteX4" fmla="*/ 0 w 12204004"/>
              <a:gd name="connsiteY4" fmla="*/ 12526 h 6858000"/>
              <a:gd name="connsiteX0" fmla="*/ 0 w 3172739"/>
              <a:gd name="connsiteY0" fmla="*/ 12526 h 6858000"/>
              <a:gd name="connsiteX1" fmla="*/ 1744772 w 3172739"/>
              <a:gd name="connsiteY1" fmla="*/ 0 h 6858000"/>
              <a:gd name="connsiteX2" fmla="*/ 3172739 w 3172739"/>
              <a:gd name="connsiteY2" fmla="*/ 6858000 h 6858000"/>
              <a:gd name="connsiteX3" fmla="*/ 1878904 w 3172739"/>
              <a:gd name="connsiteY3" fmla="*/ 6858000 h 6858000"/>
              <a:gd name="connsiteX4" fmla="*/ 0 w 3172739"/>
              <a:gd name="connsiteY4" fmla="*/ 12526 h 6858000"/>
              <a:gd name="connsiteX0" fmla="*/ 0 w 3172739"/>
              <a:gd name="connsiteY0" fmla="*/ 12526 h 6858000"/>
              <a:gd name="connsiteX1" fmla="*/ 2396125 w 3172739"/>
              <a:gd name="connsiteY1" fmla="*/ 0 h 6858000"/>
              <a:gd name="connsiteX2" fmla="*/ 3172739 w 3172739"/>
              <a:gd name="connsiteY2" fmla="*/ 6858000 h 6858000"/>
              <a:gd name="connsiteX3" fmla="*/ 1878904 w 3172739"/>
              <a:gd name="connsiteY3" fmla="*/ 6858000 h 6858000"/>
              <a:gd name="connsiteX4" fmla="*/ 0 w 3172739"/>
              <a:gd name="connsiteY4" fmla="*/ 12526 h 6858000"/>
              <a:gd name="connsiteX0" fmla="*/ 0 w 2396125"/>
              <a:gd name="connsiteY0" fmla="*/ 12526 h 6858000"/>
              <a:gd name="connsiteX1" fmla="*/ 2396125 w 2396125"/>
              <a:gd name="connsiteY1" fmla="*/ 0 h 6858000"/>
              <a:gd name="connsiteX2" fmla="*/ 2396125 w 2396125"/>
              <a:gd name="connsiteY2" fmla="*/ 6858000 h 6858000"/>
              <a:gd name="connsiteX3" fmla="*/ 1878904 w 2396125"/>
              <a:gd name="connsiteY3" fmla="*/ 6858000 h 6858000"/>
              <a:gd name="connsiteX4" fmla="*/ 0 w 2396125"/>
              <a:gd name="connsiteY4" fmla="*/ 12526 h 6858000"/>
              <a:gd name="connsiteX0" fmla="*/ 0 w 7639457"/>
              <a:gd name="connsiteY0" fmla="*/ 0 h 6880198"/>
              <a:gd name="connsiteX1" fmla="*/ 7639457 w 7639457"/>
              <a:gd name="connsiteY1" fmla="*/ 22198 h 6880198"/>
              <a:gd name="connsiteX2" fmla="*/ 7639457 w 7639457"/>
              <a:gd name="connsiteY2" fmla="*/ 6880198 h 6880198"/>
              <a:gd name="connsiteX3" fmla="*/ 7122236 w 7639457"/>
              <a:gd name="connsiteY3" fmla="*/ 6880198 h 6880198"/>
              <a:gd name="connsiteX4" fmla="*/ 0 w 7639457"/>
              <a:gd name="connsiteY4" fmla="*/ 0 h 6880198"/>
              <a:gd name="connsiteX0" fmla="*/ 0 w 7639457"/>
              <a:gd name="connsiteY0" fmla="*/ 0 h 6880198"/>
              <a:gd name="connsiteX1" fmla="*/ 7639457 w 7639457"/>
              <a:gd name="connsiteY1" fmla="*/ 22198 h 6880198"/>
              <a:gd name="connsiteX2" fmla="*/ 7639457 w 7639457"/>
              <a:gd name="connsiteY2" fmla="*/ 6880198 h 6880198"/>
              <a:gd name="connsiteX3" fmla="*/ 2916050 w 7639457"/>
              <a:gd name="connsiteY3" fmla="*/ 6880198 h 6880198"/>
              <a:gd name="connsiteX4" fmla="*/ 0 w 7639457"/>
              <a:gd name="connsiteY4" fmla="*/ 0 h 6880198"/>
              <a:gd name="connsiteX0" fmla="*/ 1729767 w 4723407"/>
              <a:gd name="connsiteY0" fmla="*/ 0 h 6868323"/>
              <a:gd name="connsiteX1" fmla="*/ 4723407 w 4723407"/>
              <a:gd name="connsiteY1" fmla="*/ 10323 h 6868323"/>
              <a:gd name="connsiteX2" fmla="*/ 4723407 w 4723407"/>
              <a:gd name="connsiteY2" fmla="*/ 6868323 h 6868323"/>
              <a:gd name="connsiteX3" fmla="*/ 0 w 4723407"/>
              <a:gd name="connsiteY3" fmla="*/ 6868323 h 6868323"/>
              <a:gd name="connsiteX4" fmla="*/ 1729767 w 4723407"/>
              <a:gd name="connsiteY4" fmla="*/ 0 h 68683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23407" h="6868323">
                <a:moveTo>
                  <a:pt x="1729767" y="0"/>
                </a:moveTo>
                <a:lnTo>
                  <a:pt x="4723407" y="10323"/>
                </a:lnTo>
                <a:lnTo>
                  <a:pt x="4723407" y="6868323"/>
                </a:lnTo>
                <a:lnTo>
                  <a:pt x="0" y="6868323"/>
                </a:lnTo>
                <a:lnTo>
                  <a:pt x="1729767" y="0"/>
                </a:lnTo>
                <a:close/>
              </a:path>
            </a:pathLst>
          </a:custGeom>
          <a:blipFill>
            <a:blip r:embed="rId3" cstate="screen">
              <a:extLst>
                <a:ext uri="{28A0092B-C50C-407E-A947-70E740481C1C}">
                  <a14:useLocalDpi xmlns:a14="http://schemas.microsoft.com/office/drawing/2010/main"/>
                </a:ext>
              </a:extLst>
            </a:blip>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wrap="none" lIns="0" tIns="0" rIns="0" bIns="0" rtlCol="0" anchor="ctr"/>
          <a:lstStyle/>
          <a:p>
            <a:pPr algn="ctr"/>
            <a:endParaRPr lang="en-US"/>
          </a:p>
        </p:txBody>
      </p:sp>
      <p:pic>
        <p:nvPicPr>
          <p:cNvPr id="15" name="Picture 14">
            <a:extLst>
              <a:ext uri="{FF2B5EF4-FFF2-40B4-BE49-F238E27FC236}">
                <a16:creationId xmlns:a16="http://schemas.microsoft.com/office/drawing/2014/main" id="{6AA8920B-4A72-CB98-399A-723B3F07D230}"/>
              </a:ext>
            </a:extLst>
          </p:cNvPr>
          <p:cNvPicPr>
            <a:picLocks noChangeAspect="1"/>
          </p:cNvPicPr>
          <p:nvPr userDrawn="1"/>
        </p:nvPicPr>
        <p:blipFill>
          <a:blip r:embed="rId4"/>
          <a:srcRect/>
          <a:stretch/>
        </p:blipFill>
        <p:spPr>
          <a:xfrm>
            <a:off x="9863203" y="6096000"/>
            <a:ext cx="1490597" cy="457200"/>
          </a:xfrm>
          <a:prstGeom prst="rect">
            <a:avLst/>
          </a:prstGeom>
        </p:spPr>
      </p:pic>
      <p:sp>
        <p:nvSpPr>
          <p:cNvPr id="14" name="Text Placeholder 13">
            <a:extLst>
              <a:ext uri="{FF2B5EF4-FFF2-40B4-BE49-F238E27FC236}">
                <a16:creationId xmlns:a16="http://schemas.microsoft.com/office/drawing/2014/main" id="{655425CF-F3FA-28B7-6C02-30D2E21D316C}"/>
              </a:ext>
            </a:extLst>
          </p:cNvPr>
          <p:cNvSpPr>
            <a:spLocks noGrp="1"/>
          </p:cNvSpPr>
          <p:nvPr>
            <p:ph type="body" sz="quarter" idx="17" hasCustomPrompt="1"/>
          </p:nvPr>
        </p:nvSpPr>
        <p:spPr>
          <a:xfrm>
            <a:off x="2601912" y="3733800"/>
            <a:ext cx="9590088" cy="1752600"/>
          </a:xfrm>
          <a:custGeom>
            <a:avLst/>
            <a:gdLst>
              <a:gd name="connsiteX0" fmla="*/ 0 w 10047288"/>
              <a:gd name="connsiteY0" fmla="*/ 1851025 h 1851025"/>
              <a:gd name="connsiteX1" fmla="*/ 462756 w 10047288"/>
              <a:gd name="connsiteY1" fmla="*/ 0 h 1851025"/>
              <a:gd name="connsiteX2" fmla="*/ 10047288 w 10047288"/>
              <a:gd name="connsiteY2" fmla="*/ 0 h 1851025"/>
              <a:gd name="connsiteX3" fmla="*/ 9584532 w 10047288"/>
              <a:gd name="connsiteY3" fmla="*/ 1851025 h 1851025"/>
              <a:gd name="connsiteX4" fmla="*/ 0 w 10047288"/>
              <a:gd name="connsiteY4" fmla="*/ 1851025 h 1851025"/>
              <a:gd name="connsiteX0" fmla="*/ 0 w 9590088"/>
              <a:gd name="connsiteY0" fmla="*/ 1851025 h 1851025"/>
              <a:gd name="connsiteX1" fmla="*/ 462756 w 9590088"/>
              <a:gd name="connsiteY1" fmla="*/ 0 h 1851025"/>
              <a:gd name="connsiteX2" fmla="*/ 9590088 w 9590088"/>
              <a:gd name="connsiteY2" fmla="*/ 0 h 1851025"/>
              <a:gd name="connsiteX3" fmla="*/ 9584532 w 9590088"/>
              <a:gd name="connsiteY3" fmla="*/ 1851025 h 1851025"/>
              <a:gd name="connsiteX4" fmla="*/ 0 w 9590088"/>
              <a:gd name="connsiteY4" fmla="*/ 1851025 h 18510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590088" h="1851025">
                <a:moveTo>
                  <a:pt x="0" y="1851025"/>
                </a:moveTo>
                <a:lnTo>
                  <a:pt x="462756" y="0"/>
                </a:lnTo>
                <a:lnTo>
                  <a:pt x="9590088" y="0"/>
                </a:lnTo>
                <a:lnTo>
                  <a:pt x="9584532" y="1851025"/>
                </a:lnTo>
                <a:lnTo>
                  <a:pt x="0" y="1851025"/>
                </a:lnTo>
                <a:close/>
              </a:path>
            </a:pathLst>
          </a:custGeom>
          <a:solidFill>
            <a:schemeClr val="tx2"/>
          </a:solidFill>
        </p:spPr>
        <p:txBody>
          <a:bodyPr rIns="914400" anchor="ctr" anchorCtr="0">
            <a:normAutofit/>
          </a:bodyPr>
          <a:lstStyle>
            <a:lvl1pPr marL="0" indent="0" algn="r">
              <a:buNone/>
              <a:defRPr sz="4500" b="0" i="1">
                <a:latin typeface="HELVETICA NEUE CONDENSED" panose="02000503000000020004" pitchFamily="2" charset="0"/>
                <a:ea typeface="HELVETICA NEUE CONDENSED" panose="02000503000000020004" pitchFamily="2" charset="0"/>
                <a:cs typeface="HELVETICA NEUE CONDENSED" panose="02000503000000020004" pitchFamily="2" charset="0"/>
              </a:defRPr>
            </a:lvl1pPr>
          </a:lstStyle>
          <a:p>
            <a:pPr lvl="0"/>
            <a:r>
              <a:rPr lang="en-US" dirty="0"/>
              <a:t>48 PT HELVETICA NEUE BOLD CONDENSED ITALIC IN ALL-CAPS</a:t>
            </a:r>
          </a:p>
        </p:txBody>
      </p:sp>
    </p:spTree>
    <p:extLst>
      <p:ext uri="{BB962C8B-B14F-4D97-AF65-F5344CB8AC3E}">
        <p14:creationId xmlns:p14="http://schemas.microsoft.com/office/powerpoint/2010/main" val="4219632594"/>
      </p:ext>
    </p:extLst>
  </p:cSld>
  <p:clrMapOvr>
    <a:overrideClrMapping bg1="lt1" tx1="dk1" bg2="lt2" tx2="dk2" accent1="accent1" accent2="accent2" accent3="accent3" accent4="accent4" accent5="accent5" accent6="accent6" hlink="hlink" folHlink="folHlink"/>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Title Slide 4 - White_Custom Photo">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id="{73CCDB1E-7356-0282-8E94-436775BC08AA}"/>
              </a:ext>
            </a:extLst>
          </p:cNvPr>
          <p:cNvSpPr>
            <a:spLocks noGrp="1"/>
          </p:cNvSpPr>
          <p:nvPr>
            <p:ph type="pic" sz="quarter" idx="16"/>
          </p:nvPr>
        </p:nvSpPr>
        <p:spPr>
          <a:xfrm>
            <a:off x="0" y="0"/>
            <a:ext cx="9245038" cy="6868274"/>
          </a:xfrm>
          <a:custGeom>
            <a:avLst/>
            <a:gdLst>
              <a:gd name="connsiteX0" fmla="*/ 0 w 9233480"/>
              <a:gd name="connsiteY0" fmla="*/ 6858000 h 6858000"/>
              <a:gd name="connsiteX1" fmla="*/ 1714500 w 9233480"/>
              <a:gd name="connsiteY1" fmla="*/ 0 h 6858000"/>
              <a:gd name="connsiteX2" fmla="*/ 9233480 w 9233480"/>
              <a:gd name="connsiteY2" fmla="*/ 0 h 6858000"/>
              <a:gd name="connsiteX3" fmla="*/ 7518980 w 9233480"/>
              <a:gd name="connsiteY3" fmla="*/ 6858000 h 6858000"/>
              <a:gd name="connsiteX4" fmla="*/ 0 w 9233480"/>
              <a:gd name="connsiteY4" fmla="*/ 6858000 h 6858000"/>
              <a:gd name="connsiteX0" fmla="*/ 1284 w 9234764"/>
              <a:gd name="connsiteY0" fmla="*/ 6868274 h 6868274"/>
              <a:gd name="connsiteX1" fmla="*/ 0 w 9234764"/>
              <a:gd name="connsiteY1" fmla="*/ 0 h 6868274"/>
              <a:gd name="connsiteX2" fmla="*/ 9234764 w 9234764"/>
              <a:gd name="connsiteY2" fmla="*/ 10274 h 6868274"/>
              <a:gd name="connsiteX3" fmla="*/ 7520264 w 9234764"/>
              <a:gd name="connsiteY3" fmla="*/ 6868274 h 6868274"/>
              <a:gd name="connsiteX4" fmla="*/ 1284 w 9234764"/>
              <a:gd name="connsiteY4" fmla="*/ 6868274 h 6868274"/>
              <a:gd name="connsiteX0" fmla="*/ 1284 w 9245038"/>
              <a:gd name="connsiteY0" fmla="*/ 6868274 h 6868274"/>
              <a:gd name="connsiteX1" fmla="*/ 0 w 9245038"/>
              <a:gd name="connsiteY1" fmla="*/ 0 h 6868274"/>
              <a:gd name="connsiteX2" fmla="*/ 9245038 w 9245038"/>
              <a:gd name="connsiteY2" fmla="*/ 0 h 6868274"/>
              <a:gd name="connsiteX3" fmla="*/ 7520264 w 9245038"/>
              <a:gd name="connsiteY3" fmla="*/ 6868274 h 6868274"/>
              <a:gd name="connsiteX4" fmla="*/ 1284 w 9245038"/>
              <a:gd name="connsiteY4" fmla="*/ 6868274 h 68682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45038" h="6868274">
                <a:moveTo>
                  <a:pt x="1284" y="6868274"/>
                </a:moveTo>
                <a:lnTo>
                  <a:pt x="0" y="0"/>
                </a:lnTo>
                <a:lnTo>
                  <a:pt x="9245038" y="0"/>
                </a:lnTo>
                <a:lnTo>
                  <a:pt x="7520264" y="6868274"/>
                </a:lnTo>
                <a:lnTo>
                  <a:pt x="1284" y="6868274"/>
                </a:lnTo>
                <a:close/>
              </a:path>
            </a:pathLst>
          </a:custGeom>
          <a:blipFill>
            <a:blip r:embed="rId2" cstate="screen">
              <a:extLst>
                <a:ext uri="{28A0092B-C50C-407E-A947-70E740481C1C}">
                  <a14:useLocalDpi xmlns:a14="http://schemas.microsoft.com/office/drawing/2010/main"/>
                </a:ext>
              </a:extLst>
            </a:blip>
            <a:stretch>
              <a:fillRect l="-16022" r="-15986"/>
            </a:stretch>
          </a:blipFill>
        </p:spPr>
        <p:txBody>
          <a:bodyPr/>
          <a:lstStyle>
            <a:lvl1pPr marL="0" indent="0">
              <a:buNone/>
              <a:defRPr/>
            </a:lvl1pPr>
          </a:lstStyle>
          <a:p>
            <a:r>
              <a:rPr lang="en-US"/>
              <a:t>Click icon to add picture</a:t>
            </a:r>
            <a:endParaRPr lang="en-US" dirty="0"/>
          </a:p>
        </p:txBody>
      </p:sp>
      <p:sp>
        <p:nvSpPr>
          <p:cNvPr id="3" name="Subtitle 2">
            <a:extLst>
              <a:ext uri="{FF2B5EF4-FFF2-40B4-BE49-F238E27FC236}">
                <a16:creationId xmlns:a16="http://schemas.microsoft.com/office/drawing/2014/main" id="{168404E3-503E-AA6A-3BC1-1145E9D72CCD}"/>
              </a:ext>
            </a:extLst>
          </p:cNvPr>
          <p:cNvSpPr>
            <a:spLocks noGrp="1"/>
          </p:cNvSpPr>
          <p:nvPr>
            <p:ph type="subTitle" idx="1" hasCustomPrompt="1"/>
          </p:nvPr>
        </p:nvSpPr>
        <p:spPr>
          <a:xfrm>
            <a:off x="4263242" y="4892634"/>
            <a:ext cx="7090557" cy="365166"/>
          </a:xfrm>
        </p:spPr>
        <p:txBody>
          <a:bodyPr lIns="45720" rIns="45720"/>
          <a:lstStyle>
            <a:lvl1pPr marL="0" indent="0" algn="r">
              <a:buNone/>
              <a:defRPr sz="2400" b="1" i="1">
                <a:solidFill>
                  <a:schemeClr val="tx2"/>
                </a:solidFill>
                <a:latin typeface="HELVETICA NEUE CONDENSED" panose="02000503000000020004" pitchFamily="2" charset="0"/>
                <a:ea typeface="HELVETICA NEUE CONDENSED" panose="02000503000000020004" pitchFamily="2" charset="0"/>
                <a:cs typeface="HELVETICA NEUE CONDENSED" panose="02000503000000020004"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14" name="Text Placeholder 13">
            <a:extLst>
              <a:ext uri="{FF2B5EF4-FFF2-40B4-BE49-F238E27FC236}">
                <a16:creationId xmlns:a16="http://schemas.microsoft.com/office/drawing/2014/main" id="{655425CF-F3FA-28B7-6C02-30D2E21D316C}"/>
              </a:ext>
            </a:extLst>
          </p:cNvPr>
          <p:cNvSpPr>
            <a:spLocks noGrp="1"/>
          </p:cNvSpPr>
          <p:nvPr>
            <p:ph type="body" sz="quarter" idx="17" hasCustomPrompt="1"/>
          </p:nvPr>
        </p:nvSpPr>
        <p:spPr>
          <a:xfrm>
            <a:off x="2601912" y="3733800"/>
            <a:ext cx="9590088" cy="1752600"/>
          </a:xfrm>
          <a:custGeom>
            <a:avLst/>
            <a:gdLst>
              <a:gd name="connsiteX0" fmla="*/ 0 w 10047288"/>
              <a:gd name="connsiteY0" fmla="*/ 1851025 h 1851025"/>
              <a:gd name="connsiteX1" fmla="*/ 462756 w 10047288"/>
              <a:gd name="connsiteY1" fmla="*/ 0 h 1851025"/>
              <a:gd name="connsiteX2" fmla="*/ 10047288 w 10047288"/>
              <a:gd name="connsiteY2" fmla="*/ 0 h 1851025"/>
              <a:gd name="connsiteX3" fmla="*/ 9584532 w 10047288"/>
              <a:gd name="connsiteY3" fmla="*/ 1851025 h 1851025"/>
              <a:gd name="connsiteX4" fmla="*/ 0 w 10047288"/>
              <a:gd name="connsiteY4" fmla="*/ 1851025 h 1851025"/>
              <a:gd name="connsiteX0" fmla="*/ 0 w 9590088"/>
              <a:gd name="connsiteY0" fmla="*/ 1851025 h 1851025"/>
              <a:gd name="connsiteX1" fmla="*/ 462756 w 9590088"/>
              <a:gd name="connsiteY1" fmla="*/ 0 h 1851025"/>
              <a:gd name="connsiteX2" fmla="*/ 9590088 w 9590088"/>
              <a:gd name="connsiteY2" fmla="*/ 0 h 1851025"/>
              <a:gd name="connsiteX3" fmla="*/ 9584532 w 9590088"/>
              <a:gd name="connsiteY3" fmla="*/ 1851025 h 1851025"/>
              <a:gd name="connsiteX4" fmla="*/ 0 w 9590088"/>
              <a:gd name="connsiteY4" fmla="*/ 1851025 h 18510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590088" h="1851025">
                <a:moveTo>
                  <a:pt x="0" y="1851025"/>
                </a:moveTo>
                <a:lnTo>
                  <a:pt x="462756" y="0"/>
                </a:lnTo>
                <a:lnTo>
                  <a:pt x="9590088" y="0"/>
                </a:lnTo>
                <a:lnTo>
                  <a:pt x="9584532" y="1851025"/>
                </a:lnTo>
                <a:lnTo>
                  <a:pt x="0" y="1851025"/>
                </a:lnTo>
                <a:close/>
              </a:path>
            </a:pathLst>
          </a:custGeom>
          <a:solidFill>
            <a:schemeClr val="tx2"/>
          </a:solidFill>
        </p:spPr>
        <p:txBody>
          <a:bodyPr rIns="914400" anchor="ctr" anchorCtr="0">
            <a:normAutofit/>
          </a:bodyPr>
          <a:lstStyle>
            <a:lvl1pPr marL="0" indent="0" algn="r">
              <a:buNone/>
              <a:defRPr sz="4500" b="0" i="1">
                <a:latin typeface="HELVETICA NEUE CONDENSED" panose="02000503000000020004" pitchFamily="2" charset="0"/>
                <a:ea typeface="HELVETICA NEUE CONDENSED" panose="02000503000000020004" pitchFamily="2" charset="0"/>
                <a:cs typeface="HELVETICA NEUE CONDENSED" panose="02000503000000020004" pitchFamily="2" charset="0"/>
              </a:defRPr>
            </a:lvl1pPr>
          </a:lstStyle>
          <a:p>
            <a:pPr lvl="0"/>
            <a:r>
              <a:rPr lang="en-US" dirty="0"/>
              <a:t>48 PT HELVETICA NEUE BOLD CONDENSED ITALIC IN ALL-CAPS</a:t>
            </a:r>
          </a:p>
        </p:txBody>
      </p:sp>
      <p:pic>
        <p:nvPicPr>
          <p:cNvPr id="2" name="Picture 1" descr="A picture containing icon&#10;&#10;Description automatically generated">
            <a:extLst>
              <a:ext uri="{FF2B5EF4-FFF2-40B4-BE49-F238E27FC236}">
                <a16:creationId xmlns:a16="http://schemas.microsoft.com/office/drawing/2014/main" id="{89B6B1E7-D92D-BFA5-49CE-89170C836663}"/>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9844412" y="6096000"/>
            <a:ext cx="1496291" cy="457200"/>
          </a:xfrm>
          <a:prstGeom prst="rect">
            <a:avLst/>
          </a:prstGeom>
        </p:spPr>
      </p:pic>
    </p:spTree>
    <p:extLst>
      <p:ext uri="{BB962C8B-B14F-4D97-AF65-F5344CB8AC3E}">
        <p14:creationId xmlns:p14="http://schemas.microsoft.com/office/powerpoint/2010/main" val="257473076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Title Slide 4 - Light Gray_Custom Photo">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DF061449-2D5D-BEE0-9848-8F921DBD6505}"/>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5" name="Rectangle 1">
            <a:extLst>
              <a:ext uri="{FF2B5EF4-FFF2-40B4-BE49-F238E27FC236}">
                <a16:creationId xmlns:a16="http://schemas.microsoft.com/office/drawing/2014/main" id="{0A378C30-DD3D-2736-52E1-5E927FEC0407}"/>
              </a:ext>
            </a:extLst>
          </p:cNvPr>
          <p:cNvSpPr/>
          <p:nvPr userDrawn="1"/>
        </p:nvSpPr>
        <p:spPr>
          <a:xfrm>
            <a:off x="7521765" y="5486400"/>
            <a:ext cx="4670233" cy="1371600"/>
          </a:xfrm>
          <a:custGeom>
            <a:avLst/>
            <a:gdLst>
              <a:gd name="connsiteX0" fmla="*/ 0 w 4648200"/>
              <a:gd name="connsiteY0" fmla="*/ 0 h 1371600"/>
              <a:gd name="connsiteX1" fmla="*/ 4648200 w 4648200"/>
              <a:gd name="connsiteY1" fmla="*/ 0 h 1371600"/>
              <a:gd name="connsiteX2" fmla="*/ 4648200 w 4648200"/>
              <a:gd name="connsiteY2" fmla="*/ 1371600 h 1371600"/>
              <a:gd name="connsiteX3" fmla="*/ 0 w 4648200"/>
              <a:gd name="connsiteY3" fmla="*/ 1371600 h 1371600"/>
              <a:gd name="connsiteX4" fmla="*/ 0 w 4648200"/>
              <a:gd name="connsiteY4" fmla="*/ 0 h 1371600"/>
              <a:gd name="connsiteX0" fmla="*/ 297456 w 4648200"/>
              <a:gd name="connsiteY0" fmla="*/ 0 h 1371600"/>
              <a:gd name="connsiteX1" fmla="*/ 4648200 w 4648200"/>
              <a:gd name="connsiteY1" fmla="*/ 0 h 1371600"/>
              <a:gd name="connsiteX2" fmla="*/ 4648200 w 4648200"/>
              <a:gd name="connsiteY2" fmla="*/ 1371600 h 1371600"/>
              <a:gd name="connsiteX3" fmla="*/ 0 w 4648200"/>
              <a:gd name="connsiteY3" fmla="*/ 1371600 h 1371600"/>
              <a:gd name="connsiteX4" fmla="*/ 297456 w 4648200"/>
              <a:gd name="connsiteY4" fmla="*/ 0 h 1371600"/>
              <a:gd name="connsiteX0" fmla="*/ 473726 w 4648200"/>
              <a:gd name="connsiteY0" fmla="*/ 0 h 1371600"/>
              <a:gd name="connsiteX1" fmla="*/ 4648200 w 4648200"/>
              <a:gd name="connsiteY1" fmla="*/ 0 h 1371600"/>
              <a:gd name="connsiteX2" fmla="*/ 4648200 w 4648200"/>
              <a:gd name="connsiteY2" fmla="*/ 1371600 h 1371600"/>
              <a:gd name="connsiteX3" fmla="*/ 0 w 4648200"/>
              <a:gd name="connsiteY3" fmla="*/ 1371600 h 1371600"/>
              <a:gd name="connsiteX4" fmla="*/ 473726 w 4648200"/>
              <a:gd name="connsiteY4" fmla="*/ 0 h 1371600"/>
              <a:gd name="connsiteX0" fmla="*/ 286439 w 4648200"/>
              <a:gd name="connsiteY0" fmla="*/ 0 h 1371600"/>
              <a:gd name="connsiteX1" fmla="*/ 4648200 w 4648200"/>
              <a:gd name="connsiteY1" fmla="*/ 0 h 1371600"/>
              <a:gd name="connsiteX2" fmla="*/ 4648200 w 4648200"/>
              <a:gd name="connsiteY2" fmla="*/ 1371600 h 1371600"/>
              <a:gd name="connsiteX3" fmla="*/ 0 w 4648200"/>
              <a:gd name="connsiteY3" fmla="*/ 1371600 h 1371600"/>
              <a:gd name="connsiteX4" fmla="*/ 286439 w 4648200"/>
              <a:gd name="connsiteY4" fmla="*/ 0 h 1371600"/>
              <a:gd name="connsiteX0" fmla="*/ 308472 w 4670233"/>
              <a:gd name="connsiteY0" fmla="*/ 0 h 1371600"/>
              <a:gd name="connsiteX1" fmla="*/ 4670233 w 4670233"/>
              <a:gd name="connsiteY1" fmla="*/ 0 h 1371600"/>
              <a:gd name="connsiteX2" fmla="*/ 4670233 w 4670233"/>
              <a:gd name="connsiteY2" fmla="*/ 1371600 h 1371600"/>
              <a:gd name="connsiteX3" fmla="*/ 0 w 4670233"/>
              <a:gd name="connsiteY3" fmla="*/ 1371600 h 1371600"/>
              <a:gd name="connsiteX4" fmla="*/ 308472 w 4670233"/>
              <a:gd name="connsiteY4" fmla="*/ 0 h 1371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670233" h="1371600">
                <a:moveTo>
                  <a:pt x="308472" y="0"/>
                </a:moveTo>
                <a:lnTo>
                  <a:pt x="4670233" y="0"/>
                </a:lnTo>
                <a:lnTo>
                  <a:pt x="4670233" y="1371600"/>
                </a:lnTo>
                <a:lnTo>
                  <a:pt x="0" y="1371600"/>
                </a:lnTo>
                <a:lnTo>
                  <a:pt x="308472" y="0"/>
                </a:lnTo>
                <a:close/>
              </a:path>
            </a:pathLst>
          </a:cu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Picture Placeholder 10">
            <a:extLst>
              <a:ext uri="{FF2B5EF4-FFF2-40B4-BE49-F238E27FC236}">
                <a16:creationId xmlns:a16="http://schemas.microsoft.com/office/drawing/2014/main" id="{73CCDB1E-7356-0282-8E94-436775BC08AA}"/>
              </a:ext>
            </a:extLst>
          </p:cNvPr>
          <p:cNvSpPr>
            <a:spLocks noGrp="1"/>
          </p:cNvSpPr>
          <p:nvPr>
            <p:ph type="pic" sz="quarter" idx="16"/>
          </p:nvPr>
        </p:nvSpPr>
        <p:spPr>
          <a:xfrm>
            <a:off x="-1" y="0"/>
            <a:ext cx="9022615" cy="6868274"/>
          </a:xfrm>
          <a:custGeom>
            <a:avLst/>
            <a:gdLst>
              <a:gd name="connsiteX0" fmla="*/ 0 w 9233480"/>
              <a:gd name="connsiteY0" fmla="*/ 6858000 h 6858000"/>
              <a:gd name="connsiteX1" fmla="*/ 1714500 w 9233480"/>
              <a:gd name="connsiteY1" fmla="*/ 0 h 6858000"/>
              <a:gd name="connsiteX2" fmla="*/ 9233480 w 9233480"/>
              <a:gd name="connsiteY2" fmla="*/ 0 h 6858000"/>
              <a:gd name="connsiteX3" fmla="*/ 7518980 w 9233480"/>
              <a:gd name="connsiteY3" fmla="*/ 6858000 h 6858000"/>
              <a:gd name="connsiteX4" fmla="*/ 0 w 9233480"/>
              <a:gd name="connsiteY4" fmla="*/ 6858000 h 6858000"/>
              <a:gd name="connsiteX0" fmla="*/ 1284 w 9234764"/>
              <a:gd name="connsiteY0" fmla="*/ 6868274 h 6868274"/>
              <a:gd name="connsiteX1" fmla="*/ 0 w 9234764"/>
              <a:gd name="connsiteY1" fmla="*/ 0 h 6868274"/>
              <a:gd name="connsiteX2" fmla="*/ 9234764 w 9234764"/>
              <a:gd name="connsiteY2" fmla="*/ 10274 h 6868274"/>
              <a:gd name="connsiteX3" fmla="*/ 7520264 w 9234764"/>
              <a:gd name="connsiteY3" fmla="*/ 6868274 h 6868274"/>
              <a:gd name="connsiteX4" fmla="*/ 1284 w 9234764"/>
              <a:gd name="connsiteY4" fmla="*/ 6868274 h 6868274"/>
              <a:gd name="connsiteX0" fmla="*/ 1284 w 9245038"/>
              <a:gd name="connsiteY0" fmla="*/ 6868274 h 6868274"/>
              <a:gd name="connsiteX1" fmla="*/ 0 w 9245038"/>
              <a:gd name="connsiteY1" fmla="*/ 0 h 6868274"/>
              <a:gd name="connsiteX2" fmla="*/ 9245038 w 9245038"/>
              <a:gd name="connsiteY2" fmla="*/ 0 h 6868274"/>
              <a:gd name="connsiteX3" fmla="*/ 7520264 w 9245038"/>
              <a:gd name="connsiteY3" fmla="*/ 6868274 h 6868274"/>
              <a:gd name="connsiteX4" fmla="*/ 1284 w 9245038"/>
              <a:gd name="connsiteY4" fmla="*/ 6868274 h 6868274"/>
              <a:gd name="connsiteX0" fmla="*/ 1284 w 9133827"/>
              <a:gd name="connsiteY0" fmla="*/ 6868274 h 6868274"/>
              <a:gd name="connsiteX1" fmla="*/ 0 w 9133827"/>
              <a:gd name="connsiteY1" fmla="*/ 0 h 6868274"/>
              <a:gd name="connsiteX2" fmla="*/ 9133827 w 9133827"/>
              <a:gd name="connsiteY2" fmla="*/ 0 h 6868274"/>
              <a:gd name="connsiteX3" fmla="*/ 7520264 w 9133827"/>
              <a:gd name="connsiteY3" fmla="*/ 6868274 h 6868274"/>
              <a:gd name="connsiteX4" fmla="*/ 1284 w 9133827"/>
              <a:gd name="connsiteY4" fmla="*/ 6868274 h 6868274"/>
              <a:gd name="connsiteX0" fmla="*/ 1284 w 9047329"/>
              <a:gd name="connsiteY0" fmla="*/ 6868274 h 6868274"/>
              <a:gd name="connsiteX1" fmla="*/ 0 w 9047329"/>
              <a:gd name="connsiteY1" fmla="*/ 0 h 6868274"/>
              <a:gd name="connsiteX2" fmla="*/ 9047329 w 9047329"/>
              <a:gd name="connsiteY2" fmla="*/ 24714 h 6868274"/>
              <a:gd name="connsiteX3" fmla="*/ 7520264 w 9047329"/>
              <a:gd name="connsiteY3" fmla="*/ 6868274 h 6868274"/>
              <a:gd name="connsiteX4" fmla="*/ 1284 w 9047329"/>
              <a:gd name="connsiteY4" fmla="*/ 6868274 h 6868274"/>
              <a:gd name="connsiteX0" fmla="*/ 1284 w 9022615"/>
              <a:gd name="connsiteY0" fmla="*/ 6868274 h 6868274"/>
              <a:gd name="connsiteX1" fmla="*/ 0 w 9022615"/>
              <a:gd name="connsiteY1" fmla="*/ 0 h 6868274"/>
              <a:gd name="connsiteX2" fmla="*/ 9022615 w 9022615"/>
              <a:gd name="connsiteY2" fmla="*/ 12357 h 6868274"/>
              <a:gd name="connsiteX3" fmla="*/ 7520264 w 9022615"/>
              <a:gd name="connsiteY3" fmla="*/ 6868274 h 6868274"/>
              <a:gd name="connsiteX4" fmla="*/ 1284 w 9022615"/>
              <a:gd name="connsiteY4" fmla="*/ 6868274 h 68682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22615" h="6868274">
                <a:moveTo>
                  <a:pt x="1284" y="6868274"/>
                </a:moveTo>
                <a:lnTo>
                  <a:pt x="0" y="0"/>
                </a:lnTo>
                <a:lnTo>
                  <a:pt x="9022615" y="12357"/>
                </a:lnTo>
                <a:lnTo>
                  <a:pt x="7520264" y="6868274"/>
                </a:lnTo>
                <a:lnTo>
                  <a:pt x="1284" y="6868274"/>
                </a:lnTo>
                <a:close/>
              </a:path>
            </a:pathLst>
          </a:custGeom>
          <a:blipFill>
            <a:blip r:embed="rId3" cstate="screen">
              <a:extLst>
                <a:ext uri="{28A0092B-C50C-407E-A947-70E740481C1C}">
                  <a14:useLocalDpi xmlns:a14="http://schemas.microsoft.com/office/drawing/2010/main"/>
                </a:ext>
              </a:extLst>
            </a:blip>
            <a:stretch>
              <a:fillRect l="-16022" r="-15986"/>
            </a:stretch>
          </a:blipFill>
        </p:spPr>
        <p:txBody>
          <a:bodyPr/>
          <a:lstStyle>
            <a:lvl1pPr marL="0" indent="0">
              <a:buNone/>
              <a:defRPr/>
            </a:lvl1pPr>
          </a:lstStyle>
          <a:p>
            <a:r>
              <a:rPr lang="en-US"/>
              <a:t>Click icon to add picture</a:t>
            </a:r>
            <a:endParaRPr lang="en-US" dirty="0"/>
          </a:p>
        </p:txBody>
      </p:sp>
      <p:sp>
        <p:nvSpPr>
          <p:cNvPr id="3" name="Subtitle 2">
            <a:extLst>
              <a:ext uri="{FF2B5EF4-FFF2-40B4-BE49-F238E27FC236}">
                <a16:creationId xmlns:a16="http://schemas.microsoft.com/office/drawing/2014/main" id="{168404E3-503E-AA6A-3BC1-1145E9D72CCD}"/>
              </a:ext>
            </a:extLst>
          </p:cNvPr>
          <p:cNvSpPr>
            <a:spLocks noGrp="1"/>
          </p:cNvSpPr>
          <p:nvPr>
            <p:ph type="subTitle" idx="1" hasCustomPrompt="1"/>
          </p:nvPr>
        </p:nvSpPr>
        <p:spPr>
          <a:xfrm>
            <a:off x="4263242" y="4892634"/>
            <a:ext cx="7090557" cy="365166"/>
          </a:xfrm>
        </p:spPr>
        <p:txBody>
          <a:bodyPr lIns="45720" rIns="45720"/>
          <a:lstStyle>
            <a:lvl1pPr marL="0" indent="0" algn="r">
              <a:buNone/>
              <a:defRPr sz="2400" b="1" i="1">
                <a:solidFill>
                  <a:schemeClr val="tx2"/>
                </a:solidFill>
                <a:latin typeface="HELVETICA NEUE CONDENSED" panose="02000503000000020004" pitchFamily="2" charset="0"/>
                <a:ea typeface="HELVETICA NEUE CONDENSED" panose="02000503000000020004" pitchFamily="2" charset="0"/>
                <a:cs typeface="HELVETICA NEUE CONDENSED" panose="02000503000000020004"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14" name="Text Placeholder 13">
            <a:extLst>
              <a:ext uri="{FF2B5EF4-FFF2-40B4-BE49-F238E27FC236}">
                <a16:creationId xmlns:a16="http://schemas.microsoft.com/office/drawing/2014/main" id="{655425CF-F3FA-28B7-6C02-30D2E21D316C}"/>
              </a:ext>
            </a:extLst>
          </p:cNvPr>
          <p:cNvSpPr>
            <a:spLocks noGrp="1"/>
          </p:cNvSpPr>
          <p:nvPr>
            <p:ph type="body" sz="quarter" idx="17" hasCustomPrompt="1"/>
          </p:nvPr>
        </p:nvSpPr>
        <p:spPr>
          <a:xfrm>
            <a:off x="2601912" y="3733800"/>
            <a:ext cx="9590088" cy="1752600"/>
          </a:xfrm>
          <a:custGeom>
            <a:avLst/>
            <a:gdLst>
              <a:gd name="connsiteX0" fmla="*/ 0 w 10047288"/>
              <a:gd name="connsiteY0" fmla="*/ 1851025 h 1851025"/>
              <a:gd name="connsiteX1" fmla="*/ 462756 w 10047288"/>
              <a:gd name="connsiteY1" fmla="*/ 0 h 1851025"/>
              <a:gd name="connsiteX2" fmla="*/ 10047288 w 10047288"/>
              <a:gd name="connsiteY2" fmla="*/ 0 h 1851025"/>
              <a:gd name="connsiteX3" fmla="*/ 9584532 w 10047288"/>
              <a:gd name="connsiteY3" fmla="*/ 1851025 h 1851025"/>
              <a:gd name="connsiteX4" fmla="*/ 0 w 10047288"/>
              <a:gd name="connsiteY4" fmla="*/ 1851025 h 1851025"/>
              <a:gd name="connsiteX0" fmla="*/ 0 w 9590088"/>
              <a:gd name="connsiteY0" fmla="*/ 1851025 h 1851025"/>
              <a:gd name="connsiteX1" fmla="*/ 462756 w 9590088"/>
              <a:gd name="connsiteY1" fmla="*/ 0 h 1851025"/>
              <a:gd name="connsiteX2" fmla="*/ 9590088 w 9590088"/>
              <a:gd name="connsiteY2" fmla="*/ 0 h 1851025"/>
              <a:gd name="connsiteX3" fmla="*/ 9584532 w 9590088"/>
              <a:gd name="connsiteY3" fmla="*/ 1851025 h 1851025"/>
              <a:gd name="connsiteX4" fmla="*/ 0 w 9590088"/>
              <a:gd name="connsiteY4" fmla="*/ 1851025 h 18510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590088" h="1851025">
                <a:moveTo>
                  <a:pt x="0" y="1851025"/>
                </a:moveTo>
                <a:lnTo>
                  <a:pt x="462756" y="0"/>
                </a:lnTo>
                <a:lnTo>
                  <a:pt x="9590088" y="0"/>
                </a:lnTo>
                <a:lnTo>
                  <a:pt x="9584532" y="1851025"/>
                </a:lnTo>
                <a:lnTo>
                  <a:pt x="0" y="1851025"/>
                </a:lnTo>
                <a:close/>
              </a:path>
            </a:pathLst>
          </a:custGeom>
          <a:solidFill>
            <a:schemeClr val="tx2"/>
          </a:solidFill>
        </p:spPr>
        <p:txBody>
          <a:bodyPr rIns="914400" anchor="ctr" anchorCtr="0">
            <a:normAutofit/>
          </a:bodyPr>
          <a:lstStyle>
            <a:lvl1pPr marL="0" indent="0" algn="r">
              <a:buNone/>
              <a:defRPr sz="4500" b="0" i="1">
                <a:latin typeface="HELVETICA NEUE CONDENSED" panose="02000503000000020004" pitchFamily="2" charset="0"/>
                <a:ea typeface="HELVETICA NEUE CONDENSED" panose="02000503000000020004" pitchFamily="2" charset="0"/>
                <a:cs typeface="HELVETICA NEUE CONDENSED" panose="02000503000000020004" pitchFamily="2" charset="0"/>
              </a:defRPr>
            </a:lvl1pPr>
          </a:lstStyle>
          <a:p>
            <a:pPr lvl="0"/>
            <a:r>
              <a:rPr lang="en-US" dirty="0"/>
              <a:t>48 PT HELVETICA NEUE BOLD CONDENSED ITALIC IN ALL-CAPS</a:t>
            </a:r>
          </a:p>
        </p:txBody>
      </p:sp>
      <p:pic>
        <p:nvPicPr>
          <p:cNvPr id="2" name="Picture 1">
            <a:extLst>
              <a:ext uri="{FF2B5EF4-FFF2-40B4-BE49-F238E27FC236}">
                <a16:creationId xmlns:a16="http://schemas.microsoft.com/office/drawing/2014/main" id="{29342911-BBA1-C5A5-9265-BC0D80CFEF0A}"/>
              </a:ext>
            </a:extLst>
          </p:cNvPr>
          <p:cNvPicPr>
            <a:picLocks noChangeAspect="1"/>
          </p:cNvPicPr>
          <p:nvPr userDrawn="1"/>
        </p:nvPicPr>
        <p:blipFill>
          <a:blip r:embed="rId4"/>
          <a:srcRect/>
          <a:stretch/>
        </p:blipFill>
        <p:spPr>
          <a:xfrm>
            <a:off x="9863203" y="6096000"/>
            <a:ext cx="1490597" cy="457199"/>
          </a:xfrm>
          <a:prstGeom prst="rect">
            <a:avLst/>
          </a:prstGeom>
        </p:spPr>
      </p:pic>
    </p:spTree>
    <p:extLst>
      <p:ext uri="{BB962C8B-B14F-4D97-AF65-F5344CB8AC3E}">
        <p14:creationId xmlns:p14="http://schemas.microsoft.com/office/powerpoint/2010/main" val="209779968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itle Slide 4 - Mid Gray_Custom Photo">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DF061449-2D5D-BEE0-9848-8F921DBD6505}"/>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0" y="10274"/>
            <a:ext cx="12192000" cy="6858000"/>
          </a:xfrm>
          <a:prstGeom prst="rect">
            <a:avLst/>
          </a:prstGeom>
        </p:spPr>
      </p:pic>
      <p:sp>
        <p:nvSpPr>
          <p:cNvPr id="5" name="Rectangle 1">
            <a:extLst>
              <a:ext uri="{FF2B5EF4-FFF2-40B4-BE49-F238E27FC236}">
                <a16:creationId xmlns:a16="http://schemas.microsoft.com/office/drawing/2014/main" id="{C1E6BC06-5DED-8EB3-9CA2-F29DF4BC15FA}"/>
              </a:ext>
            </a:extLst>
          </p:cNvPr>
          <p:cNvSpPr/>
          <p:nvPr userDrawn="1"/>
        </p:nvSpPr>
        <p:spPr>
          <a:xfrm>
            <a:off x="7521765" y="5486400"/>
            <a:ext cx="4670233" cy="1371600"/>
          </a:xfrm>
          <a:custGeom>
            <a:avLst/>
            <a:gdLst>
              <a:gd name="connsiteX0" fmla="*/ 0 w 4648200"/>
              <a:gd name="connsiteY0" fmla="*/ 0 h 1371600"/>
              <a:gd name="connsiteX1" fmla="*/ 4648200 w 4648200"/>
              <a:gd name="connsiteY1" fmla="*/ 0 h 1371600"/>
              <a:gd name="connsiteX2" fmla="*/ 4648200 w 4648200"/>
              <a:gd name="connsiteY2" fmla="*/ 1371600 h 1371600"/>
              <a:gd name="connsiteX3" fmla="*/ 0 w 4648200"/>
              <a:gd name="connsiteY3" fmla="*/ 1371600 h 1371600"/>
              <a:gd name="connsiteX4" fmla="*/ 0 w 4648200"/>
              <a:gd name="connsiteY4" fmla="*/ 0 h 1371600"/>
              <a:gd name="connsiteX0" fmla="*/ 297456 w 4648200"/>
              <a:gd name="connsiteY0" fmla="*/ 0 h 1371600"/>
              <a:gd name="connsiteX1" fmla="*/ 4648200 w 4648200"/>
              <a:gd name="connsiteY1" fmla="*/ 0 h 1371600"/>
              <a:gd name="connsiteX2" fmla="*/ 4648200 w 4648200"/>
              <a:gd name="connsiteY2" fmla="*/ 1371600 h 1371600"/>
              <a:gd name="connsiteX3" fmla="*/ 0 w 4648200"/>
              <a:gd name="connsiteY3" fmla="*/ 1371600 h 1371600"/>
              <a:gd name="connsiteX4" fmla="*/ 297456 w 4648200"/>
              <a:gd name="connsiteY4" fmla="*/ 0 h 1371600"/>
              <a:gd name="connsiteX0" fmla="*/ 473726 w 4648200"/>
              <a:gd name="connsiteY0" fmla="*/ 0 h 1371600"/>
              <a:gd name="connsiteX1" fmla="*/ 4648200 w 4648200"/>
              <a:gd name="connsiteY1" fmla="*/ 0 h 1371600"/>
              <a:gd name="connsiteX2" fmla="*/ 4648200 w 4648200"/>
              <a:gd name="connsiteY2" fmla="*/ 1371600 h 1371600"/>
              <a:gd name="connsiteX3" fmla="*/ 0 w 4648200"/>
              <a:gd name="connsiteY3" fmla="*/ 1371600 h 1371600"/>
              <a:gd name="connsiteX4" fmla="*/ 473726 w 4648200"/>
              <a:gd name="connsiteY4" fmla="*/ 0 h 1371600"/>
              <a:gd name="connsiteX0" fmla="*/ 286439 w 4648200"/>
              <a:gd name="connsiteY0" fmla="*/ 0 h 1371600"/>
              <a:gd name="connsiteX1" fmla="*/ 4648200 w 4648200"/>
              <a:gd name="connsiteY1" fmla="*/ 0 h 1371600"/>
              <a:gd name="connsiteX2" fmla="*/ 4648200 w 4648200"/>
              <a:gd name="connsiteY2" fmla="*/ 1371600 h 1371600"/>
              <a:gd name="connsiteX3" fmla="*/ 0 w 4648200"/>
              <a:gd name="connsiteY3" fmla="*/ 1371600 h 1371600"/>
              <a:gd name="connsiteX4" fmla="*/ 286439 w 4648200"/>
              <a:gd name="connsiteY4" fmla="*/ 0 h 1371600"/>
              <a:gd name="connsiteX0" fmla="*/ 308472 w 4670233"/>
              <a:gd name="connsiteY0" fmla="*/ 0 h 1371600"/>
              <a:gd name="connsiteX1" fmla="*/ 4670233 w 4670233"/>
              <a:gd name="connsiteY1" fmla="*/ 0 h 1371600"/>
              <a:gd name="connsiteX2" fmla="*/ 4670233 w 4670233"/>
              <a:gd name="connsiteY2" fmla="*/ 1371600 h 1371600"/>
              <a:gd name="connsiteX3" fmla="*/ 0 w 4670233"/>
              <a:gd name="connsiteY3" fmla="*/ 1371600 h 1371600"/>
              <a:gd name="connsiteX4" fmla="*/ 308472 w 4670233"/>
              <a:gd name="connsiteY4" fmla="*/ 0 h 1371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670233" h="1371600">
                <a:moveTo>
                  <a:pt x="308472" y="0"/>
                </a:moveTo>
                <a:lnTo>
                  <a:pt x="4670233" y="0"/>
                </a:lnTo>
                <a:lnTo>
                  <a:pt x="4670233" y="1371600"/>
                </a:lnTo>
                <a:lnTo>
                  <a:pt x="0" y="1371600"/>
                </a:lnTo>
                <a:lnTo>
                  <a:pt x="308472" y="0"/>
                </a:lnTo>
                <a:close/>
              </a:path>
            </a:pathLst>
          </a:cu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Picture Placeholder 10">
            <a:extLst>
              <a:ext uri="{FF2B5EF4-FFF2-40B4-BE49-F238E27FC236}">
                <a16:creationId xmlns:a16="http://schemas.microsoft.com/office/drawing/2014/main" id="{73CCDB1E-7356-0282-8E94-436775BC08AA}"/>
              </a:ext>
            </a:extLst>
          </p:cNvPr>
          <p:cNvSpPr>
            <a:spLocks noGrp="1"/>
          </p:cNvSpPr>
          <p:nvPr>
            <p:ph type="pic" sz="quarter" idx="16"/>
          </p:nvPr>
        </p:nvSpPr>
        <p:spPr>
          <a:xfrm>
            <a:off x="0" y="0"/>
            <a:ext cx="9022615" cy="6868274"/>
          </a:xfrm>
          <a:custGeom>
            <a:avLst/>
            <a:gdLst>
              <a:gd name="connsiteX0" fmla="*/ 0 w 9233480"/>
              <a:gd name="connsiteY0" fmla="*/ 6858000 h 6858000"/>
              <a:gd name="connsiteX1" fmla="*/ 1714500 w 9233480"/>
              <a:gd name="connsiteY1" fmla="*/ 0 h 6858000"/>
              <a:gd name="connsiteX2" fmla="*/ 9233480 w 9233480"/>
              <a:gd name="connsiteY2" fmla="*/ 0 h 6858000"/>
              <a:gd name="connsiteX3" fmla="*/ 7518980 w 9233480"/>
              <a:gd name="connsiteY3" fmla="*/ 6858000 h 6858000"/>
              <a:gd name="connsiteX4" fmla="*/ 0 w 9233480"/>
              <a:gd name="connsiteY4" fmla="*/ 6858000 h 6858000"/>
              <a:gd name="connsiteX0" fmla="*/ 1284 w 9234764"/>
              <a:gd name="connsiteY0" fmla="*/ 6868274 h 6868274"/>
              <a:gd name="connsiteX1" fmla="*/ 0 w 9234764"/>
              <a:gd name="connsiteY1" fmla="*/ 0 h 6868274"/>
              <a:gd name="connsiteX2" fmla="*/ 9234764 w 9234764"/>
              <a:gd name="connsiteY2" fmla="*/ 10274 h 6868274"/>
              <a:gd name="connsiteX3" fmla="*/ 7520264 w 9234764"/>
              <a:gd name="connsiteY3" fmla="*/ 6868274 h 6868274"/>
              <a:gd name="connsiteX4" fmla="*/ 1284 w 9234764"/>
              <a:gd name="connsiteY4" fmla="*/ 6868274 h 6868274"/>
              <a:gd name="connsiteX0" fmla="*/ 1284 w 9245038"/>
              <a:gd name="connsiteY0" fmla="*/ 6868274 h 6868274"/>
              <a:gd name="connsiteX1" fmla="*/ 0 w 9245038"/>
              <a:gd name="connsiteY1" fmla="*/ 0 h 6868274"/>
              <a:gd name="connsiteX2" fmla="*/ 9245038 w 9245038"/>
              <a:gd name="connsiteY2" fmla="*/ 0 h 6868274"/>
              <a:gd name="connsiteX3" fmla="*/ 7520264 w 9245038"/>
              <a:gd name="connsiteY3" fmla="*/ 6868274 h 6868274"/>
              <a:gd name="connsiteX4" fmla="*/ 1284 w 9245038"/>
              <a:gd name="connsiteY4" fmla="*/ 6868274 h 6868274"/>
              <a:gd name="connsiteX0" fmla="*/ 1284 w 9133827"/>
              <a:gd name="connsiteY0" fmla="*/ 6868274 h 6868274"/>
              <a:gd name="connsiteX1" fmla="*/ 0 w 9133827"/>
              <a:gd name="connsiteY1" fmla="*/ 0 h 6868274"/>
              <a:gd name="connsiteX2" fmla="*/ 9133827 w 9133827"/>
              <a:gd name="connsiteY2" fmla="*/ 0 h 6868274"/>
              <a:gd name="connsiteX3" fmla="*/ 7520264 w 9133827"/>
              <a:gd name="connsiteY3" fmla="*/ 6868274 h 6868274"/>
              <a:gd name="connsiteX4" fmla="*/ 1284 w 9133827"/>
              <a:gd name="connsiteY4" fmla="*/ 6868274 h 6868274"/>
              <a:gd name="connsiteX0" fmla="*/ 1284 w 9047329"/>
              <a:gd name="connsiteY0" fmla="*/ 6868274 h 6868274"/>
              <a:gd name="connsiteX1" fmla="*/ 0 w 9047329"/>
              <a:gd name="connsiteY1" fmla="*/ 0 h 6868274"/>
              <a:gd name="connsiteX2" fmla="*/ 9047329 w 9047329"/>
              <a:gd name="connsiteY2" fmla="*/ 24714 h 6868274"/>
              <a:gd name="connsiteX3" fmla="*/ 7520264 w 9047329"/>
              <a:gd name="connsiteY3" fmla="*/ 6868274 h 6868274"/>
              <a:gd name="connsiteX4" fmla="*/ 1284 w 9047329"/>
              <a:gd name="connsiteY4" fmla="*/ 6868274 h 6868274"/>
              <a:gd name="connsiteX0" fmla="*/ 1284 w 9022615"/>
              <a:gd name="connsiteY0" fmla="*/ 6868274 h 6868274"/>
              <a:gd name="connsiteX1" fmla="*/ 0 w 9022615"/>
              <a:gd name="connsiteY1" fmla="*/ 0 h 6868274"/>
              <a:gd name="connsiteX2" fmla="*/ 9022615 w 9022615"/>
              <a:gd name="connsiteY2" fmla="*/ 12357 h 6868274"/>
              <a:gd name="connsiteX3" fmla="*/ 7520264 w 9022615"/>
              <a:gd name="connsiteY3" fmla="*/ 6868274 h 6868274"/>
              <a:gd name="connsiteX4" fmla="*/ 1284 w 9022615"/>
              <a:gd name="connsiteY4" fmla="*/ 6868274 h 68682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22615" h="6868274">
                <a:moveTo>
                  <a:pt x="1284" y="6868274"/>
                </a:moveTo>
                <a:lnTo>
                  <a:pt x="0" y="0"/>
                </a:lnTo>
                <a:lnTo>
                  <a:pt x="9022615" y="12357"/>
                </a:lnTo>
                <a:lnTo>
                  <a:pt x="7520264" y="6868274"/>
                </a:lnTo>
                <a:lnTo>
                  <a:pt x="1284" y="6868274"/>
                </a:lnTo>
                <a:close/>
              </a:path>
            </a:pathLst>
          </a:custGeom>
          <a:blipFill>
            <a:blip r:embed="rId3" cstate="screen">
              <a:extLst>
                <a:ext uri="{28A0092B-C50C-407E-A947-70E740481C1C}">
                  <a14:useLocalDpi xmlns:a14="http://schemas.microsoft.com/office/drawing/2010/main"/>
                </a:ext>
              </a:extLst>
            </a:blip>
            <a:stretch>
              <a:fillRect l="-16022" r="-15986"/>
            </a:stretch>
          </a:blipFill>
        </p:spPr>
        <p:txBody>
          <a:bodyPr/>
          <a:lstStyle>
            <a:lvl1pPr marL="0" indent="0">
              <a:buNone/>
              <a:defRPr/>
            </a:lvl1pPr>
          </a:lstStyle>
          <a:p>
            <a:r>
              <a:rPr lang="en-US"/>
              <a:t>Click icon to add picture</a:t>
            </a:r>
            <a:endParaRPr lang="en-US" dirty="0"/>
          </a:p>
        </p:txBody>
      </p:sp>
      <p:sp>
        <p:nvSpPr>
          <p:cNvPr id="3" name="Subtitle 2">
            <a:extLst>
              <a:ext uri="{FF2B5EF4-FFF2-40B4-BE49-F238E27FC236}">
                <a16:creationId xmlns:a16="http://schemas.microsoft.com/office/drawing/2014/main" id="{168404E3-503E-AA6A-3BC1-1145E9D72CCD}"/>
              </a:ext>
            </a:extLst>
          </p:cNvPr>
          <p:cNvSpPr>
            <a:spLocks noGrp="1"/>
          </p:cNvSpPr>
          <p:nvPr>
            <p:ph type="subTitle" idx="1" hasCustomPrompt="1"/>
          </p:nvPr>
        </p:nvSpPr>
        <p:spPr>
          <a:xfrm>
            <a:off x="4263242" y="4892634"/>
            <a:ext cx="7090557" cy="365166"/>
          </a:xfrm>
        </p:spPr>
        <p:txBody>
          <a:bodyPr lIns="45720" rIns="45720"/>
          <a:lstStyle>
            <a:lvl1pPr marL="0" indent="0" algn="r">
              <a:buNone/>
              <a:defRPr sz="2400" b="1" i="1">
                <a:solidFill>
                  <a:schemeClr val="tx2"/>
                </a:solidFill>
                <a:latin typeface="HELVETICA NEUE CONDENSED" panose="02000503000000020004" pitchFamily="2" charset="0"/>
                <a:ea typeface="HELVETICA NEUE CONDENSED" panose="02000503000000020004" pitchFamily="2" charset="0"/>
                <a:cs typeface="HELVETICA NEUE CONDENSED" panose="02000503000000020004"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14" name="Text Placeholder 13">
            <a:extLst>
              <a:ext uri="{FF2B5EF4-FFF2-40B4-BE49-F238E27FC236}">
                <a16:creationId xmlns:a16="http://schemas.microsoft.com/office/drawing/2014/main" id="{655425CF-F3FA-28B7-6C02-30D2E21D316C}"/>
              </a:ext>
            </a:extLst>
          </p:cNvPr>
          <p:cNvSpPr>
            <a:spLocks noGrp="1"/>
          </p:cNvSpPr>
          <p:nvPr>
            <p:ph type="body" sz="quarter" idx="17" hasCustomPrompt="1"/>
          </p:nvPr>
        </p:nvSpPr>
        <p:spPr>
          <a:xfrm>
            <a:off x="2601912" y="3733800"/>
            <a:ext cx="9590088" cy="1752600"/>
          </a:xfrm>
          <a:custGeom>
            <a:avLst/>
            <a:gdLst>
              <a:gd name="connsiteX0" fmla="*/ 0 w 10047288"/>
              <a:gd name="connsiteY0" fmla="*/ 1851025 h 1851025"/>
              <a:gd name="connsiteX1" fmla="*/ 462756 w 10047288"/>
              <a:gd name="connsiteY1" fmla="*/ 0 h 1851025"/>
              <a:gd name="connsiteX2" fmla="*/ 10047288 w 10047288"/>
              <a:gd name="connsiteY2" fmla="*/ 0 h 1851025"/>
              <a:gd name="connsiteX3" fmla="*/ 9584532 w 10047288"/>
              <a:gd name="connsiteY3" fmla="*/ 1851025 h 1851025"/>
              <a:gd name="connsiteX4" fmla="*/ 0 w 10047288"/>
              <a:gd name="connsiteY4" fmla="*/ 1851025 h 1851025"/>
              <a:gd name="connsiteX0" fmla="*/ 0 w 9590088"/>
              <a:gd name="connsiteY0" fmla="*/ 1851025 h 1851025"/>
              <a:gd name="connsiteX1" fmla="*/ 462756 w 9590088"/>
              <a:gd name="connsiteY1" fmla="*/ 0 h 1851025"/>
              <a:gd name="connsiteX2" fmla="*/ 9590088 w 9590088"/>
              <a:gd name="connsiteY2" fmla="*/ 0 h 1851025"/>
              <a:gd name="connsiteX3" fmla="*/ 9584532 w 9590088"/>
              <a:gd name="connsiteY3" fmla="*/ 1851025 h 1851025"/>
              <a:gd name="connsiteX4" fmla="*/ 0 w 9590088"/>
              <a:gd name="connsiteY4" fmla="*/ 1851025 h 18510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590088" h="1851025">
                <a:moveTo>
                  <a:pt x="0" y="1851025"/>
                </a:moveTo>
                <a:lnTo>
                  <a:pt x="462756" y="0"/>
                </a:lnTo>
                <a:lnTo>
                  <a:pt x="9590088" y="0"/>
                </a:lnTo>
                <a:lnTo>
                  <a:pt x="9584532" y="1851025"/>
                </a:lnTo>
                <a:lnTo>
                  <a:pt x="0" y="1851025"/>
                </a:lnTo>
                <a:close/>
              </a:path>
            </a:pathLst>
          </a:custGeom>
          <a:solidFill>
            <a:schemeClr val="bg1"/>
          </a:solidFill>
        </p:spPr>
        <p:txBody>
          <a:bodyPr rIns="914400" anchor="ctr" anchorCtr="0">
            <a:normAutofit/>
          </a:bodyPr>
          <a:lstStyle>
            <a:lvl1pPr marL="0" indent="0" algn="r">
              <a:buNone/>
              <a:defRPr sz="4500" b="0" i="1">
                <a:latin typeface="HELVETICA NEUE CONDENSED" panose="02000503000000020004" pitchFamily="2" charset="0"/>
                <a:ea typeface="HELVETICA NEUE CONDENSED" panose="02000503000000020004" pitchFamily="2" charset="0"/>
                <a:cs typeface="HELVETICA NEUE CONDENSED" panose="02000503000000020004" pitchFamily="2" charset="0"/>
              </a:defRPr>
            </a:lvl1pPr>
          </a:lstStyle>
          <a:p>
            <a:pPr lvl="0"/>
            <a:r>
              <a:rPr lang="en-US" dirty="0"/>
              <a:t>48 PT HELVETICA NEUE BOLD CONDENSED ITALIC IN ALL-CAPS</a:t>
            </a:r>
          </a:p>
        </p:txBody>
      </p:sp>
      <p:pic>
        <p:nvPicPr>
          <p:cNvPr id="2" name="Picture 1">
            <a:extLst>
              <a:ext uri="{FF2B5EF4-FFF2-40B4-BE49-F238E27FC236}">
                <a16:creationId xmlns:a16="http://schemas.microsoft.com/office/drawing/2014/main" id="{5323E9E3-38F6-62FE-530D-CA5450556F03}"/>
              </a:ext>
            </a:extLst>
          </p:cNvPr>
          <p:cNvPicPr>
            <a:picLocks noChangeAspect="1"/>
          </p:cNvPicPr>
          <p:nvPr userDrawn="1"/>
        </p:nvPicPr>
        <p:blipFill>
          <a:blip r:embed="rId4"/>
          <a:srcRect/>
          <a:stretch/>
        </p:blipFill>
        <p:spPr>
          <a:xfrm>
            <a:off x="9863203" y="6096000"/>
            <a:ext cx="1490597" cy="457199"/>
          </a:xfrm>
          <a:prstGeom prst="rect">
            <a:avLst/>
          </a:prstGeom>
        </p:spPr>
      </p:pic>
    </p:spTree>
    <p:extLst>
      <p:ext uri="{BB962C8B-B14F-4D97-AF65-F5344CB8AC3E}">
        <p14:creationId xmlns:p14="http://schemas.microsoft.com/office/powerpoint/2010/main" val="334353768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Title Slide 4 - Dark Gray_Custom Photo">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DF061449-2D5D-BEE0-9848-8F921DBD6505}"/>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11" name="Picture Placeholder 10">
            <a:extLst>
              <a:ext uri="{FF2B5EF4-FFF2-40B4-BE49-F238E27FC236}">
                <a16:creationId xmlns:a16="http://schemas.microsoft.com/office/drawing/2014/main" id="{73CCDB1E-7356-0282-8E94-436775BC08AA}"/>
              </a:ext>
            </a:extLst>
          </p:cNvPr>
          <p:cNvSpPr>
            <a:spLocks noGrp="1"/>
          </p:cNvSpPr>
          <p:nvPr>
            <p:ph type="pic" sz="quarter" idx="16"/>
          </p:nvPr>
        </p:nvSpPr>
        <p:spPr>
          <a:xfrm>
            <a:off x="-1" y="0"/>
            <a:ext cx="9022615" cy="6868274"/>
          </a:xfrm>
          <a:custGeom>
            <a:avLst/>
            <a:gdLst>
              <a:gd name="connsiteX0" fmla="*/ 0 w 9233480"/>
              <a:gd name="connsiteY0" fmla="*/ 6858000 h 6858000"/>
              <a:gd name="connsiteX1" fmla="*/ 1714500 w 9233480"/>
              <a:gd name="connsiteY1" fmla="*/ 0 h 6858000"/>
              <a:gd name="connsiteX2" fmla="*/ 9233480 w 9233480"/>
              <a:gd name="connsiteY2" fmla="*/ 0 h 6858000"/>
              <a:gd name="connsiteX3" fmla="*/ 7518980 w 9233480"/>
              <a:gd name="connsiteY3" fmla="*/ 6858000 h 6858000"/>
              <a:gd name="connsiteX4" fmla="*/ 0 w 9233480"/>
              <a:gd name="connsiteY4" fmla="*/ 6858000 h 6858000"/>
              <a:gd name="connsiteX0" fmla="*/ 1284 w 9234764"/>
              <a:gd name="connsiteY0" fmla="*/ 6868274 h 6868274"/>
              <a:gd name="connsiteX1" fmla="*/ 0 w 9234764"/>
              <a:gd name="connsiteY1" fmla="*/ 0 h 6868274"/>
              <a:gd name="connsiteX2" fmla="*/ 9234764 w 9234764"/>
              <a:gd name="connsiteY2" fmla="*/ 10274 h 6868274"/>
              <a:gd name="connsiteX3" fmla="*/ 7520264 w 9234764"/>
              <a:gd name="connsiteY3" fmla="*/ 6868274 h 6868274"/>
              <a:gd name="connsiteX4" fmla="*/ 1284 w 9234764"/>
              <a:gd name="connsiteY4" fmla="*/ 6868274 h 6868274"/>
              <a:gd name="connsiteX0" fmla="*/ 1284 w 9245038"/>
              <a:gd name="connsiteY0" fmla="*/ 6868274 h 6868274"/>
              <a:gd name="connsiteX1" fmla="*/ 0 w 9245038"/>
              <a:gd name="connsiteY1" fmla="*/ 0 h 6868274"/>
              <a:gd name="connsiteX2" fmla="*/ 9245038 w 9245038"/>
              <a:gd name="connsiteY2" fmla="*/ 0 h 6868274"/>
              <a:gd name="connsiteX3" fmla="*/ 7520264 w 9245038"/>
              <a:gd name="connsiteY3" fmla="*/ 6868274 h 6868274"/>
              <a:gd name="connsiteX4" fmla="*/ 1284 w 9245038"/>
              <a:gd name="connsiteY4" fmla="*/ 6868274 h 6868274"/>
              <a:gd name="connsiteX0" fmla="*/ 1284 w 9133827"/>
              <a:gd name="connsiteY0" fmla="*/ 6868274 h 6868274"/>
              <a:gd name="connsiteX1" fmla="*/ 0 w 9133827"/>
              <a:gd name="connsiteY1" fmla="*/ 0 h 6868274"/>
              <a:gd name="connsiteX2" fmla="*/ 9133827 w 9133827"/>
              <a:gd name="connsiteY2" fmla="*/ 0 h 6868274"/>
              <a:gd name="connsiteX3" fmla="*/ 7520264 w 9133827"/>
              <a:gd name="connsiteY3" fmla="*/ 6868274 h 6868274"/>
              <a:gd name="connsiteX4" fmla="*/ 1284 w 9133827"/>
              <a:gd name="connsiteY4" fmla="*/ 6868274 h 6868274"/>
              <a:gd name="connsiteX0" fmla="*/ 1284 w 9047329"/>
              <a:gd name="connsiteY0" fmla="*/ 6868274 h 6868274"/>
              <a:gd name="connsiteX1" fmla="*/ 0 w 9047329"/>
              <a:gd name="connsiteY1" fmla="*/ 0 h 6868274"/>
              <a:gd name="connsiteX2" fmla="*/ 9047329 w 9047329"/>
              <a:gd name="connsiteY2" fmla="*/ 24714 h 6868274"/>
              <a:gd name="connsiteX3" fmla="*/ 7520264 w 9047329"/>
              <a:gd name="connsiteY3" fmla="*/ 6868274 h 6868274"/>
              <a:gd name="connsiteX4" fmla="*/ 1284 w 9047329"/>
              <a:gd name="connsiteY4" fmla="*/ 6868274 h 6868274"/>
              <a:gd name="connsiteX0" fmla="*/ 1284 w 9022615"/>
              <a:gd name="connsiteY0" fmla="*/ 6868274 h 6868274"/>
              <a:gd name="connsiteX1" fmla="*/ 0 w 9022615"/>
              <a:gd name="connsiteY1" fmla="*/ 0 h 6868274"/>
              <a:gd name="connsiteX2" fmla="*/ 9022615 w 9022615"/>
              <a:gd name="connsiteY2" fmla="*/ 12357 h 6868274"/>
              <a:gd name="connsiteX3" fmla="*/ 7520264 w 9022615"/>
              <a:gd name="connsiteY3" fmla="*/ 6868274 h 6868274"/>
              <a:gd name="connsiteX4" fmla="*/ 1284 w 9022615"/>
              <a:gd name="connsiteY4" fmla="*/ 6868274 h 68682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22615" h="6868274">
                <a:moveTo>
                  <a:pt x="1284" y="6868274"/>
                </a:moveTo>
                <a:lnTo>
                  <a:pt x="0" y="0"/>
                </a:lnTo>
                <a:lnTo>
                  <a:pt x="9022615" y="12357"/>
                </a:lnTo>
                <a:lnTo>
                  <a:pt x="7520264" y="6868274"/>
                </a:lnTo>
                <a:lnTo>
                  <a:pt x="1284" y="6868274"/>
                </a:lnTo>
                <a:close/>
              </a:path>
            </a:pathLst>
          </a:custGeom>
          <a:blipFill>
            <a:blip r:embed="rId3" cstate="screen">
              <a:extLst>
                <a:ext uri="{28A0092B-C50C-407E-A947-70E740481C1C}">
                  <a14:useLocalDpi xmlns:a14="http://schemas.microsoft.com/office/drawing/2010/main"/>
                </a:ext>
              </a:extLst>
            </a:blip>
            <a:stretch>
              <a:fillRect l="-16022" r="-15986"/>
            </a:stretch>
          </a:blipFill>
        </p:spPr>
        <p:txBody>
          <a:bodyPr/>
          <a:lstStyle>
            <a:lvl1pPr marL="0" indent="0">
              <a:buNone/>
              <a:defRPr/>
            </a:lvl1pPr>
          </a:lstStyle>
          <a:p>
            <a:r>
              <a:rPr lang="en-US"/>
              <a:t>Click icon to add picture</a:t>
            </a:r>
            <a:endParaRPr lang="en-US" dirty="0"/>
          </a:p>
        </p:txBody>
      </p:sp>
      <p:sp>
        <p:nvSpPr>
          <p:cNvPr id="3" name="Subtitle 2">
            <a:extLst>
              <a:ext uri="{FF2B5EF4-FFF2-40B4-BE49-F238E27FC236}">
                <a16:creationId xmlns:a16="http://schemas.microsoft.com/office/drawing/2014/main" id="{168404E3-503E-AA6A-3BC1-1145E9D72CCD}"/>
              </a:ext>
            </a:extLst>
          </p:cNvPr>
          <p:cNvSpPr>
            <a:spLocks noGrp="1"/>
          </p:cNvSpPr>
          <p:nvPr>
            <p:ph type="subTitle" idx="1" hasCustomPrompt="1"/>
          </p:nvPr>
        </p:nvSpPr>
        <p:spPr>
          <a:xfrm>
            <a:off x="4263242" y="4892634"/>
            <a:ext cx="7090557" cy="365166"/>
          </a:xfrm>
        </p:spPr>
        <p:txBody>
          <a:bodyPr lIns="45720" rIns="45720"/>
          <a:lstStyle>
            <a:lvl1pPr marL="0" indent="0" algn="r">
              <a:buNone/>
              <a:defRPr sz="2400" b="1" i="1">
                <a:solidFill>
                  <a:schemeClr val="tx2"/>
                </a:solidFill>
                <a:latin typeface="HELVETICA NEUE CONDENSED" panose="02000503000000020004" pitchFamily="2" charset="0"/>
                <a:ea typeface="HELVETICA NEUE CONDENSED" panose="02000503000000020004" pitchFamily="2" charset="0"/>
                <a:cs typeface="HELVETICA NEUE CONDENSED" panose="02000503000000020004"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14" name="Text Placeholder 13">
            <a:extLst>
              <a:ext uri="{FF2B5EF4-FFF2-40B4-BE49-F238E27FC236}">
                <a16:creationId xmlns:a16="http://schemas.microsoft.com/office/drawing/2014/main" id="{655425CF-F3FA-28B7-6C02-30D2E21D316C}"/>
              </a:ext>
            </a:extLst>
          </p:cNvPr>
          <p:cNvSpPr>
            <a:spLocks noGrp="1"/>
          </p:cNvSpPr>
          <p:nvPr>
            <p:ph type="body" sz="quarter" idx="17" hasCustomPrompt="1"/>
          </p:nvPr>
        </p:nvSpPr>
        <p:spPr>
          <a:xfrm>
            <a:off x="2601912" y="3733800"/>
            <a:ext cx="9590088" cy="1752600"/>
          </a:xfrm>
          <a:custGeom>
            <a:avLst/>
            <a:gdLst>
              <a:gd name="connsiteX0" fmla="*/ 0 w 10047288"/>
              <a:gd name="connsiteY0" fmla="*/ 1851025 h 1851025"/>
              <a:gd name="connsiteX1" fmla="*/ 462756 w 10047288"/>
              <a:gd name="connsiteY1" fmla="*/ 0 h 1851025"/>
              <a:gd name="connsiteX2" fmla="*/ 10047288 w 10047288"/>
              <a:gd name="connsiteY2" fmla="*/ 0 h 1851025"/>
              <a:gd name="connsiteX3" fmla="*/ 9584532 w 10047288"/>
              <a:gd name="connsiteY3" fmla="*/ 1851025 h 1851025"/>
              <a:gd name="connsiteX4" fmla="*/ 0 w 10047288"/>
              <a:gd name="connsiteY4" fmla="*/ 1851025 h 1851025"/>
              <a:gd name="connsiteX0" fmla="*/ 0 w 9590088"/>
              <a:gd name="connsiteY0" fmla="*/ 1851025 h 1851025"/>
              <a:gd name="connsiteX1" fmla="*/ 462756 w 9590088"/>
              <a:gd name="connsiteY1" fmla="*/ 0 h 1851025"/>
              <a:gd name="connsiteX2" fmla="*/ 9590088 w 9590088"/>
              <a:gd name="connsiteY2" fmla="*/ 0 h 1851025"/>
              <a:gd name="connsiteX3" fmla="*/ 9584532 w 9590088"/>
              <a:gd name="connsiteY3" fmla="*/ 1851025 h 1851025"/>
              <a:gd name="connsiteX4" fmla="*/ 0 w 9590088"/>
              <a:gd name="connsiteY4" fmla="*/ 1851025 h 18510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590088" h="1851025">
                <a:moveTo>
                  <a:pt x="0" y="1851025"/>
                </a:moveTo>
                <a:lnTo>
                  <a:pt x="462756" y="0"/>
                </a:lnTo>
                <a:lnTo>
                  <a:pt x="9590088" y="0"/>
                </a:lnTo>
                <a:lnTo>
                  <a:pt x="9584532" y="1851025"/>
                </a:lnTo>
                <a:lnTo>
                  <a:pt x="0" y="1851025"/>
                </a:lnTo>
                <a:close/>
              </a:path>
            </a:pathLst>
          </a:custGeom>
          <a:solidFill>
            <a:schemeClr val="bg1"/>
          </a:solidFill>
        </p:spPr>
        <p:txBody>
          <a:bodyPr rIns="914400" anchor="ctr" anchorCtr="0">
            <a:normAutofit/>
          </a:bodyPr>
          <a:lstStyle>
            <a:lvl1pPr marL="0" indent="0" algn="r">
              <a:buNone/>
              <a:defRPr sz="4500" b="0" i="1">
                <a:latin typeface="HELVETICA NEUE CONDENSED" panose="02000503000000020004" pitchFamily="2" charset="0"/>
                <a:ea typeface="HELVETICA NEUE CONDENSED" panose="02000503000000020004" pitchFamily="2" charset="0"/>
                <a:cs typeface="HELVETICA NEUE CONDENSED" panose="02000503000000020004" pitchFamily="2" charset="0"/>
              </a:defRPr>
            </a:lvl1pPr>
          </a:lstStyle>
          <a:p>
            <a:pPr lvl="0"/>
            <a:r>
              <a:rPr lang="en-US" dirty="0"/>
              <a:t>48 PT HELVETICA NEUE BOLD CONDENSED ITALIC IN ALL-CAPS</a:t>
            </a:r>
          </a:p>
        </p:txBody>
      </p:sp>
      <p:pic>
        <p:nvPicPr>
          <p:cNvPr id="2" name="Picture 1">
            <a:extLst>
              <a:ext uri="{FF2B5EF4-FFF2-40B4-BE49-F238E27FC236}">
                <a16:creationId xmlns:a16="http://schemas.microsoft.com/office/drawing/2014/main" id="{07BA9918-E728-7046-EBEB-B84CD723EE24}"/>
              </a:ext>
            </a:extLst>
          </p:cNvPr>
          <p:cNvPicPr>
            <a:picLocks noChangeAspect="1"/>
          </p:cNvPicPr>
          <p:nvPr userDrawn="1"/>
        </p:nvPicPr>
        <p:blipFill>
          <a:blip r:embed="rId4"/>
          <a:srcRect/>
          <a:stretch/>
        </p:blipFill>
        <p:spPr>
          <a:xfrm>
            <a:off x="9863204" y="6096000"/>
            <a:ext cx="1490594" cy="457199"/>
          </a:xfrm>
          <a:prstGeom prst="rect">
            <a:avLst/>
          </a:prstGeom>
        </p:spPr>
      </p:pic>
    </p:spTree>
    <p:extLst>
      <p:ext uri="{BB962C8B-B14F-4D97-AF65-F5344CB8AC3E}">
        <p14:creationId xmlns:p14="http://schemas.microsoft.com/office/powerpoint/2010/main" val="166258141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Title Slide 4 - Gold_Custom Photo">
    <p:spTree>
      <p:nvGrpSpPr>
        <p:cNvPr id="1" name=""/>
        <p:cNvGrpSpPr/>
        <p:nvPr/>
      </p:nvGrpSpPr>
      <p:grpSpPr>
        <a:xfrm>
          <a:off x="0" y="0"/>
          <a:ext cx="0" cy="0"/>
          <a:chOff x="0" y="0"/>
          <a:chExt cx="0" cy="0"/>
        </a:xfrm>
      </p:grpSpPr>
      <p:pic>
        <p:nvPicPr>
          <p:cNvPr id="4" name="Picture 3" descr="A tan and black striped background&#10;&#10;Description automatically generated with medium confidence">
            <a:extLst>
              <a:ext uri="{FF2B5EF4-FFF2-40B4-BE49-F238E27FC236}">
                <a16:creationId xmlns:a16="http://schemas.microsoft.com/office/drawing/2014/main" id="{DF061449-2D5D-BEE0-9848-8F921DBD6505}"/>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5" name="Rectangle 1">
            <a:extLst>
              <a:ext uri="{FF2B5EF4-FFF2-40B4-BE49-F238E27FC236}">
                <a16:creationId xmlns:a16="http://schemas.microsoft.com/office/drawing/2014/main" id="{D9B0837F-9232-B43A-49AC-D5BCE37160D4}"/>
              </a:ext>
            </a:extLst>
          </p:cNvPr>
          <p:cNvSpPr/>
          <p:nvPr userDrawn="1"/>
        </p:nvSpPr>
        <p:spPr>
          <a:xfrm>
            <a:off x="7521765" y="5486400"/>
            <a:ext cx="4670233" cy="1371600"/>
          </a:xfrm>
          <a:custGeom>
            <a:avLst/>
            <a:gdLst>
              <a:gd name="connsiteX0" fmla="*/ 0 w 4648200"/>
              <a:gd name="connsiteY0" fmla="*/ 0 h 1371600"/>
              <a:gd name="connsiteX1" fmla="*/ 4648200 w 4648200"/>
              <a:gd name="connsiteY1" fmla="*/ 0 h 1371600"/>
              <a:gd name="connsiteX2" fmla="*/ 4648200 w 4648200"/>
              <a:gd name="connsiteY2" fmla="*/ 1371600 h 1371600"/>
              <a:gd name="connsiteX3" fmla="*/ 0 w 4648200"/>
              <a:gd name="connsiteY3" fmla="*/ 1371600 h 1371600"/>
              <a:gd name="connsiteX4" fmla="*/ 0 w 4648200"/>
              <a:gd name="connsiteY4" fmla="*/ 0 h 1371600"/>
              <a:gd name="connsiteX0" fmla="*/ 297456 w 4648200"/>
              <a:gd name="connsiteY0" fmla="*/ 0 h 1371600"/>
              <a:gd name="connsiteX1" fmla="*/ 4648200 w 4648200"/>
              <a:gd name="connsiteY1" fmla="*/ 0 h 1371600"/>
              <a:gd name="connsiteX2" fmla="*/ 4648200 w 4648200"/>
              <a:gd name="connsiteY2" fmla="*/ 1371600 h 1371600"/>
              <a:gd name="connsiteX3" fmla="*/ 0 w 4648200"/>
              <a:gd name="connsiteY3" fmla="*/ 1371600 h 1371600"/>
              <a:gd name="connsiteX4" fmla="*/ 297456 w 4648200"/>
              <a:gd name="connsiteY4" fmla="*/ 0 h 1371600"/>
              <a:gd name="connsiteX0" fmla="*/ 473726 w 4648200"/>
              <a:gd name="connsiteY0" fmla="*/ 0 h 1371600"/>
              <a:gd name="connsiteX1" fmla="*/ 4648200 w 4648200"/>
              <a:gd name="connsiteY1" fmla="*/ 0 h 1371600"/>
              <a:gd name="connsiteX2" fmla="*/ 4648200 w 4648200"/>
              <a:gd name="connsiteY2" fmla="*/ 1371600 h 1371600"/>
              <a:gd name="connsiteX3" fmla="*/ 0 w 4648200"/>
              <a:gd name="connsiteY3" fmla="*/ 1371600 h 1371600"/>
              <a:gd name="connsiteX4" fmla="*/ 473726 w 4648200"/>
              <a:gd name="connsiteY4" fmla="*/ 0 h 1371600"/>
              <a:gd name="connsiteX0" fmla="*/ 286439 w 4648200"/>
              <a:gd name="connsiteY0" fmla="*/ 0 h 1371600"/>
              <a:gd name="connsiteX1" fmla="*/ 4648200 w 4648200"/>
              <a:gd name="connsiteY1" fmla="*/ 0 h 1371600"/>
              <a:gd name="connsiteX2" fmla="*/ 4648200 w 4648200"/>
              <a:gd name="connsiteY2" fmla="*/ 1371600 h 1371600"/>
              <a:gd name="connsiteX3" fmla="*/ 0 w 4648200"/>
              <a:gd name="connsiteY3" fmla="*/ 1371600 h 1371600"/>
              <a:gd name="connsiteX4" fmla="*/ 286439 w 4648200"/>
              <a:gd name="connsiteY4" fmla="*/ 0 h 1371600"/>
              <a:gd name="connsiteX0" fmla="*/ 308472 w 4670233"/>
              <a:gd name="connsiteY0" fmla="*/ 0 h 1371600"/>
              <a:gd name="connsiteX1" fmla="*/ 4670233 w 4670233"/>
              <a:gd name="connsiteY1" fmla="*/ 0 h 1371600"/>
              <a:gd name="connsiteX2" fmla="*/ 4670233 w 4670233"/>
              <a:gd name="connsiteY2" fmla="*/ 1371600 h 1371600"/>
              <a:gd name="connsiteX3" fmla="*/ 0 w 4670233"/>
              <a:gd name="connsiteY3" fmla="*/ 1371600 h 1371600"/>
              <a:gd name="connsiteX4" fmla="*/ 308472 w 4670233"/>
              <a:gd name="connsiteY4" fmla="*/ 0 h 1371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670233" h="1371600">
                <a:moveTo>
                  <a:pt x="308472" y="0"/>
                </a:moveTo>
                <a:lnTo>
                  <a:pt x="4670233" y="0"/>
                </a:lnTo>
                <a:lnTo>
                  <a:pt x="4670233" y="1371600"/>
                </a:lnTo>
                <a:lnTo>
                  <a:pt x="0" y="1371600"/>
                </a:lnTo>
                <a:lnTo>
                  <a:pt x="308472" y="0"/>
                </a:lnTo>
                <a:close/>
              </a:path>
            </a:pathLst>
          </a:cu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Picture Placeholder 10">
            <a:extLst>
              <a:ext uri="{FF2B5EF4-FFF2-40B4-BE49-F238E27FC236}">
                <a16:creationId xmlns:a16="http://schemas.microsoft.com/office/drawing/2014/main" id="{73CCDB1E-7356-0282-8E94-436775BC08AA}"/>
              </a:ext>
            </a:extLst>
          </p:cNvPr>
          <p:cNvSpPr>
            <a:spLocks noGrp="1"/>
          </p:cNvSpPr>
          <p:nvPr>
            <p:ph type="pic" sz="quarter" idx="16"/>
          </p:nvPr>
        </p:nvSpPr>
        <p:spPr>
          <a:xfrm>
            <a:off x="-1" y="0"/>
            <a:ext cx="9022615" cy="6868274"/>
          </a:xfrm>
          <a:custGeom>
            <a:avLst/>
            <a:gdLst>
              <a:gd name="connsiteX0" fmla="*/ 0 w 9233480"/>
              <a:gd name="connsiteY0" fmla="*/ 6858000 h 6858000"/>
              <a:gd name="connsiteX1" fmla="*/ 1714500 w 9233480"/>
              <a:gd name="connsiteY1" fmla="*/ 0 h 6858000"/>
              <a:gd name="connsiteX2" fmla="*/ 9233480 w 9233480"/>
              <a:gd name="connsiteY2" fmla="*/ 0 h 6858000"/>
              <a:gd name="connsiteX3" fmla="*/ 7518980 w 9233480"/>
              <a:gd name="connsiteY3" fmla="*/ 6858000 h 6858000"/>
              <a:gd name="connsiteX4" fmla="*/ 0 w 9233480"/>
              <a:gd name="connsiteY4" fmla="*/ 6858000 h 6858000"/>
              <a:gd name="connsiteX0" fmla="*/ 1284 w 9234764"/>
              <a:gd name="connsiteY0" fmla="*/ 6868274 h 6868274"/>
              <a:gd name="connsiteX1" fmla="*/ 0 w 9234764"/>
              <a:gd name="connsiteY1" fmla="*/ 0 h 6868274"/>
              <a:gd name="connsiteX2" fmla="*/ 9234764 w 9234764"/>
              <a:gd name="connsiteY2" fmla="*/ 10274 h 6868274"/>
              <a:gd name="connsiteX3" fmla="*/ 7520264 w 9234764"/>
              <a:gd name="connsiteY3" fmla="*/ 6868274 h 6868274"/>
              <a:gd name="connsiteX4" fmla="*/ 1284 w 9234764"/>
              <a:gd name="connsiteY4" fmla="*/ 6868274 h 6868274"/>
              <a:gd name="connsiteX0" fmla="*/ 1284 w 9245038"/>
              <a:gd name="connsiteY0" fmla="*/ 6868274 h 6868274"/>
              <a:gd name="connsiteX1" fmla="*/ 0 w 9245038"/>
              <a:gd name="connsiteY1" fmla="*/ 0 h 6868274"/>
              <a:gd name="connsiteX2" fmla="*/ 9245038 w 9245038"/>
              <a:gd name="connsiteY2" fmla="*/ 0 h 6868274"/>
              <a:gd name="connsiteX3" fmla="*/ 7520264 w 9245038"/>
              <a:gd name="connsiteY3" fmla="*/ 6868274 h 6868274"/>
              <a:gd name="connsiteX4" fmla="*/ 1284 w 9245038"/>
              <a:gd name="connsiteY4" fmla="*/ 6868274 h 6868274"/>
              <a:gd name="connsiteX0" fmla="*/ 1284 w 9133827"/>
              <a:gd name="connsiteY0" fmla="*/ 6868274 h 6868274"/>
              <a:gd name="connsiteX1" fmla="*/ 0 w 9133827"/>
              <a:gd name="connsiteY1" fmla="*/ 0 h 6868274"/>
              <a:gd name="connsiteX2" fmla="*/ 9133827 w 9133827"/>
              <a:gd name="connsiteY2" fmla="*/ 0 h 6868274"/>
              <a:gd name="connsiteX3" fmla="*/ 7520264 w 9133827"/>
              <a:gd name="connsiteY3" fmla="*/ 6868274 h 6868274"/>
              <a:gd name="connsiteX4" fmla="*/ 1284 w 9133827"/>
              <a:gd name="connsiteY4" fmla="*/ 6868274 h 6868274"/>
              <a:gd name="connsiteX0" fmla="*/ 1284 w 9047329"/>
              <a:gd name="connsiteY0" fmla="*/ 6868274 h 6868274"/>
              <a:gd name="connsiteX1" fmla="*/ 0 w 9047329"/>
              <a:gd name="connsiteY1" fmla="*/ 0 h 6868274"/>
              <a:gd name="connsiteX2" fmla="*/ 9047329 w 9047329"/>
              <a:gd name="connsiteY2" fmla="*/ 24714 h 6868274"/>
              <a:gd name="connsiteX3" fmla="*/ 7520264 w 9047329"/>
              <a:gd name="connsiteY3" fmla="*/ 6868274 h 6868274"/>
              <a:gd name="connsiteX4" fmla="*/ 1284 w 9047329"/>
              <a:gd name="connsiteY4" fmla="*/ 6868274 h 6868274"/>
              <a:gd name="connsiteX0" fmla="*/ 1284 w 9022615"/>
              <a:gd name="connsiteY0" fmla="*/ 6868274 h 6868274"/>
              <a:gd name="connsiteX1" fmla="*/ 0 w 9022615"/>
              <a:gd name="connsiteY1" fmla="*/ 0 h 6868274"/>
              <a:gd name="connsiteX2" fmla="*/ 9022615 w 9022615"/>
              <a:gd name="connsiteY2" fmla="*/ 12357 h 6868274"/>
              <a:gd name="connsiteX3" fmla="*/ 7520264 w 9022615"/>
              <a:gd name="connsiteY3" fmla="*/ 6868274 h 6868274"/>
              <a:gd name="connsiteX4" fmla="*/ 1284 w 9022615"/>
              <a:gd name="connsiteY4" fmla="*/ 6868274 h 68682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22615" h="6868274">
                <a:moveTo>
                  <a:pt x="1284" y="6868274"/>
                </a:moveTo>
                <a:lnTo>
                  <a:pt x="0" y="0"/>
                </a:lnTo>
                <a:lnTo>
                  <a:pt x="9022615" y="12357"/>
                </a:lnTo>
                <a:lnTo>
                  <a:pt x="7520264" y="6868274"/>
                </a:lnTo>
                <a:lnTo>
                  <a:pt x="1284" y="6868274"/>
                </a:lnTo>
                <a:close/>
              </a:path>
            </a:pathLst>
          </a:custGeom>
          <a:blipFill>
            <a:blip r:embed="rId3" cstate="screen">
              <a:extLst>
                <a:ext uri="{28A0092B-C50C-407E-A947-70E740481C1C}">
                  <a14:useLocalDpi xmlns:a14="http://schemas.microsoft.com/office/drawing/2010/main"/>
                </a:ext>
              </a:extLst>
            </a:blip>
            <a:stretch>
              <a:fillRect l="-16022" r="-15986"/>
            </a:stretch>
          </a:blipFill>
        </p:spPr>
        <p:txBody>
          <a:bodyPr/>
          <a:lstStyle>
            <a:lvl1pPr marL="0" indent="0">
              <a:buNone/>
              <a:defRPr/>
            </a:lvl1pPr>
          </a:lstStyle>
          <a:p>
            <a:r>
              <a:rPr lang="en-US"/>
              <a:t>Click icon to add picture</a:t>
            </a:r>
            <a:endParaRPr lang="en-US" dirty="0"/>
          </a:p>
        </p:txBody>
      </p:sp>
      <p:sp>
        <p:nvSpPr>
          <p:cNvPr id="3" name="Subtitle 2">
            <a:extLst>
              <a:ext uri="{FF2B5EF4-FFF2-40B4-BE49-F238E27FC236}">
                <a16:creationId xmlns:a16="http://schemas.microsoft.com/office/drawing/2014/main" id="{168404E3-503E-AA6A-3BC1-1145E9D72CCD}"/>
              </a:ext>
            </a:extLst>
          </p:cNvPr>
          <p:cNvSpPr>
            <a:spLocks noGrp="1"/>
          </p:cNvSpPr>
          <p:nvPr>
            <p:ph type="subTitle" idx="1" hasCustomPrompt="1"/>
          </p:nvPr>
        </p:nvSpPr>
        <p:spPr>
          <a:xfrm>
            <a:off x="4263242" y="4892634"/>
            <a:ext cx="7090557" cy="365166"/>
          </a:xfrm>
        </p:spPr>
        <p:txBody>
          <a:bodyPr lIns="45720" rIns="45720"/>
          <a:lstStyle>
            <a:lvl1pPr marL="0" indent="0" algn="r">
              <a:buNone/>
              <a:defRPr sz="2400" b="1" i="1">
                <a:solidFill>
                  <a:schemeClr val="tx2"/>
                </a:solidFill>
                <a:latin typeface="HELVETICA NEUE CONDENSED" panose="02000503000000020004" pitchFamily="2" charset="0"/>
                <a:ea typeface="HELVETICA NEUE CONDENSED" panose="02000503000000020004" pitchFamily="2" charset="0"/>
                <a:cs typeface="HELVETICA NEUE CONDENSED" panose="02000503000000020004"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14" name="Text Placeholder 13">
            <a:extLst>
              <a:ext uri="{FF2B5EF4-FFF2-40B4-BE49-F238E27FC236}">
                <a16:creationId xmlns:a16="http://schemas.microsoft.com/office/drawing/2014/main" id="{655425CF-F3FA-28B7-6C02-30D2E21D316C}"/>
              </a:ext>
            </a:extLst>
          </p:cNvPr>
          <p:cNvSpPr>
            <a:spLocks noGrp="1"/>
          </p:cNvSpPr>
          <p:nvPr>
            <p:ph type="body" sz="quarter" idx="17" hasCustomPrompt="1"/>
          </p:nvPr>
        </p:nvSpPr>
        <p:spPr>
          <a:xfrm>
            <a:off x="2601912" y="3733800"/>
            <a:ext cx="9590088" cy="1752600"/>
          </a:xfrm>
          <a:custGeom>
            <a:avLst/>
            <a:gdLst>
              <a:gd name="connsiteX0" fmla="*/ 0 w 10047288"/>
              <a:gd name="connsiteY0" fmla="*/ 1851025 h 1851025"/>
              <a:gd name="connsiteX1" fmla="*/ 462756 w 10047288"/>
              <a:gd name="connsiteY1" fmla="*/ 0 h 1851025"/>
              <a:gd name="connsiteX2" fmla="*/ 10047288 w 10047288"/>
              <a:gd name="connsiteY2" fmla="*/ 0 h 1851025"/>
              <a:gd name="connsiteX3" fmla="*/ 9584532 w 10047288"/>
              <a:gd name="connsiteY3" fmla="*/ 1851025 h 1851025"/>
              <a:gd name="connsiteX4" fmla="*/ 0 w 10047288"/>
              <a:gd name="connsiteY4" fmla="*/ 1851025 h 1851025"/>
              <a:gd name="connsiteX0" fmla="*/ 0 w 9590088"/>
              <a:gd name="connsiteY0" fmla="*/ 1851025 h 1851025"/>
              <a:gd name="connsiteX1" fmla="*/ 462756 w 9590088"/>
              <a:gd name="connsiteY1" fmla="*/ 0 h 1851025"/>
              <a:gd name="connsiteX2" fmla="*/ 9590088 w 9590088"/>
              <a:gd name="connsiteY2" fmla="*/ 0 h 1851025"/>
              <a:gd name="connsiteX3" fmla="*/ 9584532 w 9590088"/>
              <a:gd name="connsiteY3" fmla="*/ 1851025 h 1851025"/>
              <a:gd name="connsiteX4" fmla="*/ 0 w 9590088"/>
              <a:gd name="connsiteY4" fmla="*/ 1851025 h 18510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590088" h="1851025">
                <a:moveTo>
                  <a:pt x="0" y="1851025"/>
                </a:moveTo>
                <a:lnTo>
                  <a:pt x="462756" y="0"/>
                </a:lnTo>
                <a:lnTo>
                  <a:pt x="9590088" y="0"/>
                </a:lnTo>
                <a:lnTo>
                  <a:pt x="9584532" y="1851025"/>
                </a:lnTo>
                <a:lnTo>
                  <a:pt x="0" y="1851025"/>
                </a:lnTo>
                <a:close/>
              </a:path>
            </a:pathLst>
          </a:custGeom>
          <a:solidFill>
            <a:schemeClr val="bg1"/>
          </a:solidFill>
        </p:spPr>
        <p:txBody>
          <a:bodyPr rIns="914400" anchor="ctr" anchorCtr="0">
            <a:normAutofit/>
          </a:bodyPr>
          <a:lstStyle>
            <a:lvl1pPr marL="0" indent="0" algn="r">
              <a:buNone/>
              <a:defRPr sz="4500" b="0" i="1">
                <a:latin typeface="HELVETICA NEUE CONDENSED" panose="02000503000000020004" pitchFamily="2" charset="0"/>
                <a:ea typeface="HELVETICA NEUE CONDENSED" panose="02000503000000020004" pitchFamily="2" charset="0"/>
                <a:cs typeface="HELVETICA NEUE CONDENSED" panose="02000503000000020004" pitchFamily="2" charset="0"/>
              </a:defRPr>
            </a:lvl1pPr>
          </a:lstStyle>
          <a:p>
            <a:pPr lvl="0"/>
            <a:r>
              <a:rPr lang="en-US" dirty="0"/>
              <a:t>48 PT HELVETICA NEUE BOLD CONDENSED ITALIC IN ALL-CAPS</a:t>
            </a:r>
          </a:p>
        </p:txBody>
      </p:sp>
      <p:pic>
        <p:nvPicPr>
          <p:cNvPr id="2" name="Picture 1">
            <a:extLst>
              <a:ext uri="{FF2B5EF4-FFF2-40B4-BE49-F238E27FC236}">
                <a16:creationId xmlns:a16="http://schemas.microsoft.com/office/drawing/2014/main" id="{08FB27C1-D41A-9F7C-4D0A-5F1E6CC005B7}"/>
              </a:ext>
            </a:extLst>
          </p:cNvPr>
          <p:cNvPicPr>
            <a:picLocks noChangeAspect="1"/>
          </p:cNvPicPr>
          <p:nvPr userDrawn="1"/>
        </p:nvPicPr>
        <p:blipFill>
          <a:blip r:embed="rId4"/>
          <a:srcRect/>
          <a:stretch/>
        </p:blipFill>
        <p:spPr>
          <a:xfrm>
            <a:off x="9863203" y="6096000"/>
            <a:ext cx="1490597" cy="457199"/>
          </a:xfrm>
          <a:prstGeom prst="rect">
            <a:avLst/>
          </a:prstGeom>
        </p:spPr>
      </p:pic>
    </p:spTree>
    <p:extLst>
      <p:ext uri="{BB962C8B-B14F-4D97-AF65-F5344CB8AC3E}">
        <p14:creationId xmlns:p14="http://schemas.microsoft.com/office/powerpoint/2010/main" val="321416534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Title Slide 4 - Teal_Custom Photo">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DF061449-2D5D-BEE0-9848-8F921DBD6505}"/>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1" y="0"/>
            <a:ext cx="12192000" cy="6858000"/>
          </a:xfrm>
          <a:prstGeom prst="rect">
            <a:avLst/>
          </a:prstGeom>
        </p:spPr>
      </p:pic>
      <p:sp>
        <p:nvSpPr>
          <p:cNvPr id="2" name="Rectangle 1">
            <a:extLst>
              <a:ext uri="{FF2B5EF4-FFF2-40B4-BE49-F238E27FC236}">
                <a16:creationId xmlns:a16="http://schemas.microsoft.com/office/drawing/2014/main" id="{41A2CC5E-40B2-D609-898F-7739E36AEA9D}"/>
              </a:ext>
            </a:extLst>
          </p:cNvPr>
          <p:cNvSpPr/>
          <p:nvPr userDrawn="1"/>
        </p:nvSpPr>
        <p:spPr>
          <a:xfrm>
            <a:off x="7521765" y="5486400"/>
            <a:ext cx="4670233" cy="1371600"/>
          </a:xfrm>
          <a:custGeom>
            <a:avLst/>
            <a:gdLst>
              <a:gd name="connsiteX0" fmla="*/ 0 w 4648200"/>
              <a:gd name="connsiteY0" fmla="*/ 0 h 1371600"/>
              <a:gd name="connsiteX1" fmla="*/ 4648200 w 4648200"/>
              <a:gd name="connsiteY1" fmla="*/ 0 h 1371600"/>
              <a:gd name="connsiteX2" fmla="*/ 4648200 w 4648200"/>
              <a:gd name="connsiteY2" fmla="*/ 1371600 h 1371600"/>
              <a:gd name="connsiteX3" fmla="*/ 0 w 4648200"/>
              <a:gd name="connsiteY3" fmla="*/ 1371600 h 1371600"/>
              <a:gd name="connsiteX4" fmla="*/ 0 w 4648200"/>
              <a:gd name="connsiteY4" fmla="*/ 0 h 1371600"/>
              <a:gd name="connsiteX0" fmla="*/ 297456 w 4648200"/>
              <a:gd name="connsiteY0" fmla="*/ 0 h 1371600"/>
              <a:gd name="connsiteX1" fmla="*/ 4648200 w 4648200"/>
              <a:gd name="connsiteY1" fmla="*/ 0 h 1371600"/>
              <a:gd name="connsiteX2" fmla="*/ 4648200 w 4648200"/>
              <a:gd name="connsiteY2" fmla="*/ 1371600 h 1371600"/>
              <a:gd name="connsiteX3" fmla="*/ 0 w 4648200"/>
              <a:gd name="connsiteY3" fmla="*/ 1371600 h 1371600"/>
              <a:gd name="connsiteX4" fmla="*/ 297456 w 4648200"/>
              <a:gd name="connsiteY4" fmla="*/ 0 h 1371600"/>
              <a:gd name="connsiteX0" fmla="*/ 473726 w 4648200"/>
              <a:gd name="connsiteY0" fmla="*/ 0 h 1371600"/>
              <a:gd name="connsiteX1" fmla="*/ 4648200 w 4648200"/>
              <a:gd name="connsiteY1" fmla="*/ 0 h 1371600"/>
              <a:gd name="connsiteX2" fmla="*/ 4648200 w 4648200"/>
              <a:gd name="connsiteY2" fmla="*/ 1371600 h 1371600"/>
              <a:gd name="connsiteX3" fmla="*/ 0 w 4648200"/>
              <a:gd name="connsiteY3" fmla="*/ 1371600 h 1371600"/>
              <a:gd name="connsiteX4" fmla="*/ 473726 w 4648200"/>
              <a:gd name="connsiteY4" fmla="*/ 0 h 1371600"/>
              <a:gd name="connsiteX0" fmla="*/ 286439 w 4648200"/>
              <a:gd name="connsiteY0" fmla="*/ 0 h 1371600"/>
              <a:gd name="connsiteX1" fmla="*/ 4648200 w 4648200"/>
              <a:gd name="connsiteY1" fmla="*/ 0 h 1371600"/>
              <a:gd name="connsiteX2" fmla="*/ 4648200 w 4648200"/>
              <a:gd name="connsiteY2" fmla="*/ 1371600 h 1371600"/>
              <a:gd name="connsiteX3" fmla="*/ 0 w 4648200"/>
              <a:gd name="connsiteY3" fmla="*/ 1371600 h 1371600"/>
              <a:gd name="connsiteX4" fmla="*/ 286439 w 4648200"/>
              <a:gd name="connsiteY4" fmla="*/ 0 h 1371600"/>
              <a:gd name="connsiteX0" fmla="*/ 308472 w 4670233"/>
              <a:gd name="connsiteY0" fmla="*/ 0 h 1371600"/>
              <a:gd name="connsiteX1" fmla="*/ 4670233 w 4670233"/>
              <a:gd name="connsiteY1" fmla="*/ 0 h 1371600"/>
              <a:gd name="connsiteX2" fmla="*/ 4670233 w 4670233"/>
              <a:gd name="connsiteY2" fmla="*/ 1371600 h 1371600"/>
              <a:gd name="connsiteX3" fmla="*/ 0 w 4670233"/>
              <a:gd name="connsiteY3" fmla="*/ 1371600 h 1371600"/>
              <a:gd name="connsiteX4" fmla="*/ 308472 w 4670233"/>
              <a:gd name="connsiteY4" fmla="*/ 0 h 1371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670233" h="1371600">
                <a:moveTo>
                  <a:pt x="308472" y="0"/>
                </a:moveTo>
                <a:lnTo>
                  <a:pt x="4670233" y="0"/>
                </a:lnTo>
                <a:lnTo>
                  <a:pt x="4670233" y="1371600"/>
                </a:lnTo>
                <a:lnTo>
                  <a:pt x="0" y="1371600"/>
                </a:lnTo>
                <a:lnTo>
                  <a:pt x="308472" y="0"/>
                </a:lnTo>
                <a:close/>
              </a:path>
            </a:pathLst>
          </a:cu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Picture Placeholder 10">
            <a:extLst>
              <a:ext uri="{FF2B5EF4-FFF2-40B4-BE49-F238E27FC236}">
                <a16:creationId xmlns:a16="http://schemas.microsoft.com/office/drawing/2014/main" id="{73CCDB1E-7356-0282-8E94-436775BC08AA}"/>
              </a:ext>
            </a:extLst>
          </p:cNvPr>
          <p:cNvSpPr>
            <a:spLocks noGrp="1"/>
          </p:cNvSpPr>
          <p:nvPr>
            <p:ph type="pic" sz="quarter" idx="16"/>
          </p:nvPr>
        </p:nvSpPr>
        <p:spPr>
          <a:xfrm>
            <a:off x="-1" y="0"/>
            <a:ext cx="9022615" cy="6868274"/>
          </a:xfrm>
          <a:custGeom>
            <a:avLst/>
            <a:gdLst>
              <a:gd name="connsiteX0" fmla="*/ 0 w 9233480"/>
              <a:gd name="connsiteY0" fmla="*/ 6858000 h 6858000"/>
              <a:gd name="connsiteX1" fmla="*/ 1714500 w 9233480"/>
              <a:gd name="connsiteY1" fmla="*/ 0 h 6858000"/>
              <a:gd name="connsiteX2" fmla="*/ 9233480 w 9233480"/>
              <a:gd name="connsiteY2" fmla="*/ 0 h 6858000"/>
              <a:gd name="connsiteX3" fmla="*/ 7518980 w 9233480"/>
              <a:gd name="connsiteY3" fmla="*/ 6858000 h 6858000"/>
              <a:gd name="connsiteX4" fmla="*/ 0 w 9233480"/>
              <a:gd name="connsiteY4" fmla="*/ 6858000 h 6858000"/>
              <a:gd name="connsiteX0" fmla="*/ 1284 w 9234764"/>
              <a:gd name="connsiteY0" fmla="*/ 6868274 h 6868274"/>
              <a:gd name="connsiteX1" fmla="*/ 0 w 9234764"/>
              <a:gd name="connsiteY1" fmla="*/ 0 h 6868274"/>
              <a:gd name="connsiteX2" fmla="*/ 9234764 w 9234764"/>
              <a:gd name="connsiteY2" fmla="*/ 10274 h 6868274"/>
              <a:gd name="connsiteX3" fmla="*/ 7520264 w 9234764"/>
              <a:gd name="connsiteY3" fmla="*/ 6868274 h 6868274"/>
              <a:gd name="connsiteX4" fmla="*/ 1284 w 9234764"/>
              <a:gd name="connsiteY4" fmla="*/ 6868274 h 6868274"/>
              <a:gd name="connsiteX0" fmla="*/ 1284 w 9245038"/>
              <a:gd name="connsiteY0" fmla="*/ 6868274 h 6868274"/>
              <a:gd name="connsiteX1" fmla="*/ 0 w 9245038"/>
              <a:gd name="connsiteY1" fmla="*/ 0 h 6868274"/>
              <a:gd name="connsiteX2" fmla="*/ 9245038 w 9245038"/>
              <a:gd name="connsiteY2" fmla="*/ 0 h 6868274"/>
              <a:gd name="connsiteX3" fmla="*/ 7520264 w 9245038"/>
              <a:gd name="connsiteY3" fmla="*/ 6868274 h 6868274"/>
              <a:gd name="connsiteX4" fmla="*/ 1284 w 9245038"/>
              <a:gd name="connsiteY4" fmla="*/ 6868274 h 6868274"/>
              <a:gd name="connsiteX0" fmla="*/ 1284 w 9133827"/>
              <a:gd name="connsiteY0" fmla="*/ 6868274 h 6868274"/>
              <a:gd name="connsiteX1" fmla="*/ 0 w 9133827"/>
              <a:gd name="connsiteY1" fmla="*/ 0 h 6868274"/>
              <a:gd name="connsiteX2" fmla="*/ 9133827 w 9133827"/>
              <a:gd name="connsiteY2" fmla="*/ 0 h 6868274"/>
              <a:gd name="connsiteX3" fmla="*/ 7520264 w 9133827"/>
              <a:gd name="connsiteY3" fmla="*/ 6868274 h 6868274"/>
              <a:gd name="connsiteX4" fmla="*/ 1284 w 9133827"/>
              <a:gd name="connsiteY4" fmla="*/ 6868274 h 6868274"/>
              <a:gd name="connsiteX0" fmla="*/ 1284 w 9047329"/>
              <a:gd name="connsiteY0" fmla="*/ 6868274 h 6868274"/>
              <a:gd name="connsiteX1" fmla="*/ 0 w 9047329"/>
              <a:gd name="connsiteY1" fmla="*/ 0 h 6868274"/>
              <a:gd name="connsiteX2" fmla="*/ 9047329 w 9047329"/>
              <a:gd name="connsiteY2" fmla="*/ 24714 h 6868274"/>
              <a:gd name="connsiteX3" fmla="*/ 7520264 w 9047329"/>
              <a:gd name="connsiteY3" fmla="*/ 6868274 h 6868274"/>
              <a:gd name="connsiteX4" fmla="*/ 1284 w 9047329"/>
              <a:gd name="connsiteY4" fmla="*/ 6868274 h 6868274"/>
              <a:gd name="connsiteX0" fmla="*/ 1284 w 9022615"/>
              <a:gd name="connsiteY0" fmla="*/ 6868274 h 6868274"/>
              <a:gd name="connsiteX1" fmla="*/ 0 w 9022615"/>
              <a:gd name="connsiteY1" fmla="*/ 0 h 6868274"/>
              <a:gd name="connsiteX2" fmla="*/ 9022615 w 9022615"/>
              <a:gd name="connsiteY2" fmla="*/ 12357 h 6868274"/>
              <a:gd name="connsiteX3" fmla="*/ 7520264 w 9022615"/>
              <a:gd name="connsiteY3" fmla="*/ 6868274 h 6868274"/>
              <a:gd name="connsiteX4" fmla="*/ 1284 w 9022615"/>
              <a:gd name="connsiteY4" fmla="*/ 6868274 h 68682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22615" h="6868274">
                <a:moveTo>
                  <a:pt x="1284" y="6868274"/>
                </a:moveTo>
                <a:lnTo>
                  <a:pt x="0" y="0"/>
                </a:lnTo>
                <a:lnTo>
                  <a:pt x="9022615" y="12357"/>
                </a:lnTo>
                <a:lnTo>
                  <a:pt x="7520264" y="6868274"/>
                </a:lnTo>
                <a:lnTo>
                  <a:pt x="1284" y="6868274"/>
                </a:lnTo>
                <a:close/>
              </a:path>
            </a:pathLst>
          </a:custGeom>
          <a:blipFill>
            <a:blip r:embed="rId3" cstate="screen">
              <a:extLst>
                <a:ext uri="{28A0092B-C50C-407E-A947-70E740481C1C}">
                  <a14:useLocalDpi xmlns:a14="http://schemas.microsoft.com/office/drawing/2010/main"/>
                </a:ext>
              </a:extLst>
            </a:blip>
            <a:stretch>
              <a:fillRect l="-16022" r="-15986"/>
            </a:stretch>
          </a:blipFill>
        </p:spPr>
        <p:txBody>
          <a:bodyPr/>
          <a:lstStyle>
            <a:lvl1pPr marL="0" indent="0">
              <a:buNone/>
              <a:defRPr/>
            </a:lvl1pPr>
          </a:lstStyle>
          <a:p>
            <a:r>
              <a:rPr lang="en-US"/>
              <a:t>Click icon to add picture</a:t>
            </a:r>
            <a:endParaRPr lang="en-US" dirty="0"/>
          </a:p>
        </p:txBody>
      </p:sp>
      <p:sp>
        <p:nvSpPr>
          <p:cNvPr id="3" name="Subtitle 2">
            <a:extLst>
              <a:ext uri="{FF2B5EF4-FFF2-40B4-BE49-F238E27FC236}">
                <a16:creationId xmlns:a16="http://schemas.microsoft.com/office/drawing/2014/main" id="{168404E3-503E-AA6A-3BC1-1145E9D72CCD}"/>
              </a:ext>
            </a:extLst>
          </p:cNvPr>
          <p:cNvSpPr>
            <a:spLocks noGrp="1"/>
          </p:cNvSpPr>
          <p:nvPr>
            <p:ph type="subTitle" idx="1" hasCustomPrompt="1"/>
          </p:nvPr>
        </p:nvSpPr>
        <p:spPr>
          <a:xfrm>
            <a:off x="4263242" y="4892634"/>
            <a:ext cx="7090557" cy="365166"/>
          </a:xfrm>
        </p:spPr>
        <p:txBody>
          <a:bodyPr lIns="45720" rIns="45720"/>
          <a:lstStyle>
            <a:lvl1pPr marL="0" indent="0" algn="r">
              <a:buNone/>
              <a:defRPr sz="2400" b="1" i="1">
                <a:solidFill>
                  <a:schemeClr val="tx2"/>
                </a:solidFill>
                <a:latin typeface="HELVETICA NEUE CONDENSED" panose="02000503000000020004" pitchFamily="2" charset="0"/>
                <a:ea typeface="HELVETICA NEUE CONDENSED" panose="02000503000000020004" pitchFamily="2" charset="0"/>
                <a:cs typeface="HELVETICA NEUE CONDENSED" panose="02000503000000020004"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14" name="Text Placeholder 13">
            <a:extLst>
              <a:ext uri="{FF2B5EF4-FFF2-40B4-BE49-F238E27FC236}">
                <a16:creationId xmlns:a16="http://schemas.microsoft.com/office/drawing/2014/main" id="{655425CF-F3FA-28B7-6C02-30D2E21D316C}"/>
              </a:ext>
            </a:extLst>
          </p:cNvPr>
          <p:cNvSpPr>
            <a:spLocks noGrp="1"/>
          </p:cNvSpPr>
          <p:nvPr>
            <p:ph type="body" sz="quarter" idx="17" hasCustomPrompt="1"/>
          </p:nvPr>
        </p:nvSpPr>
        <p:spPr>
          <a:xfrm>
            <a:off x="2601912" y="3733800"/>
            <a:ext cx="9590088" cy="1752600"/>
          </a:xfrm>
          <a:custGeom>
            <a:avLst/>
            <a:gdLst>
              <a:gd name="connsiteX0" fmla="*/ 0 w 10047288"/>
              <a:gd name="connsiteY0" fmla="*/ 1851025 h 1851025"/>
              <a:gd name="connsiteX1" fmla="*/ 462756 w 10047288"/>
              <a:gd name="connsiteY1" fmla="*/ 0 h 1851025"/>
              <a:gd name="connsiteX2" fmla="*/ 10047288 w 10047288"/>
              <a:gd name="connsiteY2" fmla="*/ 0 h 1851025"/>
              <a:gd name="connsiteX3" fmla="*/ 9584532 w 10047288"/>
              <a:gd name="connsiteY3" fmla="*/ 1851025 h 1851025"/>
              <a:gd name="connsiteX4" fmla="*/ 0 w 10047288"/>
              <a:gd name="connsiteY4" fmla="*/ 1851025 h 1851025"/>
              <a:gd name="connsiteX0" fmla="*/ 0 w 9590088"/>
              <a:gd name="connsiteY0" fmla="*/ 1851025 h 1851025"/>
              <a:gd name="connsiteX1" fmla="*/ 462756 w 9590088"/>
              <a:gd name="connsiteY1" fmla="*/ 0 h 1851025"/>
              <a:gd name="connsiteX2" fmla="*/ 9590088 w 9590088"/>
              <a:gd name="connsiteY2" fmla="*/ 0 h 1851025"/>
              <a:gd name="connsiteX3" fmla="*/ 9584532 w 9590088"/>
              <a:gd name="connsiteY3" fmla="*/ 1851025 h 1851025"/>
              <a:gd name="connsiteX4" fmla="*/ 0 w 9590088"/>
              <a:gd name="connsiteY4" fmla="*/ 1851025 h 18510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590088" h="1851025">
                <a:moveTo>
                  <a:pt x="0" y="1851025"/>
                </a:moveTo>
                <a:lnTo>
                  <a:pt x="462756" y="0"/>
                </a:lnTo>
                <a:lnTo>
                  <a:pt x="9590088" y="0"/>
                </a:lnTo>
                <a:lnTo>
                  <a:pt x="9584532" y="1851025"/>
                </a:lnTo>
                <a:lnTo>
                  <a:pt x="0" y="1851025"/>
                </a:lnTo>
                <a:close/>
              </a:path>
            </a:pathLst>
          </a:custGeom>
          <a:solidFill>
            <a:schemeClr val="bg1"/>
          </a:solidFill>
        </p:spPr>
        <p:txBody>
          <a:bodyPr rIns="914400" anchor="ctr" anchorCtr="0">
            <a:normAutofit/>
          </a:bodyPr>
          <a:lstStyle>
            <a:lvl1pPr marL="0" indent="0" algn="r">
              <a:buNone/>
              <a:defRPr sz="4500" b="0" i="1">
                <a:latin typeface="HELVETICA NEUE CONDENSED" panose="02000503000000020004" pitchFamily="2" charset="0"/>
                <a:ea typeface="HELVETICA NEUE CONDENSED" panose="02000503000000020004" pitchFamily="2" charset="0"/>
                <a:cs typeface="HELVETICA NEUE CONDENSED" panose="02000503000000020004" pitchFamily="2" charset="0"/>
              </a:defRPr>
            </a:lvl1pPr>
          </a:lstStyle>
          <a:p>
            <a:pPr lvl="0"/>
            <a:r>
              <a:rPr lang="en-US" dirty="0"/>
              <a:t>48 PT HELVETICA NEUE BOLD CONDENSED ITALIC IN ALL-CAPS</a:t>
            </a:r>
          </a:p>
        </p:txBody>
      </p:sp>
      <p:pic>
        <p:nvPicPr>
          <p:cNvPr id="7" name="Picture 6">
            <a:extLst>
              <a:ext uri="{FF2B5EF4-FFF2-40B4-BE49-F238E27FC236}">
                <a16:creationId xmlns:a16="http://schemas.microsoft.com/office/drawing/2014/main" id="{13426B61-3B40-2FDB-79EE-869F10FC2C2A}"/>
              </a:ext>
            </a:extLst>
          </p:cNvPr>
          <p:cNvPicPr>
            <a:picLocks noChangeAspect="1"/>
          </p:cNvPicPr>
          <p:nvPr userDrawn="1"/>
        </p:nvPicPr>
        <p:blipFill>
          <a:blip r:embed="rId4"/>
          <a:srcRect/>
          <a:stretch/>
        </p:blipFill>
        <p:spPr>
          <a:xfrm>
            <a:off x="9863203" y="6096000"/>
            <a:ext cx="1490597" cy="457199"/>
          </a:xfrm>
          <a:prstGeom prst="rect">
            <a:avLst/>
          </a:prstGeom>
        </p:spPr>
      </p:pic>
    </p:spTree>
    <p:extLst>
      <p:ext uri="{BB962C8B-B14F-4D97-AF65-F5344CB8AC3E}">
        <p14:creationId xmlns:p14="http://schemas.microsoft.com/office/powerpoint/2010/main" val="304921611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secHead" preserve="1">
  <p:cSld name="Section Header - Minimal">
    <p:spTree>
      <p:nvGrpSpPr>
        <p:cNvPr id="1" name=""/>
        <p:cNvGrpSpPr/>
        <p:nvPr/>
      </p:nvGrpSpPr>
      <p:grpSpPr>
        <a:xfrm>
          <a:off x="0" y="0"/>
          <a:ext cx="0" cy="0"/>
          <a:chOff x="0" y="0"/>
          <a:chExt cx="0" cy="0"/>
        </a:xfrm>
      </p:grpSpPr>
      <p:sp>
        <p:nvSpPr>
          <p:cNvPr id="10" name="Rectangle 22">
            <a:extLst>
              <a:ext uri="{FF2B5EF4-FFF2-40B4-BE49-F238E27FC236}">
                <a16:creationId xmlns:a16="http://schemas.microsoft.com/office/drawing/2014/main" id="{2A0DC607-7DFE-4054-0052-95EDED72B0A7}"/>
              </a:ext>
            </a:extLst>
          </p:cNvPr>
          <p:cNvSpPr>
            <a:spLocks/>
          </p:cNvSpPr>
          <p:nvPr userDrawn="1"/>
        </p:nvSpPr>
        <p:spPr>
          <a:xfrm flipV="1">
            <a:off x="10757396" y="0"/>
            <a:ext cx="1434604" cy="1114739"/>
          </a:xfrm>
          <a:custGeom>
            <a:avLst/>
            <a:gdLst>
              <a:gd name="connsiteX0" fmla="*/ 0 w 10325100"/>
              <a:gd name="connsiteY0" fmla="*/ 0 h 6858000"/>
              <a:gd name="connsiteX1" fmla="*/ 10325100 w 10325100"/>
              <a:gd name="connsiteY1" fmla="*/ 0 h 6858000"/>
              <a:gd name="connsiteX2" fmla="*/ 10325100 w 10325100"/>
              <a:gd name="connsiteY2" fmla="*/ 6858000 h 6858000"/>
              <a:gd name="connsiteX3" fmla="*/ 0 w 10325100"/>
              <a:gd name="connsiteY3" fmla="*/ 6858000 h 6858000"/>
              <a:gd name="connsiteX4" fmla="*/ 0 w 10325100"/>
              <a:gd name="connsiteY4" fmla="*/ 0 h 6858000"/>
              <a:gd name="connsiteX0" fmla="*/ 0 w 12204004"/>
              <a:gd name="connsiteY0" fmla="*/ 12526 h 6858000"/>
              <a:gd name="connsiteX1" fmla="*/ 12204004 w 12204004"/>
              <a:gd name="connsiteY1" fmla="*/ 0 h 6858000"/>
              <a:gd name="connsiteX2" fmla="*/ 12204004 w 12204004"/>
              <a:gd name="connsiteY2" fmla="*/ 6858000 h 6858000"/>
              <a:gd name="connsiteX3" fmla="*/ 1878904 w 12204004"/>
              <a:gd name="connsiteY3" fmla="*/ 6858000 h 6858000"/>
              <a:gd name="connsiteX4" fmla="*/ 0 w 12204004"/>
              <a:gd name="connsiteY4" fmla="*/ 12526 h 6858000"/>
              <a:gd name="connsiteX0" fmla="*/ 0 w 12204004"/>
              <a:gd name="connsiteY0" fmla="*/ 12526 h 6858000"/>
              <a:gd name="connsiteX1" fmla="*/ 12204004 w 12204004"/>
              <a:gd name="connsiteY1" fmla="*/ 0 h 6858000"/>
              <a:gd name="connsiteX2" fmla="*/ 3172739 w 12204004"/>
              <a:gd name="connsiteY2" fmla="*/ 6858000 h 6858000"/>
              <a:gd name="connsiteX3" fmla="*/ 1878904 w 12204004"/>
              <a:gd name="connsiteY3" fmla="*/ 6858000 h 6858000"/>
              <a:gd name="connsiteX4" fmla="*/ 0 w 12204004"/>
              <a:gd name="connsiteY4" fmla="*/ 12526 h 6858000"/>
              <a:gd name="connsiteX0" fmla="*/ 0 w 3172739"/>
              <a:gd name="connsiteY0" fmla="*/ 12526 h 6858000"/>
              <a:gd name="connsiteX1" fmla="*/ 1744772 w 3172739"/>
              <a:gd name="connsiteY1" fmla="*/ 0 h 6858000"/>
              <a:gd name="connsiteX2" fmla="*/ 3172739 w 3172739"/>
              <a:gd name="connsiteY2" fmla="*/ 6858000 h 6858000"/>
              <a:gd name="connsiteX3" fmla="*/ 1878904 w 3172739"/>
              <a:gd name="connsiteY3" fmla="*/ 6858000 h 6858000"/>
              <a:gd name="connsiteX4" fmla="*/ 0 w 3172739"/>
              <a:gd name="connsiteY4" fmla="*/ 12526 h 6858000"/>
              <a:gd name="connsiteX0" fmla="*/ 0 w 3172739"/>
              <a:gd name="connsiteY0" fmla="*/ 12526 h 6858000"/>
              <a:gd name="connsiteX1" fmla="*/ 2396125 w 3172739"/>
              <a:gd name="connsiteY1" fmla="*/ 0 h 6858000"/>
              <a:gd name="connsiteX2" fmla="*/ 3172739 w 3172739"/>
              <a:gd name="connsiteY2" fmla="*/ 6858000 h 6858000"/>
              <a:gd name="connsiteX3" fmla="*/ 1878904 w 3172739"/>
              <a:gd name="connsiteY3" fmla="*/ 6858000 h 6858000"/>
              <a:gd name="connsiteX4" fmla="*/ 0 w 3172739"/>
              <a:gd name="connsiteY4" fmla="*/ 12526 h 6858000"/>
              <a:gd name="connsiteX0" fmla="*/ 0 w 2396125"/>
              <a:gd name="connsiteY0" fmla="*/ 12526 h 6858000"/>
              <a:gd name="connsiteX1" fmla="*/ 2396125 w 2396125"/>
              <a:gd name="connsiteY1" fmla="*/ 0 h 6858000"/>
              <a:gd name="connsiteX2" fmla="*/ 2396125 w 2396125"/>
              <a:gd name="connsiteY2" fmla="*/ 6858000 h 6858000"/>
              <a:gd name="connsiteX3" fmla="*/ 1878904 w 2396125"/>
              <a:gd name="connsiteY3" fmla="*/ 6858000 h 6858000"/>
              <a:gd name="connsiteX4" fmla="*/ 0 w 2396125"/>
              <a:gd name="connsiteY4" fmla="*/ 12526 h 6858000"/>
              <a:gd name="connsiteX0" fmla="*/ 0 w 7639457"/>
              <a:gd name="connsiteY0" fmla="*/ 0 h 6880198"/>
              <a:gd name="connsiteX1" fmla="*/ 7639457 w 7639457"/>
              <a:gd name="connsiteY1" fmla="*/ 22198 h 6880198"/>
              <a:gd name="connsiteX2" fmla="*/ 7639457 w 7639457"/>
              <a:gd name="connsiteY2" fmla="*/ 6880198 h 6880198"/>
              <a:gd name="connsiteX3" fmla="*/ 7122236 w 7639457"/>
              <a:gd name="connsiteY3" fmla="*/ 6880198 h 6880198"/>
              <a:gd name="connsiteX4" fmla="*/ 0 w 7639457"/>
              <a:gd name="connsiteY4" fmla="*/ 0 h 6880198"/>
              <a:gd name="connsiteX0" fmla="*/ 0 w 7639457"/>
              <a:gd name="connsiteY0" fmla="*/ 0 h 6880198"/>
              <a:gd name="connsiteX1" fmla="*/ 7639457 w 7639457"/>
              <a:gd name="connsiteY1" fmla="*/ 22198 h 6880198"/>
              <a:gd name="connsiteX2" fmla="*/ 7639457 w 7639457"/>
              <a:gd name="connsiteY2" fmla="*/ 6880198 h 6880198"/>
              <a:gd name="connsiteX3" fmla="*/ 2916050 w 7639457"/>
              <a:gd name="connsiteY3" fmla="*/ 6880198 h 6880198"/>
              <a:gd name="connsiteX4" fmla="*/ 0 w 7639457"/>
              <a:gd name="connsiteY4" fmla="*/ 0 h 6880198"/>
              <a:gd name="connsiteX0" fmla="*/ 1729767 w 4723407"/>
              <a:gd name="connsiteY0" fmla="*/ 0 h 6868323"/>
              <a:gd name="connsiteX1" fmla="*/ 4723407 w 4723407"/>
              <a:gd name="connsiteY1" fmla="*/ 10323 h 6868323"/>
              <a:gd name="connsiteX2" fmla="*/ 4723407 w 4723407"/>
              <a:gd name="connsiteY2" fmla="*/ 6868323 h 6868323"/>
              <a:gd name="connsiteX3" fmla="*/ 0 w 4723407"/>
              <a:gd name="connsiteY3" fmla="*/ 6868323 h 6868323"/>
              <a:gd name="connsiteX4" fmla="*/ 1729767 w 4723407"/>
              <a:gd name="connsiteY4" fmla="*/ 0 h 6868323"/>
              <a:gd name="connsiteX0" fmla="*/ 0 w 2993640"/>
              <a:gd name="connsiteY0" fmla="*/ 0 h 6868323"/>
              <a:gd name="connsiteX1" fmla="*/ 2993640 w 2993640"/>
              <a:gd name="connsiteY1" fmla="*/ 10323 h 6868323"/>
              <a:gd name="connsiteX2" fmla="*/ 2993640 w 2993640"/>
              <a:gd name="connsiteY2" fmla="*/ 6868323 h 6868323"/>
              <a:gd name="connsiteX3" fmla="*/ 2426309 w 2993640"/>
              <a:gd name="connsiteY3" fmla="*/ 6834972 h 6868323"/>
              <a:gd name="connsiteX4" fmla="*/ 0 w 2993640"/>
              <a:gd name="connsiteY4" fmla="*/ 0 h 6868323"/>
              <a:gd name="connsiteX0" fmla="*/ 0 w 2278163"/>
              <a:gd name="connsiteY0" fmla="*/ 23028 h 6858000"/>
              <a:gd name="connsiteX1" fmla="*/ 2278163 w 2278163"/>
              <a:gd name="connsiteY1" fmla="*/ 0 h 6858000"/>
              <a:gd name="connsiteX2" fmla="*/ 2278163 w 2278163"/>
              <a:gd name="connsiteY2" fmla="*/ 6858000 h 6858000"/>
              <a:gd name="connsiteX3" fmla="*/ 1710832 w 2278163"/>
              <a:gd name="connsiteY3" fmla="*/ 6824649 h 6858000"/>
              <a:gd name="connsiteX4" fmla="*/ 0 w 2278163"/>
              <a:gd name="connsiteY4" fmla="*/ 23028 h 6858000"/>
              <a:gd name="connsiteX0" fmla="*/ 0 w 2278163"/>
              <a:gd name="connsiteY0" fmla="*/ 0 h 10649530"/>
              <a:gd name="connsiteX1" fmla="*/ 2278163 w 2278163"/>
              <a:gd name="connsiteY1" fmla="*/ 10649531 h 10649530"/>
              <a:gd name="connsiteX2" fmla="*/ 2278163 w 2278163"/>
              <a:gd name="connsiteY2" fmla="*/ 6834972 h 10649530"/>
              <a:gd name="connsiteX3" fmla="*/ 1710832 w 2278163"/>
              <a:gd name="connsiteY3" fmla="*/ 6801621 h 10649530"/>
              <a:gd name="connsiteX4" fmla="*/ 0 w 2278163"/>
              <a:gd name="connsiteY4" fmla="*/ 0 h 10649530"/>
              <a:gd name="connsiteX0" fmla="*/ 0 w 1889057"/>
              <a:gd name="connsiteY0" fmla="*/ 3837583 h 3847909"/>
              <a:gd name="connsiteX1" fmla="*/ 1889057 w 1889057"/>
              <a:gd name="connsiteY1" fmla="*/ 3847910 h 3847909"/>
              <a:gd name="connsiteX2" fmla="*/ 1889057 w 1889057"/>
              <a:gd name="connsiteY2" fmla="*/ 33351 h 3847909"/>
              <a:gd name="connsiteX3" fmla="*/ 1321726 w 1889057"/>
              <a:gd name="connsiteY3" fmla="*/ 0 h 3847909"/>
              <a:gd name="connsiteX4" fmla="*/ 0 w 1889057"/>
              <a:gd name="connsiteY4" fmla="*/ 3837583 h 3847909"/>
              <a:gd name="connsiteX0" fmla="*/ 0 w 1889057"/>
              <a:gd name="connsiteY0" fmla="*/ 3857733 h 3868059"/>
              <a:gd name="connsiteX1" fmla="*/ 1889057 w 1889057"/>
              <a:gd name="connsiteY1" fmla="*/ 3868060 h 3868059"/>
              <a:gd name="connsiteX2" fmla="*/ 1889057 w 1889057"/>
              <a:gd name="connsiteY2" fmla="*/ 53501 h 3868059"/>
              <a:gd name="connsiteX3" fmla="*/ 1490098 w 1889057"/>
              <a:gd name="connsiteY3" fmla="*/ 0 h 3868059"/>
              <a:gd name="connsiteX4" fmla="*/ 0 w 1889057"/>
              <a:gd name="connsiteY4" fmla="*/ 3857733 h 3868059"/>
              <a:gd name="connsiteX0" fmla="*/ 0 w 1129796"/>
              <a:gd name="connsiteY0" fmla="*/ 2658808 h 3868059"/>
              <a:gd name="connsiteX1" fmla="*/ 1129796 w 1129796"/>
              <a:gd name="connsiteY1" fmla="*/ 3868060 h 3868059"/>
              <a:gd name="connsiteX2" fmla="*/ 1129796 w 1129796"/>
              <a:gd name="connsiteY2" fmla="*/ 53501 h 3868059"/>
              <a:gd name="connsiteX3" fmla="*/ 730837 w 1129796"/>
              <a:gd name="connsiteY3" fmla="*/ 0 h 3868059"/>
              <a:gd name="connsiteX4" fmla="*/ 0 w 1129796"/>
              <a:gd name="connsiteY4" fmla="*/ 2658808 h 3868059"/>
              <a:gd name="connsiteX0" fmla="*/ 63369 w 398959"/>
              <a:gd name="connsiteY0" fmla="*/ 2769633 h 3868059"/>
              <a:gd name="connsiteX1" fmla="*/ 398959 w 398959"/>
              <a:gd name="connsiteY1" fmla="*/ 3868060 h 3868059"/>
              <a:gd name="connsiteX2" fmla="*/ 398959 w 398959"/>
              <a:gd name="connsiteY2" fmla="*/ 53501 h 3868059"/>
              <a:gd name="connsiteX3" fmla="*/ 0 w 398959"/>
              <a:gd name="connsiteY3" fmla="*/ 0 h 3868059"/>
              <a:gd name="connsiteX4" fmla="*/ 63369 w 398959"/>
              <a:gd name="connsiteY4" fmla="*/ 2769633 h 3868059"/>
              <a:gd name="connsiteX0" fmla="*/ 0 w 2136849"/>
              <a:gd name="connsiteY0" fmla="*/ 3384208 h 3868059"/>
              <a:gd name="connsiteX1" fmla="*/ 2136849 w 2136849"/>
              <a:gd name="connsiteY1" fmla="*/ 3868060 h 3868059"/>
              <a:gd name="connsiteX2" fmla="*/ 2136849 w 2136849"/>
              <a:gd name="connsiteY2" fmla="*/ 53501 h 3868059"/>
              <a:gd name="connsiteX3" fmla="*/ 1737890 w 2136849"/>
              <a:gd name="connsiteY3" fmla="*/ 0 h 3868059"/>
              <a:gd name="connsiteX4" fmla="*/ 0 w 2136849"/>
              <a:gd name="connsiteY4" fmla="*/ 3384208 h 3868059"/>
              <a:gd name="connsiteX0" fmla="*/ 0 w 2136849"/>
              <a:gd name="connsiteY0" fmla="*/ 3384208 h 3384208"/>
              <a:gd name="connsiteX1" fmla="*/ 2133672 w 2136849"/>
              <a:gd name="connsiteY1" fmla="*/ 3313934 h 3384208"/>
              <a:gd name="connsiteX2" fmla="*/ 2136849 w 2136849"/>
              <a:gd name="connsiteY2" fmla="*/ 53501 h 3384208"/>
              <a:gd name="connsiteX3" fmla="*/ 1737890 w 2136849"/>
              <a:gd name="connsiteY3" fmla="*/ 0 h 3384208"/>
              <a:gd name="connsiteX4" fmla="*/ 0 w 2136849"/>
              <a:gd name="connsiteY4" fmla="*/ 3384208 h 3384208"/>
              <a:gd name="connsiteX0" fmla="*/ 0 w 2136849"/>
              <a:gd name="connsiteY0" fmla="*/ 3384208 h 3384459"/>
              <a:gd name="connsiteX1" fmla="*/ 2133672 w 2136849"/>
              <a:gd name="connsiteY1" fmla="*/ 3384459 h 3384459"/>
              <a:gd name="connsiteX2" fmla="*/ 2136849 w 2136849"/>
              <a:gd name="connsiteY2" fmla="*/ 53501 h 3384459"/>
              <a:gd name="connsiteX3" fmla="*/ 1737890 w 2136849"/>
              <a:gd name="connsiteY3" fmla="*/ 0 h 3384459"/>
              <a:gd name="connsiteX4" fmla="*/ 0 w 2136849"/>
              <a:gd name="connsiteY4" fmla="*/ 3384208 h 3384459"/>
              <a:gd name="connsiteX0" fmla="*/ 0 w 1127276"/>
              <a:gd name="connsiteY0" fmla="*/ 2683823 h 3384459"/>
              <a:gd name="connsiteX1" fmla="*/ 1124099 w 1127276"/>
              <a:gd name="connsiteY1" fmla="*/ 3384459 h 3384459"/>
              <a:gd name="connsiteX2" fmla="*/ 1127276 w 1127276"/>
              <a:gd name="connsiteY2" fmla="*/ 53501 h 3384459"/>
              <a:gd name="connsiteX3" fmla="*/ 728317 w 1127276"/>
              <a:gd name="connsiteY3" fmla="*/ 0 h 3384459"/>
              <a:gd name="connsiteX4" fmla="*/ 0 w 1127276"/>
              <a:gd name="connsiteY4" fmla="*/ 2683823 h 3384459"/>
              <a:gd name="connsiteX0" fmla="*/ 0 w 1432251"/>
              <a:gd name="connsiteY0" fmla="*/ 3317504 h 3384459"/>
              <a:gd name="connsiteX1" fmla="*/ 1429074 w 1432251"/>
              <a:gd name="connsiteY1" fmla="*/ 3384459 h 3384459"/>
              <a:gd name="connsiteX2" fmla="*/ 1432251 w 1432251"/>
              <a:gd name="connsiteY2" fmla="*/ 53501 h 3384459"/>
              <a:gd name="connsiteX3" fmla="*/ 1033292 w 1432251"/>
              <a:gd name="connsiteY3" fmla="*/ 0 h 3384459"/>
              <a:gd name="connsiteX4" fmla="*/ 0 w 1432251"/>
              <a:gd name="connsiteY4" fmla="*/ 3317504 h 3384459"/>
              <a:gd name="connsiteX0" fmla="*/ 0 w 1432251"/>
              <a:gd name="connsiteY0" fmla="*/ 3450910 h 3517865"/>
              <a:gd name="connsiteX1" fmla="*/ 1429074 w 1432251"/>
              <a:gd name="connsiteY1" fmla="*/ 3517865 h 3517865"/>
              <a:gd name="connsiteX2" fmla="*/ 1432251 w 1432251"/>
              <a:gd name="connsiteY2" fmla="*/ 186907 h 3517865"/>
              <a:gd name="connsiteX3" fmla="*/ 1054324 w 1432251"/>
              <a:gd name="connsiteY3" fmla="*/ 0 h 3517865"/>
              <a:gd name="connsiteX4" fmla="*/ 0 w 1432251"/>
              <a:gd name="connsiteY4" fmla="*/ 3450910 h 3517865"/>
              <a:gd name="connsiteX0" fmla="*/ 0 w 1432251"/>
              <a:gd name="connsiteY0" fmla="*/ 3751075 h 3818030"/>
              <a:gd name="connsiteX1" fmla="*/ 1429074 w 1432251"/>
              <a:gd name="connsiteY1" fmla="*/ 3818030 h 3818030"/>
              <a:gd name="connsiteX2" fmla="*/ 1432251 w 1432251"/>
              <a:gd name="connsiteY2" fmla="*/ 487072 h 3818030"/>
              <a:gd name="connsiteX3" fmla="*/ 938644 w 1432251"/>
              <a:gd name="connsiteY3" fmla="*/ 0 h 3818030"/>
              <a:gd name="connsiteX4" fmla="*/ 0 w 1432251"/>
              <a:gd name="connsiteY4" fmla="*/ 3751075 h 3818030"/>
              <a:gd name="connsiteX0" fmla="*/ 0 w 1432251"/>
              <a:gd name="connsiteY0" fmla="*/ 3264003 h 3330958"/>
              <a:gd name="connsiteX1" fmla="*/ 1429074 w 1432251"/>
              <a:gd name="connsiteY1" fmla="*/ 3330958 h 3330958"/>
              <a:gd name="connsiteX2" fmla="*/ 1432251 w 1432251"/>
              <a:gd name="connsiteY2" fmla="*/ 0 h 3330958"/>
              <a:gd name="connsiteX3" fmla="*/ 970193 w 1432251"/>
              <a:gd name="connsiteY3" fmla="*/ 146612 h 3330958"/>
              <a:gd name="connsiteX4" fmla="*/ 0 w 1432251"/>
              <a:gd name="connsiteY4" fmla="*/ 3264003 h 3330958"/>
              <a:gd name="connsiteX0" fmla="*/ 0 w 1432251"/>
              <a:gd name="connsiteY0" fmla="*/ 3450906 h 3517861"/>
              <a:gd name="connsiteX1" fmla="*/ 1429074 w 1432251"/>
              <a:gd name="connsiteY1" fmla="*/ 3517861 h 3517861"/>
              <a:gd name="connsiteX2" fmla="*/ 1432251 w 1432251"/>
              <a:gd name="connsiteY2" fmla="*/ 186903 h 3517861"/>
              <a:gd name="connsiteX3" fmla="*/ 1022775 w 1432251"/>
              <a:gd name="connsiteY3" fmla="*/ 0 h 3517861"/>
              <a:gd name="connsiteX4" fmla="*/ 0 w 1432251"/>
              <a:gd name="connsiteY4" fmla="*/ 3450906 h 3517861"/>
              <a:gd name="connsiteX0" fmla="*/ 0 w 1432251"/>
              <a:gd name="connsiteY0" fmla="*/ 3530817 h 3597772"/>
              <a:gd name="connsiteX1" fmla="*/ 1429074 w 1432251"/>
              <a:gd name="connsiteY1" fmla="*/ 3597772 h 3597772"/>
              <a:gd name="connsiteX2" fmla="*/ 1432251 w 1432251"/>
              <a:gd name="connsiteY2" fmla="*/ 0 h 3597772"/>
              <a:gd name="connsiteX3" fmla="*/ 1022775 w 1432251"/>
              <a:gd name="connsiteY3" fmla="*/ 79911 h 3597772"/>
              <a:gd name="connsiteX4" fmla="*/ 0 w 1432251"/>
              <a:gd name="connsiteY4" fmla="*/ 3530817 h 3597772"/>
              <a:gd name="connsiteX0" fmla="*/ 0 w 1435428"/>
              <a:gd name="connsiteY0" fmla="*/ 3530817 h 3537322"/>
              <a:gd name="connsiteX1" fmla="*/ 1435428 w 1435428"/>
              <a:gd name="connsiteY1" fmla="*/ 3537322 h 3537322"/>
              <a:gd name="connsiteX2" fmla="*/ 1432251 w 1435428"/>
              <a:gd name="connsiteY2" fmla="*/ 0 h 3537322"/>
              <a:gd name="connsiteX3" fmla="*/ 1022775 w 1435428"/>
              <a:gd name="connsiteY3" fmla="*/ 79911 h 3537322"/>
              <a:gd name="connsiteX4" fmla="*/ 0 w 1435428"/>
              <a:gd name="connsiteY4" fmla="*/ 3530817 h 35373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35428" h="3537322">
                <a:moveTo>
                  <a:pt x="0" y="3530817"/>
                </a:moveTo>
                <a:lnTo>
                  <a:pt x="1435428" y="3537322"/>
                </a:lnTo>
                <a:lnTo>
                  <a:pt x="1432251" y="0"/>
                </a:lnTo>
                <a:lnTo>
                  <a:pt x="1022775" y="79911"/>
                </a:lnTo>
                <a:lnTo>
                  <a:pt x="0" y="3530817"/>
                </a:lnTo>
                <a:close/>
              </a:path>
            </a:pathLst>
          </a:cu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wrap="none" lIns="0" tIns="0" rIns="0" bIns="0" rtlCol="0" anchor="ctr"/>
          <a:lstStyle/>
          <a:p>
            <a:pPr algn="ctr"/>
            <a:endParaRPr lang="en-US" dirty="0"/>
          </a:p>
        </p:txBody>
      </p:sp>
      <p:sp>
        <p:nvSpPr>
          <p:cNvPr id="11" name="Rectangle 22">
            <a:extLst>
              <a:ext uri="{FF2B5EF4-FFF2-40B4-BE49-F238E27FC236}">
                <a16:creationId xmlns:a16="http://schemas.microsoft.com/office/drawing/2014/main" id="{BCCBD543-5F87-767D-C757-9207D263FD96}"/>
              </a:ext>
            </a:extLst>
          </p:cNvPr>
          <p:cNvSpPr>
            <a:spLocks/>
          </p:cNvSpPr>
          <p:nvPr userDrawn="1"/>
        </p:nvSpPr>
        <p:spPr>
          <a:xfrm flipV="1">
            <a:off x="10418064" y="-4399"/>
            <a:ext cx="1781152" cy="6886836"/>
          </a:xfrm>
          <a:custGeom>
            <a:avLst/>
            <a:gdLst>
              <a:gd name="connsiteX0" fmla="*/ 0 w 10325100"/>
              <a:gd name="connsiteY0" fmla="*/ 0 h 6858000"/>
              <a:gd name="connsiteX1" fmla="*/ 10325100 w 10325100"/>
              <a:gd name="connsiteY1" fmla="*/ 0 h 6858000"/>
              <a:gd name="connsiteX2" fmla="*/ 10325100 w 10325100"/>
              <a:gd name="connsiteY2" fmla="*/ 6858000 h 6858000"/>
              <a:gd name="connsiteX3" fmla="*/ 0 w 10325100"/>
              <a:gd name="connsiteY3" fmla="*/ 6858000 h 6858000"/>
              <a:gd name="connsiteX4" fmla="*/ 0 w 10325100"/>
              <a:gd name="connsiteY4" fmla="*/ 0 h 6858000"/>
              <a:gd name="connsiteX0" fmla="*/ 0 w 12204004"/>
              <a:gd name="connsiteY0" fmla="*/ 12526 h 6858000"/>
              <a:gd name="connsiteX1" fmla="*/ 12204004 w 12204004"/>
              <a:gd name="connsiteY1" fmla="*/ 0 h 6858000"/>
              <a:gd name="connsiteX2" fmla="*/ 12204004 w 12204004"/>
              <a:gd name="connsiteY2" fmla="*/ 6858000 h 6858000"/>
              <a:gd name="connsiteX3" fmla="*/ 1878904 w 12204004"/>
              <a:gd name="connsiteY3" fmla="*/ 6858000 h 6858000"/>
              <a:gd name="connsiteX4" fmla="*/ 0 w 12204004"/>
              <a:gd name="connsiteY4" fmla="*/ 12526 h 6858000"/>
              <a:gd name="connsiteX0" fmla="*/ 0 w 12204004"/>
              <a:gd name="connsiteY0" fmla="*/ 12526 h 6858000"/>
              <a:gd name="connsiteX1" fmla="*/ 12204004 w 12204004"/>
              <a:gd name="connsiteY1" fmla="*/ 0 h 6858000"/>
              <a:gd name="connsiteX2" fmla="*/ 3172739 w 12204004"/>
              <a:gd name="connsiteY2" fmla="*/ 6858000 h 6858000"/>
              <a:gd name="connsiteX3" fmla="*/ 1878904 w 12204004"/>
              <a:gd name="connsiteY3" fmla="*/ 6858000 h 6858000"/>
              <a:gd name="connsiteX4" fmla="*/ 0 w 12204004"/>
              <a:gd name="connsiteY4" fmla="*/ 12526 h 6858000"/>
              <a:gd name="connsiteX0" fmla="*/ 0 w 3172739"/>
              <a:gd name="connsiteY0" fmla="*/ 12526 h 6858000"/>
              <a:gd name="connsiteX1" fmla="*/ 1744772 w 3172739"/>
              <a:gd name="connsiteY1" fmla="*/ 0 h 6858000"/>
              <a:gd name="connsiteX2" fmla="*/ 3172739 w 3172739"/>
              <a:gd name="connsiteY2" fmla="*/ 6858000 h 6858000"/>
              <a:gd name="connsiteX3" fmla="*/ 1878904 w 3172739"/>
              <a:gd name="connsiteY3" fmla="*/ 6858000 h 6858000"/>
              <a:gd name="connsiteX4" fmla="*/ 0 w 3172739"/>
              <a:gd name="connsiteY4" fmla="*/ 12526 h 6858000"/>
              <a:gd name="connsiteX0" fmla="*/ 0 w 3172739"/>
              <a:gd name="connsiteY0" fmla="*/ 12526 h 6858000"/>
              <a:gd name="connsiteX1" fmla="*/ 2396125 w 3172739"/>
              <a:gd name="connsiteY1" fmla="*/ 0 h 6858000"/>
              <a:gd name="connsiteX2" fmla="*/ 3172739 w 3172739"/>
              <a:gd name="connsiteY2" fmla="*/ 6858000 h 6858000"/>
              <a:gd name="connsiteX3" fmla="*/ 1878904 w 3172739"/>
              <a:gd name="connsiteY3" fmla="*/ 6858000 h 6858000"/>
              <a:gd name="connsiteX4" fmla="*/ 0 w 3172739"/>
              <a:gd name="connsiteY4" fmla="*/ 12526 h 6858000"/>
              <a:gd name="connsiteX0" fmla="*/ 0 w 2396125"/>
              <a:gd name="connsiteY0" fmla="*/ 12526 h 6858000"/>
              <a:gd name="connsiteX1" fmla="*/ 2396125 w 2396125"/>
              <a:gd name="connsiteY1" fmla="*/ 0 h 6858000"/>
              <a:gd name="connsiteX2" fmla="*/ 2396125 w 2396125"/>
              <a:gd name="connsiteY2" fmla="*/ 6858000 h 6858000"/>
              <a:gd name="connsiteX3" fmla="*/ 1878904 w 2396125"/>
              <a:gd name="connsiteY3" fmla="*/ 6858000 h 6858000"/>
              <a:gd name="connsiteX4" fmla="*/ 0 w 2396125"/>
              <a:gd name="connsiteY4" fmla="*/ 12526 h 6858000"/>
              <a:gd name="connsiteX0" fmla="*/ 0 w 2396125"/>
              <a:gd name="connsiteY0" fmla="*/ 12526 h 7036676"/>
              <a:gd name="connsiteX1" fmla="*/ 2396125 w 2396125"/>
              <a:gd name="connsiteY1" fmla="*/ 0 h 7036676"/>
              <a:gd name="connsiteX2" fmla="*/ 2049284 w 2396125"/>
              <a:gd name="connsiteY2" fmla="*/ 7036676 h 7036676"/>
              <a:gd name="connsiteX3" fmla="*/ 1878904 w 2396125"/>
              <a:gd name="connsiteY3" fmla="*/ 6858000 h 7036676"/>
              <a:gd name="connsiteX4" fmla="*/ 0 w 2396125"/>
              <a:gd name="connsiteY4" fmla="*/ 12526 h 7036676"/>
              <a:gd name="connsiteX0" fmla="*/ 0 w 2396125"/>
              <a:gd name="connsiteY0" fmla="*/ 12526 h 6858000"/>
              <a:gd name="connsiteX1" fmla="*/ 2396125 w 2396125"/>
              <a:gd name="connsiteY1" fmla="*/ 0 h 6858000"/>
              <a:gd name="connsiteX2" fmla="*/ 2028263 w 2396125"/>
              <a:gd name="connsiteY2" fmla="*/ 6836979 h 6858000"/>
              <a:gd name="connsiteX3" fmla="*/ 1878904 w 2396125"/>
              <a:gd name="connsiteY3" fmla="*/ 6858000 h 6858000"/>
              <a:gd name="connsiteX4" fmla="*/ 0 w 2396125"/>
              <a:gd name="connsiteY4" fmla="*/ 12526 h 6858000"/>
              <a:gd name="connsiteX0" fmla="*/ 0 w 2028263"/>
              <a:gd name="connsiteY0" fmla="*/ 0 h 6845474"/>
              <a:gd name="connsiteX1" fmla="*/ 1870607 w 2028263"/>
              <a:gd name="connsiteY1" fmla="*/ 523501 h 6845474"/>
              <a:gd name="connsiteX2" fmla="*/ 2028263 w 2028263"/>
              <a:gd name="connsiteY2" fmla="*/ 6824453 h 6845474"/>
              <a:gd name="connsiteX3" fmla="*/ 1878904 w 2028263"/>
              <a:gd name="connsiteY3" fmla="*/ 6845474 h 6845474"/>
              <a:gd name="connsiteX4" fmla="*/ 0 w 2028263"/>
              <a:gd name="connsiteY4" fmla="*/ 0 h 6845474"/>
              <a:gd name="connsiteX0" fmla="*/ 0 w 2028263"/>
              <a:gd name="connsiteY0" fmla="*/ 23037 h 6868511"/>
              <a:gd name="connsiteX1" fmla="*/ 2028262 w 2028263"/>
              <a:gd name="connsiteY1" fmla="*/ 0 h 6868511"/>
              <a:gd name="connsiteX2" fmla="*/ 2028263 w 2028263"/>
              <a:gd name="connsiteY2" fmla="*/ 6847490 h 6868511"/>
              <a:gd name="connsiteX3" fmla="*/ 1878904 w 2028263"/>
              <a:gd name="connsiteY3" fmla="*/ 6868511 h 6868511"/>
              <a:gd name="connsiteX4" fmla="*/ 0 w 2028263"/>
              <a:gd name="connsiteY4" fmla="*/ 23037 h 6868511"/>
              <a:gd name="connsiteX0" fmla="*/ 0 w 2034613"/>
              <a:gd name="connsiteY0" fmla="*/ 23037 h 6868511"/>
              <a:gd name="connsiteX1" fmla="*/ 2028262 w 2034613"/>
              <a:gd name="connsiteY1" fmla="*/ 0 h 6868511"/>
              <a:gd name="connsiteX2" fmla="*/ 2034613 w 2034613"/>
              <a:gd name="connsiteY2" fmla="*/ 6860190 h 6868511"/>
              <a:gd name="connsiteX3" fmla="*/ 1878904 w 2034613"/>
              <a:gd name="connsiteY3" fmla="*/ 6868511 h 6868511"/>
              <a:gd name="connsiteX4" fmla="*/ 0 w 2034613"/>
              <a:gd name="connsiteY4" fmla="*/ 23037 h 6868511"/>
              <a:gd name="connsiteX0" fmla="*/ 0 w 2034613"/>
              <a:gd name="connsiteY0" fmla="*/ 3987 h 6849461"/>
              <a:gd name="connsiteX1" fmla="*/ 2034612 w 2034613"/>
              <a:gd name="connsiteY1" fmla="*/ 0 h 6849461"/>
              <a:gd name="connsiteX2" fmla="*/ 2034613 w 2034613"/>
              <a:gd name="connsiteY2" fmla="*/ 6841140 h 6849461"/>
              <a:gd name="connsiteX3" fmla="*/ 1878904 w 2034613"/>
              <a:gd name="connsiteY3" fmla="*/ 6849461 h 6849461"/>
              <a:gd name="connsiteX4" fmla="*/ 0 w 2034613"/>
              <a:gd name="connsiteY4" fmla="*/ 3987 h 6849461"/>
              <a:gd name="connsiteX0" fmla="*/ 0 w 2047313"/>
              <a:gd name="connsiteY0" fmla="*/ 0 h 6858174"/>
              <a:gd name="connsiteX1" fmla="*/ 2047312 w 2047313"/>
              <a:gd name="connsiteY1" fmla="*/ 8713 h 6858174"/>
              <a:gd name="connsiteX2" fmla="*/ 2047313 w 2047313"/>
              <a:gd name="connsiteY2" fmla="*/ 6849853 h 6858174"/>
              <a:gd name="connsiteX3" fmla="*/ 1891604 w 2047313"/>
              <a:gd name="connsiteY3" fmla="*/ 6858174 h 6858174"/>
              <a:gd name="connsiteX4" fmla="*/ 0 w 2047313"/>
              <a:gd name="connsiteY4" fmla="*/ 0 h 6858174"/>
              <a:gd name="connsiteX0" fmla="*/ 0 w 2053662"/>
              <a:gd name="connsiteY0" fmla="*/ 16687 h 6874861"/>
              <a:gd name="connsiteX1" fmla="*/ 2053662 w 2053662"/>
              <a:gd name="connsiteY1" fmla="*/ 0 h 6874861"/>
              <a:gd name="connsiteX2" fmla="*/ 2047313 w 2053662"/>
              <a:gd name="connsiteY2" fmla="*/ 6866540 h 6874861"/>
              <a:gd name="connsiteX3" fmla="*/ 1891604 w 2053662"/>
              <a:gd name="connsiteY3" fmla="*/ 6874861 h 6874861"/>
              <a:gd name="connsiteX4" fmla="*/ 0 w 2053662"/>
              <a:gd name="connsiteY4" fmla="*/ 16687 h 6874861"/>
              <a:gd name="connsiteX0" fmla="*/ 0 w 2053662"/>
              <a:gd name="connsiteY0" fmla="*/ 16687 h 6879272"/>
              <a:gd name="connsiteX1" fmla="*/ 2053662 w 2053662"/>
              <a:gd name="connsiteY1" fmla="*/ 0 h 6879272"/>
              <a:gd name="connsiteX2" fmla="*/ 2047313 w 2053662"/>
              <a:gd name="connsiteY2" fmla="*/ 6879272 h 6879272"/>
              <a:gd name="connsiteX3" fmla="*/ 1891604 w 2053662"/>
              <a:gd name="connsiteY3" fmla="*/ 6874861 h 6879272"/>
              <a:gd name="connsiteX4" fmla="*/ 0 w 2053662"/>
              <a:gd name="connsiteY4" fmla="*/ 16687 h 6879272"/>
              <a:gd name="connsiteX0" fmla="*/ 0 w 2053662"/>
              <a:gd name="connsiteY0" fmla="*/ 16687 h 6893958"/>
              <a:gd name="connsiteX1" fmla="*/ 2053662 w 2053662"/>
              <a:gd name="connsiteY1" fmla="*/ 0 h 6893958"/>
              <a:gd name="connsiteX2" fmla="*/ 2047313 w 2053662"/>
              <a:gd name="connsiteY2" fmla="*/ 6879272 h 6893958"/>
              <a:gd name="connsiteX3" fmla="*/ 1891604 w 2053662"/>
              <a:gd name="connsiteY3" fmla="*/ 6893958 h 6893958"/>
              <a:gd name="connsiteX4" fmla="*/ 0 w 2053662"/>
              <a:gd name="connsiteY4" fmla="*/ 16687 h 6893958"/>
              <a:gd name="connsiteX0" fmla="*/ 0 w 2053662"/>
              <a:gd name="connsiteY0" fmla="*/ 0 h 6899358"/>
              <a:gd name="connsiteX1" fmla="*/ 2053662 w 2053662"/>
              <a:gd name="connsiteY1" fmla="*/ 5400 h 6899358"/>
              <a:gd name="connsiteX2" fmla="*/ 2047313 w 2053662"/>
              <a:gd name="connsiteY2" fmla="*/ 6884672 h 6899358"/>
              <a:gd name="connsiteX3" fmla="*/ 1891604 w 2053662"/>
              <a:gd name="connsiteY3" fmla="*/ 6899358 h 6899358"/>
              <a:gd name="connsiteX4" fmla="*/ 0 w 2053662"/>
              <a:gd name="connsiteY4" fmla="*/ 0 h 6899358"/>
              <a:gd name="connsiteX0" fmla="*/ 0 w 2053662"/>
              <a:gd name="connsiteY0" fmla="*/ 0 h 6899358"/>
              <a:gd name="connsiteX1" fmla="*/ 2053662 w 2053662"/>
              <a:gd name="connsiteY1" fmla="*/ 5400 h 6899358"/>
              <a:gd name="connsiteX2" fmla="*/ 2047313 w 2053662"/>
              <a:gd name="connsiteY2" fmla="*/ 6884672 h 6899358"/>
              <a:gd name="connsiteX3" fmla="*/ 1891604 w 2053662"/>
              <a:gd name="connsiteY3" fmla="*/ 6899358 h 6899358"/>
              <a:gd name="connsiteX4" fmla="*/ 0 w 2053662"/>
              <a:gd name="connsiteY4" fmla="*/ 0 h 6899358"/>
              <a:gd name="connsiteX0" fmla="*/ 0 w 2062016"/>
              <a:gd name="connsiteY0" fmla="*/ 0 h 6903769"/>
              <a:gd name="connsiteX1" fmla="*/ 2053662 w 2062016"/>
              <a:gd name="connsiteY1" fmla="*/ 5400 h 6903769"/>
              <a:gd name="connsiteX2" fmla="*/ 2062016 w 2062016"/>
              <a:gd name="connsiteY2" fmla="*/ 6903769 h 6903769"/>
              <a:gd name="connsiteX3" fmla="*/ 1891604 w 2062016"/>
              <a:gd name="connsiteY3" fmla="*/ 6899358 h 6903769"/>
              <a:gd name="connsiteX4" fmla="*/ 0 w 2062016"/>
              <a:gd name="connsiteY4" fmla="*/ 0 h 69037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62016" h="6903769">
                <a:moveTo>
                  <a:pt x="0" y="0"/>
                </a:moveTo>
                <a:lnTo>
                  <a:pt x="2053662" y="5400"/>
                </a:lnTo>
                <a:cubicBezTo>
                  <a:pt x="2053662" y="2287897"/>
                  <a:pt x="2062016" y="4621272"/>
                  <a:pt x="2062016" y="6903769"/>
                </a:cubicBezTo>
                <a:lnTo>
                  <a:pt x="1891604" y="6899358"/>
                </a:lnTo>
                <a:lnTo>
                  <a:pt x="0" y="0"/>
                </a:lnTo>
                <a:close/>
              </a:path>
            </a:pathLst>
          </a:custGeom>
          <a:blipFill>
            <a:blip r:embed="rId2" cstate="screen">
              <a:extLst>
                <a:ext uri="{28A0092B-C50C-407E-A947-70E740481C1C}">
                  <a14:useLocalDpi xmlns:a14="http://schemas.microsoft.com/office/drawing/2010/main"/>
                </a:ext>
              </a:extLst>
            </a:blip>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wrap="none" lIns="0" tIns="0" rIns="0" bIns="0" rtlCol="0" anchor="ctr"/>
          <a:lstStyle/>
          <a:p>
            <a:pPr algn="ctr"/>
            <a:endParaRPr lang="en-US"/>
          </a:p>
        </p:txBody>
      </p:sp>
      <p:sp>
        <p:nvSpPr>
          <p:cNvPr id="9" name="Rectangle 8">
            <a:extLst>
              <a:ext uri="{FF2B5EF4-FFF2-40B4-BE49-F238E27FC236}">
                <a16:creationId xmlns:a16="http://schemas.microsoft.com/office/drawing/2014/main" id="{37C27E07-8B41-CB2F-B67A-0FF70456B396}"/>
              </a:ext>
            </a:extLst>
          </p:cNvPr>
          <p:cNvSpPr/>
          <p:nvPr userDrawn="1"/>
        </p:nvSpPr>
        <p:spPr>
          <a:xfrm>
            <a:off x="0" y="5486399"/>
            <a:ext cx="2247900" cy="133826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8EABFB1-8A2D-1AF6-B5AF-43D4F57D194E}"/>
              </a:ext>
            </a:extLst>
          </p:cNvPr>
          <p:cNvSpPr>
            <a:spLocks noGrp="1"/>
          </p:cNvSpPr>
          <p:nvPr>
            <p:ph type="title" hasCustomPrompt="1"/>
          </p:nvPr>
        </p:nvSpPr>
        <p:spPr>
          <a:xfrm>
            <a:off x="1866900" y="1638301"/>
            <a:ext cx="8496300" cy="2247900"/>
          </a:xfrm>
          <a:prstGeom prst="rect">
            <a:avLst/>
          </a:prstGeom>
          <a:noFill/>
        </p:spPr>
        <p:txBody>
          <a:bodyPr lIns="45720" rIns="45720" anchor="b">
            <a:noAutofit/>
          </a:bodyPr>
          <a:lstStyle>
            <a:lvl1pPr algn="ctr">
              <a:defRPr sz="5400"/>
            </a:lvl1pPr>
          </a:lstStyle>
          <a:p>
            <a:pPr lvl="0"/>
            <a:r>
              <a:rPr lang="en-US" dirty="0"/>
              <a:t>54 PT HELVETICA NEUE BOLD CONDENSED ITALIC </a:t>
            </a:r>
            <a:br>
              <a:rPr lang="en-US" dirty="0"/>
            </a:br>
            <a:r>
              <a:rPr lang="en-US" dirty="0"/>
              <a:t>IN ALL-CAPS</a:t>
            </a:r>
          </a:p>
        </p:txBody>
      </p:sp>
      <p:sp>
        <p:nvSpPr>
          <p:cNvPr id="3" name="Text Placeholder 2">
            <a:extLst>
              <a:ext uri="{FF2B5EF4-FFF2-40B4-BE49-F238E27FC236}">
                <a16:creationId xmlns:a16="http://schemas.microsoft.com/office/drawing/2014/main" id="{87DBDE8C-085A-23E2-37B1-7AA133F51F3B}"/>
              </a:ext>
            </a:extLst>
          </p:cNvPr>
          <p:cNvSpPr>
            <a:spLocks noGrp="1"/>
          </p:cNvSpPr>
          <p:nvPr>
            <p:ph type="body" idx="1" hasCustomPrompt="1"/>
          </p:nvPr>
        </p:nvSpPr>
        <p:spPr>
          <a:xfrm>
            <a:off x="1866900" y="3886201"/>
            <a:ext cx="8496300" cy="1500187"/>
          </a:xfrm>
        </p:spPr>
        <p:txBody>
          <a:bodyPr>
            <a:normAutofit/>
          </a:bodyPr>
          <a:lstStyle>
            <a:lvl1pPr marL="0" indent="0" algn="ctr">
              <a:buNone/>
              <a:defRPr sz="3200" b="1" i="1">
                <a:solidFill>
                  <a:schemeClr val="tx2"/>
                </a:solidFill>
                <a:latin typeface="HELVETICA NEUE CONDENSED" panose="02000503000000020004" pitchFamily="2" charset="0"/>
                <a:ea typeface="HELVETICA NEUE CONDENSED" panose="02000503000000020004" pitchFamily="2" charset="0"/>
                <a:cs typeface="HELVETICA NEUE CONDENSED" panose="02000503000000020004"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r>
              <a:rPr lang="en-US" dirty="0"/>
              <a:t>32PT HELVETICA NEUE BOLD CONDENSED </a:t>
            </a:r>
            <a:br>
              <a:rPr lang="en-US" dirty="0"/>
            </a:br>
            <a:r>
              <a:rPr lang="en-US" dirty="0"/>
              <a:t>IN ALL-CAPS</a:t>
            </a:r>
          </a:p>
        </p:txBody>
      </p:sp>
      <p:sp>
        <p:nvSpPr>
          <p:cNvPr id="6" name="Slide Number Placeholder 5">
            <a:extLst>
              <a:ext uri="{FF2B5EF4-FFF2-40B4-BE49-F238E27FC236}">
                <a16:creationId xmlns:a16="http://schemas.microsoft.com/office/drawing/2014/main" id="{67BF65DF-5549-368C-117A-3088FBC9C39A}"/>
              </a:ext>
            </a:extLst>
          </p:cNvPr>
          <p:cNvSpPr>
            <a:spLocks noGrp="1"/>
          </p:cNvSpPr>
          <p:nvPr>
            <p:ph type="sldNum" sz="quarter" idx="12"/>
          </p:nvPr>
        </p:nvSpPr>
        <p:spPr/>
        <p:txBody>
          <a:bodyPr/>
          <a:lstStyle/>
          <a:p>
            <a:fld id="{2EF5B720-A4A1-FD49-AF98-E194DCD54D67}" type="slidenum">
              <a:rPr lang="en-US" smtClean="0"/>
              <a:t>‹#›</a:t>
            </a:fld>
            <a:endParaRPr lang="en-US" dirty="0"/>
          </a:p>
        </p:txBody>
      </p:sp>
      <p:sp>
        <p:nvSpPr>
          <p:cNvPr id="7" name="Rectangle 22">
            <a:extLst>
              <a:ext uri="{FF2B5EF4-FFF2-40B4-BE49-F238E27FC236}">
                <a16:creationId xmlns:a16="http://schemas.microsoft.com/office/drawing/2014/main" id="{CF0EE936-3175-9F87-F00D-2D0054EBCB98}"/>
              </a:ext>
            </a:extLst>
          </p:cNvPr>
          <p:cNvSpPr>
            <a:spLocks/>
          </p:cNvSpPr>
          <p:nvPr userDrawn="1"/>
        </p:nvSpPr>
        <p:spPr>
          <a:xfrm rot="10800000" flipV="1">
            <a:off x="-5463" y="5784787"/>
            <a:ext cx="1434604" cy="1114739"/>
          </a:xfrm>
          <a:custGeom>
            <a:avLst/>
            <a:gdLst>
              <a:gd name="connsiteX0" fmla="*/ 0 w 10325100"/>
              <a:gd name="connsiteY0" fmla="*/ 0 h 6858000"/>
              <a:gd name="connsiteX1" fmla="*/ 10325100 w 10325100"/>
              <a:gd name="connsiteY1" fmla="*/ 0 h 6858000"/>
              <a:gd name="connsiteX2" fmla="*/ 10325100 w 10325100"/>
              <a:gd name="connsiteY2" fmla="*/ 6858000 h 6858000"/>
              <a:gd name="connsiteX3" fmla="*/ 0 w 10325100"/>
              <a:gd name="connsiteY3" fmla="*/ 6858000 h 6858000"/>
              <a:gd name="connsiteX4" fmla="*/ 0 w 10325100"/>
              <a:gd name="connsiteY4" fmla="*/ 0 h 6858000"/>
              <a:gd name="connsiteX0" fmla="*/ 0 w 12204004"/>
              <a:gd name="connsiteY0" fmla="*/ 12526 h 6858000"/>
              <a:gd name="connsiteX1" fmla="*/ 12204004 w 12204004"/>
              <a:gd name="connsiteY1" fmla="*/ 0 h 6858000"/>
              <a:gd name="connsiteX2" fmla="*/ 12204004 w 12204004"/>
              <a:gd name="connsiteY2" fmla="*/ 6858000 h 6858000"/>
              <a:gd name="connsiteX3" fmla="*/ 1878904 w 12204004"/>
              <a:gd name="connsiteY3" fmla="*/ 6858000 h 6858000"/>
              <a:gd name="connsiteX4" fmla="*/ 0 w 12204004"/>
              <a:gd name="connsiteY4" fmla="*/ 12526 h 6858000"/>
              <a:gd name="connsiteX0" fmla="*/ 0 w 12204004"/>
              <a:gd name="connsiteY0" fmla="*/ 12526 h 6858000"/>
              <a:gd name="connsiteX1" fmla="*/ 12204004 w 12204004"/>
              <a:gd name="connsiteY1" fmla="*/ 0 h 6858000"/>
              <a:gd name="connsiteX2" fmla="*/ 3172739 w 12204004"/>
              <a:gd name="connsiteY2" fmla="*/ 6858000 h 6858000"/>
              <a:gd name="connsiteX3" fmla="*/ 1878904 w 12204004"/>
              <a:gd name="connsiteY3" fmla="*/ 6858000 h 6858000"/>
              <a:gd name="connsiteX4" fmla="*/ 0 w 12204004"/>
              <a:gd name="connsiteY4" fmla="*/ 12526 h 6858000"/>
              <a:gd name="connsiteX0" fmla="*/ 0 w 3172739"/>
              <a:gd name="connsiteY0" fmla="*/ 12526 h 6858000"/>
              <a:gd name="connsiteX1" fmla="*/ 1744772 w 3172739"/>
              <a:gd name="connsiteY1" fmla="*/ 0 h 6858000"/>
              <a:gd name="connsiteX2" fmla="*/ 3172739 w 3172739"/>
              <a:gd name="connsiteY2" fmla="*/ 6858000 h 6858000"/>
              <a:gd name="connsiteX3" fmla="*/ 1878904 w 3172739"/>
              <a:gd name="connsiteY3" fmla="*/ 6858000 h 6858000"/>
              <a:gd name="connsiteX4" fmla="*/ 0 w 3172739"/>
              <a:gd name="connsiteY4" fmla="*/ 12526 h 6858000"/>
              <a:gd name="connsiteX0" fmla="*/ 0 w 3172739"/>
              <a:gd name="connsiteY0" fmla="*/ 12526 h 6858000"/>
              <a:gd name="connsiteX1" fmla="*/ 2396125 w 3172739"/>
              <a:gd name="connsiteY1" fmla="*/ 0 h 6858000"/>
              <a:gd name="connsiteX2" fmla="*/ 3172739 w 3172739"/>
              <a:gd name="connsiteY2" fmla="*/ 6858000 h 6858000"/>
              <a:gd name="connsiteX3" fmla="*/ 1878904 w 3172739"/>
              <a:gd name="connsiteY3" fmla="*/ 6858000 h 6858000"/>
              <a:gd name="connsiteX4" fmla="*/ 0 w 3172739"/>
              <a:gd name="connsiteY4" fmla="*/ 12526 h 6858000"/>
              <a:gd name="connsiteX0" fmla="*/ 0 w 2396125"/>
              <a:gd name="connsiteY0" fmla="*/ 12526 h 6858000"/>
              <a:gd name="connsiteX1" fmla="*/ 2396125 w 2396125"/>
              <a:gd name="connsiteY1" fmla="*/ 0 h 6858000"/>
              <a:gd name="connsiteX2" fmla="*/ 2396125 w 2396125"/>
              <a:gd name="connsiteY2" fmla="*/ 6858000 h 6858000"/>
              <a:gd name="connsiteX3" fmla="*/ 1878904 w 2396125"/>
              <a:gd name="connsiteY3" fmla="*/ 6858000 h 6858000"/>
              <a:gd name="connsiteX4" fmla="*/ 0 w 2396125"/>
              <a:gd name="connsiteY4" fmla="*/ 12526 h 6858000"/>
              <a:gd name="connsiteX0" fmla="*/ 0 w 7639457"/>
              <a:gd name="connsiteY0" fmla="*/ 0 h 6880198"/>
              <a:gd name="connsiteX1" fmla="*/ 7639457 w 7639457"/>
              <a:gd name="connsiteY1" fmla="*/ 22198 h 6880198"/>
              <a:gd name="connsiteX2" fmla="*/ 7639457 w 7639457"/>
              <a:gd name="connsiteY2" fmla="*/ 6880198 h 6880198"/>
              <a:gd name="connsiteX3" fmla="*/ 7122236 w 7639457"/>
              <a:gd name="connsiteY3" fmla="*/ 6880198 h 6880198"/>
              <a:gd name="connsiteX4" fmla="*/ 0 w 7639457"/>
              <a:gd name="connsiteY4" fmla="*/ 0 h 6880198"/>
              <a:gd name="connsiteX0" fmla="*/ 0 w 7639457"/>
              <a:gd name="connsiteY0" fmla="*/ 0 h 6880198"/>
              <a:gd name="connsiteX1" fmla="*/ 7639457 w 7639457"/>
              <a:gd name="connsiteY1" fmla="*/ 22198 h 6880198"/>
              <a:gd name="connsiteX2" fmla="*/ 7639457 w 7639457"/>
              <a:gd name="connsiteY2" fmla="*/ 6880198 h 6880198"/>
              <a:gd name="connsiteX3" fmla="*/ 2916050 w 7639457"/>
              <a:gd name="connsiteY3" fmla="*/ 6880198 h 6880198"/>
              <a:gd name="connsiteX4" fmla="*/ 0 w 7639457"/>
              <a:gd name="connsiteY4" fmla="*/ 0 h 6880198"/>
              <a:gd name="connsiteX0" fmla="*/ 1729767 w 4723407"/>
              <a:gd name="connsiteY0" fmla="*/ 0 h 6868323"/>
              <a:gd name="connsiteX1" fmla="*/ 4723407 w 4723407"/>
              <a:gd name="connsiteY1" fmla="*/ 10323 h 6868323"/>
              <a:gd name="connsiteX2" fmla="*/ 4723407 w 4723407"/>
              <a:gd name="connsiteY2" fmla="*/ 6868323 h 6868323"/>
              <a:gd name="connsiteX3" fmla="*/ 0 w 4723407"/>
              <a:gd name="connsiteY3" fmla="*/ 6868323 h 6868323"/>
              <a:gd name="connsiteX4" fmla="*/ 1729767 w 4723407"/>
              <a:gd name="connsiteY4" fmla="*/ 0 h 6868323"/>
              <a:gd name="connsiteX0" fmla="*/ 0 w 2993640"/>
              <a:gd name="connsiteY0" fmla="*/ 0 h 6868323"/>
              <a:gd name="connsiteX1" fmla="*/ 2993640 w 2993640"/>
              <a:gd name="connsiteY1" fmla="*/ 10323 h 6868323"/>
              <a:gd name="connsiteX2" fmla="*/ 2993640 w 2993640"/>
              <a:gd name="connsiteY2" fmla="*/ 6868323 h 6868323"/>
              <a:gd name="connsiteX3" fmla="*/ 2426309 w 2993640"/>
              <a:gd name="connsiteY3" fmla="*/ 6834972 h 6868323"/>
              <a:gd name="connsiteX4" fmla="*/ 0 w 2993640"/>
              <a:gd name="connsiteY4" fmla="*/ 0 h 6868323"/>
              <a:gd name="connsiteX0" fmla="*/ 0 w 2278163"/>
              <a:gd name="connsiteY0" fmla="*/ 23028 h 6858000"/>
              <a:gd name="connsiteX1" fmla="*/ 2278163 w 2278163"/>
              <a:gd name="connsiteY1" fmla="*/ 0 h 6858000"/>
              <a:gd name="connsiteX2" fmla="*/ 2278163 w 2278163"/>
              <a:gd name="connsiteY2" fmla="*/ 6858000 h 6858000"/>
              <a:gd name="connsiteX3" fmla="*/ 1710832 w 2278163"/>
              <a:gd name="connsiteY3" fmla="*/ 6824649 h 6858000"/>
              <a:gd name="connsiteX4" fmla="*/ 0 w 2278163"/>
              <a:gd name="connsiteY4" fmla="*/ 23028 h 6858000"/>
              <a:gd name="connsiteX0" fmla="*/ 0 w 2278163"/>
              <a:gd name="connsiteY0" fmla="*/ 0 h 10649530"/>
              <a:gd name="connsiteX1" fmla="*/ 2278163 w 2278163"/>
              <a:gd name="connsiteY1" fmla="*/ 10649531 h 10649530"/>
              <a:gd name="connsiteX2" fmla="*/ 2278163 w 2278163"/>
              <a:gd name="connsiteY2" fmla="*/ 6834972 h 10649530"/>
              <a:gd name="connsiteX3" fmla="*/ 1710832 w 2278163"/>
              <a:gd name="connsiteY3" fmla="*/ 6801621 h 10649530"/>
              <a:gd name="connsiteX4" fmla="*/ 0 w 2278163"/>
              <a:gd name="connsiteY4" fmla="*/ 0 h 10649530"/>
              <a:gd name="connsiteX0" fmla="*/ 0 w 1889057"/>
              <a:gd name="connsiteY0" fmla="*/ 3837583 h 3847909"/>
              <a:gd name="connsiteX1" fmla="*/ 1889057 w 1889057"/>
              <a:gd name="connsiteY1" fmla="*/ 3847910 h 3847909"/>
              <a:gd name="connsiteX2" fmla="*/ 1889057 w 1889057"/>
              <a:gd name="connsiteY2" fmla="*/ 33351 h 3847909"/>
              <a:gd name="connsiteX3" fmla="*/ 1321726 w 1889057"/>
              <a:gd name="connsiteY3" fmla="*/ 0 h 3847909"/>
              <a:gd name="connsiteX4" fmla="*/ 0 w 1889057"/>
              <a:gd name="connsiteY4" fmla="*/ 3837583 h 3847909"/>
              <a:gd name="connsiteX0" fmla="*/ 0 w 1889057"/>
              <a:gd name="connsiteY0" fmla="*/ 3857733 h 3868059"/>
              <a:gd name="connsiteX1" fmla="*/ 1889057 w 1889057"/>
              <a:gd name="connsiteY1" fmla="*/ 3868060 h 3868059"/>
              <a:gd name="connsiteX2" fmla="*/ 1889057 w 1889057"/>
              <a:gd name="connsiteY2" fmla="*/ 53501 h 3868059"/>
              <a:gd name="connsiteX3" fmla="*/ 1490098 w 1889057"/>
              <a:gd name="connsiteY3" fmla="*/ 0 h 3868059"/>
              <a:gd name="connsiteX4" fmla="*/ 0 w 1889057"/>
              <a:gd name="connsiteY4" fmla="*/ 3857733 h 3868059"/>
              <a:gd name="connsiteX0" fmla="*/ 0 w 1129796"/>
              <a:gd name="connsiteY0" fmla="*/ 2658808 h 3868059"/>
              <a:gd name="connsiteX1" fmla="*/ 1129796 w 1129796"/>
              <a:gd name="connsiteY1" fmla="*/ 3868060 h 3868059"/>
              <a:gd name="connsiteX2" fmla="*/ 1129796 w 1129796"/>
              <a:gd name="connsiteY2" fmla="*/ 53501 h 3868059"/>
              <a:gd name="connsiteX3" fmla="*/ 730837 w 1129796"/>
              <a:gd name="connsiteY3" fmla="*/ 0 h 3868059"/>
              <a:gd name="connsiteX4" fmla="*/ 0 w 1129796"/>
              <a:gd name="connsiteY4" fmla="*/ 2658808 h 3868059"/>
              <a:gd name="connsiteX0" fmla="*/ 63369 w 398959"/>
              <a:gd name="connsiteY0" fmla="*/ 2769633 h 3868059"/>
              <a:gd name="connsiteX1" fmla="*/ 398959 w 398959"/>
              <a:gd name="connsiteY1" fmla="*/ 3868060 h 3868059"/>
              <a:gd name="connsiteX2" fmla="*/ 398959 w 398959"/>
              <a:gd name="connsiteY2" fmla="*/ 53501 h 3868059"/>
              <a:gd name="connsiteX3" fmla="*/ 0 w 398959"/>
              <a:gd name="connsiteY3" fmla="*/ 0 h 3868059"/>
              <a:gd name="connsiteX4" fmla="*/ 63369 w 398959"/>
              <a:gd name="connsiteY4" fmla="*/ 2769633 h 3868059"/>
              <a:gd name="connsiteX0" fmla="*/ 0 w 2136849"/>
              <a:gd name="connsiteY0" fmla="*/ 3384208 h 3868059"/>
              <a:gd name="connsiteX1" fmla="*/ 2136849 w 2136849"/>
              <a:gd name="connsiteY1" fmla="*/ 3868060 h 3868059"/>
              <a:gd name="connsiteX2" fmla="*/ 2136849 w 2136849"/>
              <a:gd name="connsiteY2" fmla="*/ 53501 h 3868059"/>
              <a:gd name="connsiteX3" fmla="*/ 1737890 w 2136849"/>
              <a:gd name="connsiteY3" fmla="*/ 0 h 3868059"/>
              <a:gd name="connsiteX4" fmla="*/ 0 w 2136849"/>
              <a:gd name="connsiteY4" fmla="*/ 3384208 h 3868059"/>
              <a:gd name="connsiteX0" fmla="*/ 0 w 2136849"/>
              <a:gd name="connsiteY0" fmla="*/ 3384208 h 3384208"/>
              <a:gd name="connsiteX1" fmla="*/ 2133672 w 2136849"/>
              <a:gd name="connsiteY1" fmla="*/ 3313934 h 3384208"/>
              <a:gd name="connsiteX2" fmla="*/ 2136849 w 2136849"/>
              <a:gd name="connsiteY2" fmla="*/ 53501 h 3384208"/>
              <a:gd name="connsiteX3" fmla="*/ 1737890 w 2136849"/>
              <a:gd name="connsiteY3" fmla="*/ 0 h 3384208"/>
              <a:gd name="connsiteX4" fmla="*/ 0 w 2136849"/>
              <a:gd name="connsiteY4" fmla="*/ 3384208 h 3384208"/>
              <a:gd name="connsiteX0" fmla="*/ 0 w 2136849"/>
              <a:gd name="connsiteY0" fmla="*/ 3384208 h 3384459"/>
              <a:gd name="connsiteX1" fmla="*/ 2133672 w 2136849"/>
              <a:gd name="connsiteY1" fmla="*/ 3384459 h 3384459"/>
              <a:gd name="connsiteX2" fmla="*/ 2136849 w 2136849"/>
              <a:gd name="connsiteY2" fmla="*/ 53501 h 3384459"/>
              <a:gd name="connsiteX3" fmla="*/ 1737890 w 2136849"/>
              <a:gd name="connsiteY3" fmla="*/ 0 h 3384459"/>
              <a:gd name="connsiteX4" fmla="*/ 0 w 2136849"/>
              <a:gd name="connsiteY4" fmla="*/ 3384208 h 3384459"/>
              <a:gd name="connsiteX0" fmla="*/ 0 w 1127276"/>
              <a:gd name="connsiteY0" fmla="*/ 2683823 h 3384459"/>
              <a:gd name="connsiteX1" fmla="*/ 1124099 w 1127276"/>
              <a:gd name="connsiteY1" fmla="*/ 3384459 h 3384459"/>
              <a:gd name="connsiteX2" fmla="*/ 1127276 w 1127276"/>
              <a:gd name="connsiteY2" fmla="*/ 53501 h 3384459"/>
              <a:gd name="connsiteX3" fmla="*/ 728317 w 1127276"/>
              <a:gd name="connsiteY3" fmla="*/ 0 h 3384459"/>
              <a:gd name="connsiteX4" fmla="*/ 0 w 1127276"/>
              <a:gd name="connsiteY4" fmla="*/ 2683823 h 3384459"/>
              <a:gd name="connsiteX0" fmla="*/ 0 w 1432251"/>
              <a:gd name="connsiteY0" fmla="*/ 3317504 h 3384459"/>
              <a:gd name="connsiteX1" fmla="*/ 1429074 w 1432251"/>
              <a:gd name="connsiteY1" fmla="*/ 3384459 h 3384459"/>
              <a:gd name="connsiteX2" fmla="*/ 1432251 w 1432251"/>
              <a:gd name="connsiteY2" fmla="*/ 53501 h 3384459"/>
              <a:gd name="connsiteX3" fmla="*/ 1033292 w 1432251"/>
              <a:gd name="connsiteY3" fmla="*/ 0 h 3384459"/>
              <a:gd name="connsiteX4" fmla="*/ 0 w 1432251"/>
              <a:gd name="connsiteY4" fmla="*/ 3317504 h 3384459"/>
              <a:gd name="connsiteX0" fmla="*/ 0 w 1432251"/>
              <a:gd name="connsiteY0" fmla="*/ 3450910 h 3517865"/>
              <a:gd name="connsiteX1" fmla="*/ 1429074 w 1432251"/>
              <a:gd name="connsiteY1" fmla="*/ 3517865 h 3517865"/>
              <a:gd name="connsiteX2" fmla="*/ 1432251 w 1432251"/>
              <a:gd name="connsiteY2" fmla="*/ 186907 h 3517865"/>
              <a:gd name="connsiteX3" fmla="*/ 1054324 w 1432251"/>
              <a:gd name="connsiteY3" fmla="*/ 0 h 3517865"/>
              <a:gd name="connsiteX4" fmla="*/ 0 w 1432251"/>
              <a:gd name="connsiteY4" fmla="*/ 3450910 h 3517865"/>
              <a:gd name="connsiteX0" fmla="*/ 0 w 1432251"/>
              <a:gd name="connsiteY0" fmla="*/ 3751075 h 3818030"/>
              <a:gd name="connsiteX1" fmla="*/ 1429074 w 1432251"/>
              <a:gd name="connsiteY1" fmla="*/ 3818030 h 3818030"/>
              <a:gd name="connsiteX2" fmla="*/ 1432251 w 1432251"/>
              <a:gd name="connsiteY2" fmla="*/ 487072 h 3818030"/>
              <a:gd name="connsiteX3" fmla="*/ 938644 w 1432251"/>
              <a:gd name="connsiteY3" fmla="*/ 0 h 3818030"/>
              <a:gd name="connsiteX4" fmla="*/ 0 w 1432251"/>
              <a:gd name="connsiteY4" fmla="*/ 3751075 h 3818030"/>
              <a:gd name="connsiteX0" fmla="*/ 0 w 1432251"/>
              <a:gd name="connsiteY0" fmla="*/ 3264003 h 3330958"/>
              <a:gd name="connsiteX1" fmla="*/ 1429074 w 1432251"/>
              <a:gd name="connsiteY1" fmla="*/ 3330958 h 3330958"/>
              <a:gd name="connsiteX2" fmla="*/ 1432251 w 1432251"/>
              <a:gd name="connsiteY2" fmla="*/ 0 h 3330958"/>
              <a:gd name="connsiteX3" fmla="*/ 970193 w 1432251"/>
              <a:gd name="connsiteY3" fmla="*/ 146612 h 3330958"/>
              <a:gd name="connsiteX4" fmla="*/ 0 w 1432251"/>
              <a:gd name="connsiteY4" fmla="*/ 3264003 h 3330958"/>
              <a:gd name="connsiteX0" fmla="*/ 0 w 1432251"/>
              <a:gd name="connsiteY0" fmla="*/ 3450906 h 3517861"/>
              <a:gd name="connsiteX1" fmla="*/ 1429074 w 1432251"/>
              <a:gd name="connsiteY1" fmla="*/ 3517861 h 3517861"/>
              <a:gd name="connsiteX2" fmla="*/ 1432251 w 1432251"/>
              <a:gd name="connsiteY2" fmla="*/ 186903 h 3517861"/>
              <a:gd name="connsiteX3" fmla="*/ 1022775 w 1432251"/>
              <a:gd name="connsiteY3" fmla="*/ 0 h 3517861"/>
              <a:gd name="connsiteX4" fmla="*/ 0 w 1432251"/>
              <a:gd name="connsiteY4" fmla="*/ 3450906 h 3517861"/>
              <a:gd name="connsiteX0" fmla="*/ 0 w 1432251"/>
              <a:gd name="connsiteY0" fmla="*/ 3530817 h 3597772"/>
              <a:gd name="connsiteX1" fmla="*/ 1429074 w 1432251"/>
              <a:gd name="connsiteY1" fmla="*/ 3597772 h 3597772"/>
              <a:gd name="connsiteX2" fmla="*/ 1432251 w 1432251"/>
              <a:gd name="connsiteY2" fmla="*/ 0 h 3597772"/>
              <a:gd name="connsiteX3" fmla="*/ 1022775 w 1432251"/>
              <a:gd name="connsiteY3" fmla="*/ 79911 h 3597772"/>
              <a:gd name="connsiteX4" fmla="*/ 0 w 1432251"/>
              <a:gd name="connsiteY4" fmla="*/ 3530817 h 3597772"/>
              <a:gd name="connsiteX0" fmla="*/ 0 w 1435428"/>
              <a:gd name="connsiteY0" fmla="*/ 3530817 h 3537322"/>
              <a:gd name="connsiteX1" fmla="*/ 1435428 w 1435428"/>
              <a:gd name="connsiteY1" fmla="*/ 3537322 h 3537322"/>
              <a:gd name="connsiteX2" fmla="*/ 1432251 w 1435428"/>
              <a:gd name="connsiteY2" fmla="*/ 0 h 3537322"/>
              <a:gd name="connsiteX3" fmla="*/ 1022775 w 1435428"/>
              <a:gd name="connsiteY3" fmla="*/ 79911 h 3537322"/>
              <a:gd name="connsiteX4" fmla="*/ 0 w 1435428"/>
              <a:gd name="connsiteY4" fmla="*/ 3530817 h 35373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35428" h="3537322">
                <a:moveTo>
                  <a:pt x="0" y="3530817"/>
                </a:moveTo>
                <a:lnTo>
                  <a:pt x="1435428" y="3537322"/>
                </a:lnTo>
                <a:lnTo>
                  <a:pt x="1432251" y="0"/>
                </a:lnTo>
                <a:lnTo>
                  <a:pt x="1022775" y="79911"/>
                </a:lnTo>
                <a:lnTo>
                  <a:pt x="0" y="3530817"/>
                </a:lnTo>
                <a:close/>
              </a:path>
            </a:pathLst>
          </a:custGeom>
          <a:blipFill>
            <a:blip r:embed="rId3" cstate="screen">
              <a:extLst>
                <a:ext uri="{28A0092B-C50C-407E-A947-70E740481C1C}">
                  <a14:useLocalDpi xmlns:a14="http://schemas.microsoft.com/office/drawing/2010/main"/>
                </a:ext>
              </a:extLst>
            </a:blip>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wrap="none" lIns="0" tIns="0" rIns="0" bIns="0" rtlCol="0" anchor="ctr"/>
          <a:lstStyle/>
          <a:p>
            <a:pPr algn="ctr"/>
            <a:endParaRPr lang="en-US" dirty="0"/>
          </a:p>
        </p:txBody>
      </p:sp>
      <p:sp>
        <p:nvSpPr>
          <p:cNvPr id="8" name="Rectangle 22">
            <a:extLst>
              <a:ext uri="{FF2B5EF4-FFF2-40B4-BE49-F238E27FC236}">
                <a16:creationId xmlns:a16="http://schemas.microsoft.com/office/drawing/2014/main" id="{B54BBAB5-87FF-FD8B-50DE-D531D5BF5AD5}"/>
              </a:ext>
            </a:extLst>
          </p:cNvPr>
          <p:cNvSpPr>
            <a:spLocks/>
          </p:cNvSpPr>
          <p:nvPr userDrawn="1"/>
        </p:nvSpPr>
        <p:spPr>
          <a:xfrm rot="10800000" flipV="1">
            <a:off x="-866" y="0"/>
            <a:ext cx="1774802" cy="6908799"/>
          </a:xfrm>
          <a:custGeom>
            <a:avLst/>
            <a:gdLst>
              <a:gd name="connsiteX0" fmla="*/ 0 w 10325100"/>
              <a:gd name="connsiteY0" fmla="*/ 0 h 6858000"/>
              <a:gd name="connsiteX1" fmla="*/ 10325100 w 10325100"/>
              <a:gd name="connsiteY1" fmla="*/ 0 h 6858000"/>
              <a:gd name="connsiteX2" fmla="*/ 10325100 w 10325100"/>
              <a:gd name="connsiteY2" fmla="*/ 6858000 h 6858000"/>
              <a:gd name="connsiteX3" fmla="*/ 0 w 10325100"/>
              <a:gd name="connsiteY3" fmla="*/ 6858000 h 6858000"/>
              <a:gd name="connsiteX4" fmla="*/ 0 w 10325100"/>
              <a:gd name="connsiteY4" fmla="*/ 0 h 6858000"/>
              <a:gd name="connsiteX0" fmla="*/ 0 w 12204004"/>
              <a:gd name="connsiteY0" fmla="*/ 12526 h 6858000"/>
              <a:gd name="connsiteX1" fmla="*/ 12204004 w 12204004"/>
              <a:gd name="connsiteY1" fmla="*/ 0 h 6858000"/>
              <a:gd name="connsiteX2" fmla="*/ 12204004 w 12204004"/>
              <a:gd name="connsiteY2" fmla="*/ 6858000 h 6858000"/>
              <a:gd name="connsiteX3" fmla="*/ 1878904 w 12204004"/>
              <a:gd name="connsiteY3" fmla="*/ 6858000 h 6858000"/>
              <a:gd name="connsiteX4" fmla="*/ 0 w 12204004"/>
              <a:gd name="connsiteY4" fmla="*/ 12526 h 6858000"/>
              <a:gd name="connsiteX0" fmla="*/ 0 w 12204004"/>
              <a:gd name="connsiteY0" fmla="*/ 12526 h 6858000"/>
              <a:gd name="connsiteX1" fmla="*/ 12204004 w 12204004"/>
              <a:gd name="connsiteY1" fmla="*/ 0 h 6858000"/>
              <a:gd name="connsiteX2" fmla="*/ 3172739 w 12204004"/>
              <a:gd name="connsiteY2" fmla="*/ 6858000 h 6858000"/>
              <a:gd name="connsiteX3" fmla="*/ 1878904 w 12204004"/>
              <a:gd name="connsiteY3" fmla="*/ 6858000 h 6858000"/>
              <a:gd name="connsiteX4" fmla="*/ 0 w 12204004"/>
              <a:gd name="connsiteY4" fmla="*/ 12526 h 6858000"/>
              <a:gd name="connsiteX0" fmla="*/ 0 w 3172739"/>
              <a:gd name="connsiteY0" fmla="*/ 12526 h 6858000"/>
              <a:gd name="connsiteX1" fmla="*/ 1744772 w 3172739"/>
              <a:gd name="connsiteY1" fmla="*/ 0 h 6858000"/>
              <a:gd name="connsiteX2" fmla="*/ 3172739 w 3172739"/>
              <a:gd name="connsiteY2" fmla="*/ 6858000 h 6858000"/>
              <a:gd name="connsiteX3" fmla="*/ 1878904 w 3172739"/>
              <a:gd name="connsiteY3" fmla="*/ 6858000 h 6858000"/>
              <a:gd name="connsiteX4" fmla="*/ 0 w 3172739"/>
              <a:gd name="connsiteY4" fmla="*/ 12526 h 6858000"/>
              <a:gd name="connsiteX0" fmla="*/ 0 w 3172739"/>
              <a:gd name="connsiteY0" fmla="*/ 12526 h 6858000"/>
              <a:gd name="connsiteX1" fmla="*/ 2396125 w 3172739"/>
              <a:gd name="connsiteY1" fmla="*/ 0 h 6858000"/>
              <a:gd name="connsiteX2" fmla="*/ 3172739 w 3172739"/>
              <a:gd name="connsiteY2" fmla="*/ 6858000 h 6858000"/>
              <a:gd name="connsiteX3" fmla="*/ 1878904 w 3172739"/>
              <a:gd name="connsiteY3" fmla="*/ 6858000 h 6858000"/>
              <a:gd name="connsiteX4" fmla="*/ 0 w 3172739"/>
              <a:gd name="connsiteY4" fmla="*/ 12526 h 6858000"/>
              <a:gd name="connsiteX0" fmla="*/ 0 w 2396125"/>
              <a:gd name="connsiteY0" fmla="*/ 12526 h 6858000"/>
              <a:gd name="connsiteX1" fmla="*/ 2396125 w 2396125"/>
              <a:gd name="connsiteY1" fmla="*/ 0 h 6858000"/>
              <a:gd name="connsiteX2" fmla="*/ 2396125 w 2396125"/>
              <a:gd name="connsiteY2" fmla="*/ 6858000 h 6858000"/>
              <a:gd name="connsiteX3" fmla="*/ 1878904 w 2396125"/>
              <a:gd name="connsiteY3" fmla="*/ 6858000 h 6858000"/>
              <a:gd name="connsiteX4" fmla="*/ 0 w 2396125"/>
              <a:gd name="connsiteY4" fmla="*/ 12526 h 6858000"/>
              <a:gd name="connsiteX0" fmla="*/ 0 w 2396125"/>
              <a:gd name="connsiteY0" fmla="*/ 12526 h 7036676"/>
              <a:gd name="connsiteX1" fmla="*/ 2396125 w 2396125"/>
              <a:gd name="connsiteY1" fmla="*/ 0 h 7036676"/>
              <a:gd name="connsiteX2" fmla="*/ 2049284 w 2396125"/>
              <a:gd name="connsiteY2" fmla="*/ 7036676 h 7036676"/>
              <a:gd name="connsiteX3" fmla="*/ 1878904 w 2396125"/>
              <a:gd name="connsiteY3" fmla="*/ 6858000 h 7036676"/>
              <a:gd name="connsiteX4" fmla="*/ 0 w 2396125"/>
              <a:gd name="connsiteY4" fmla="*/ 12526 h 7036676"/>
              <a:gd name="connsiteX0" fmla="*/ 0 w 2396125"/>
              <a:gd name="connsiteY0" fmla="*/ 12526 h 6858000"/>
              <a:gd name="connsiteX1" fmla="*/ 2396125 w 2396125"/>
              <a:gd name="connsiteY1" fmla="*/ 0 h 6858000"/>
              <a:gd name="connsiteX2" fmla="*/ 2028263 w 2396125"/>
              <a:gd name="connsiteY2" fmla="*/ 6836979 h 6858000"/>
              <a:gd name="connsiteX3" fmla="*/ 1878904 w 2396125"/>
              <a:gd name="connsiteY3" fmla="*/ 6858000 h 6858000"/>
              <a:gd name="connsiteX4" fmla="*/ 0 w 2396125"/>
              <a:gd name="connsiteY4" fmla="*/ 12526 h 6858000"/>
              <a:gd name="connsiteX0" fmla="*/ 0 w 2028263"/>
              <a:gd name="connsiteY0" fmla="*/ 0 h 6845474"/>
              <a:gd name="connsiteX1" fmla="*/ 1870607 w 2028263"/>
              <a:gd name="connsiteY1" fmla="*/ 523501 h 6845474"/>
              <a:gd name="connsiteX2" fmla="*/ 2028263 w 2028263"/>
              <a:gd name="connsiteY2" fmla="*/ 6824453 h 6845474"/>
              <a:gd name="connsiteX3" fmla="*/ 1878904 w 2028263"/>
              <a:gd name="connsiteY3" fmla="*/ 6845474 h 6845474"/>
              <a:gd name="connsiteX4" fmla="*/ 0 w 2028263"/>
              <a:gd name="connsiteY4" fmla="*/ 0 h 6845474"/>
              <a:gd name="connsiteX0" fmla="*/ 0 w 2028263"/>
              <a:gd name="connsiteY0" fmla="*/ 23037 h 6868511"/>
              <a:gd name="connsiteX1" fmla="*/ 2028262 w 2028263"/>
              <a:gd name="connsiteY1" fmla="*/ 0 h 6868511"/>
              <a:gd name="connsiteX2" fmla="*/ 2028263 w 2028263"/>
              <a:gd name="connsiteY2" fmla="*/ 6847490 h 6868511"/>
              <a:gd name="connsiteX3" fmla="*/ 1878904 w 2028263"/>
              <a:gd name="connsiteY3" fmla="*/ 6868511 h 6868511"/>
              <a:gd name="connsiteX4" fmla="*/ 0 w 2028263"/>
              <a:gd name="connsiteY4" fmla="*/ 23037 h 6868511"/>
              <a:gd name="connsiteX0" fmla="*/ 0 w 2034613"/>
              <a:gd name="connsiteY0" fmla="*/ 23037 h 6868511"/>
              <a:gd name="connsiteX1" fmla="*/ 2028262 w 2034613"/>
              <a:gd name="connsiteY1" fmla="*/ 0 h 6868511"/>
              <a:gd name="connsiteX2" fmla="*/ 2034613 w 2034613"/>
              <a:gd name="connsiteY2" fmla="*/ 6860190 h 6868511"/>
              <a:gd name="connsiteX3" fmla="*/ 1878904 w 2034613"/>
              <a:gd name="connsiteY3" fmla="*/ 6868511 h 6868511"/>
              <a:gd name="connsiteX4" fmla="*/ 0 w 2034613"/>
              <a:gd name="connsiteY4" fmla="*/ 23037 h 6868511"/>
              <a:gd name="connsiteX0" fmla="*/ 0 w 2034613"/>
              <a:gd name="connsiteY0" fmla="*/ 3987 h 6849461"/>
              <a:gd name="connsiteX1" fmla="*/ 2034612 w 2034613"/>
              <a:gd name="connsiteY1" fmla="*/ 0 h 6849461"/>
              <a:gd name="connsiteX2" fmla="*/ 2034613 w 2034613"/>
              <a:gd name="connsiteY2" fmla="*/ 6841140 h 6849461"/>
              <a:gd name="connsiteX3" fmla="*/ 1878904 w 2034613"/>
              <a:gd name="connsiteY3" fmla="*/ 6849461 h 6849461"/>
              <a:gd name="connsiteX4" fmla="*/ 0 w 2034613"/>
              <a:gd name="connsiteY4" fmla="*/ 3987 h 6849461"/>
              <a:gd name="connsiteX0" fmla="*/ 0 w 2047313"/>
              <a:gd name="connsiteY0" fmla="*/ 0 h 6858174"/>
              <a:gd name="connsiteX1" fmla="*/ 2047312 w 2047313"/>
              <a:gd name="connsiteY1" fmla="*/ 8713 h 6858174"/>
              <a:gd name="connsiteX2" fmla="*/ 2047313 w 2047313"/>
              <a:gd name="connsiteY2" fmla="*/ 6849853 h 6858174"/>
              <a:gd name="connsiteX3" fmla="*/ 1891604 w 2047313"/>
              <a:gd name="connsiteY3" fmla="*/ 6858174 h 6858174"/>
              <a:gd name="connsiteX4" fmla="*/ 0 w 2047313"/>
              <a:gd name="connsiteY4" fmla="*/ 0 h 6858174"/>
              <a:gd name="connsiteX0" fmla="*/ 0 w 2053662"/>
              <a:gd name="connsiteY0" fmla="*/ 16687 h 6874861"/>
              <a:gd name="connsiteX1" fmla="*/ 2053662 w 2053662"/>
              <a:gd name="connsiteY1" fmla="*/ 0 h 6874861"/>
              <a:gd name="connsiteX2" fmla="*/ 2047313 w 2053662"/>
              <a:gd name="connsiteY2" fmla="*/ 6866540 h 6874861"/>
              <a:gd name="connsiteX3" fmla="*/ 1891604 w 2053662"/>
              <a:gd name="connsiteY3" fmla="*/ 6874861 h 6874861"/>
              <a:gd name="connsiteX4" fmla="*/ 0 w 2053662"/>
              <a:gd name="connsiteY4" fmla="*/ 16687 h 6874861"/>
              <a:gd name="connsiteX0" fmla="*/ 0 w 2053662"/>
              <a:gd name="connsiteY0" fmla="*/ 16687 h 6879272"/>
              <a:gd name="connsiteX1" fmla="*/ 2053662 w 2053662"/>
              <a:gd name="connsiteY1" fmla="*/ 0 h 6879272"/>
              <a:gd name="connsiteX2" fmla="*/ 2047313 w 2053662"/>
              <a:gd name="connsiteY2" fmla="*/ 6879272 h 6879272"/>
              <a:gd name="connsiteX3" fmla="*/ 1891604 w 2053662"/>
              <a:gd name="connsiteY3" fmla="*/ 6874861 h 6879272"/>
              <a:gd name="connsiteX4" fmla="*/ 0 w 2053662"/>
              <a:gd name="connsiteY4" fmla="*/ 16687 h 6879272"/>
              <a:gd name="connsiteX0" fmla="*/ 0 w 2053662"/>
              <a:gd name="connsiteY0" fmla="*/ 16687 h 6893958"/>
              <a:gd name="connsiteX1" fmla="*/ 2053662 w 2053662"/>
              <a:gd name="connsiteY1" fmla="*/ 0 h 6893958"/>
              <a:gd name="connsiteX2" fmla="*/ 2047313 w 2053662"/>
              <a:gd name="connsiteY2" fmla="*/ 6879272 h 6893958"/>
              <a:gd name="connsiteX3" fmla="*/ 1891604 w 2053662"/>
              <a:gd name="connsiteY3" fmla="*/ 6893958 h 6893958"/>
              <a:gd name="connsiteX4" fmla="*/ 0 w 2053662"/>
              <a:gd name="connsiteY4" fmla="*/ 16687 h 6893958"/>
              <a:gd name="connsiteX0" fmla="*/ 0 w 2053662"/>
              <a:gd name="connsiteY0" fmla="*/ 10321 h 6893958"/>
              <a:gd name="connsiteX1" fmla="*/ 2053662 w 2053662"/>
              <a:gd name="connsiteY1" fmla="*/ 0 h 6893958"/>
              <a:gd name="connsiteX2" fmla="*/ 2047313 w 2053662"/>
              <a:gd name="connsiteY2" fmla="*/ 6879272 h 6893958"/>
              <a:gd name="connsiteX3" fmla="*/ 1891604 w 2053662"/>
              <a:gd name="connsiteY3" fmla="*/ 6893958 h 6893958"/>
              <a:gd name="connsiteX4" fmla="*/ 0 w 2053662"/>
              <a:gd name="connsiteY4" fmla="*/ 10321 h 6893958"/>
              <a:gd name="connsiteX0" fmla="*/ 0 w 2054665"/>
              <a:gd name="connsiteY0" fmla="*/ 10321 h 6911100"/>
              <a:gd name="connsiteX1" fmla="*/ 2053662 w 2054665"/>
              <a:gd name="connsiteY1" fmla="*/ 0 h 6911100"/>
              <a:gd name="connsiteX2" fmla="*/ 2054665 w 2054665"/>
              <a:gd name="connsiteY2" fmla="*/ 6911100 h 6911100"/>
              <a:gd name="connsiteX3" fmla="*/ 1891604 w 2054665"/>
              <a:gd name="connsiteY3" fmla="*/ 6893958 h 6911100"/>
              <a:gd name="connsiteX4" fmla="*/ 0 w 2054665"/>
              <a:gd name="connsiteY4" fmla="*/ 10321 h 6911100"/>
              <a:gd name="connsiteX0" fmla="*/ 0 w 2054665"/>
              <a:gd name="connsiteY0" fmla="*/ 10321 h 6925786"/>
              <a:gd name="connsiteX1" fmla="*/ 2053662 w 2054665"/>
              <a:gd name="connsiteY1" fmla="*/ 0 h 6925786"/>
              <a:gd name="connsiteX2" fmla="*/ 2054665 w 2054665"/>
              <a:gd name="connsiteY2" fmla="*/ 6911100 h 6925786"/>
              <a:gd name="connsiteX3" fmla="*/ 1906306 w 2054665"/>
              <a:gd name="connsiteY3" fmla="*/ 6925786 h 6925786"/>
              <a:gd name="connsiteX4" fmla="*/ 0 w 2054665"/>
              <a:gd name="connsiteY4" fmla="*/ 10321 h 69257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54665" h="6925786">
                <a:moveTo>
                  <a:pt x="0" y="10321"/>
                </a:moveTo>
                <a:lnTo>
                  <a:pt x="2053662" y="0"/>
                </a:lnTo>
                <a:cubicBezTo>
                  <a:pt x="2053662" y="2282497"/>
                  <a:pt x="2054665" y="4628603"/>
                  <a:pt x="2054665" y="6911100"/>
                </a:cubicBezTo>
                <a:lnTo>
                  <a:pt x="1906306" y="6925786"/>
                </a:lnTo>
                <a:lnTo>
                  <a:pt x="0" y="10321"/>
                </a:lnTo>
                <a:close/>
              </a:path>
            </a:pathLst>
          </a:custGeom>
          <a:blipFill>
            <a:blip r:embed="rId4" cstate="screen">
              <a:extLst>
                <a:ext uri="{28A0092B-C50C-407E-A947-70E740481C1C}">
                  <a14:useLocalDpi xmlns:a14="http://schemas.microsoft.com/office/drawing/2010/main"/>
                </a:ext>
              </a:extLst>
            </a:blip>
            <a:stretch>
              <a:fillRect t="5" b="5"/>
            </a:stretch>
          </a:blipFill>
          <a:ln>
            <a:noFill/>
          </a:ln>
        </p:spPr>
        <p:style>
          <a:lnRef idx="2">
            <a:schemeClr val="accent1">
              <a:shade val="15000"/>
            </a:schemeClr>
          </a:lnRef>
          <a:fillRef idx="1">
            <a:schemeClr val="accent1"/>
          </a:fillRef>
          <a:effectRef idx="0">
            <a:schemeClr val="accent1"/>
          </a:effectRef>
          <a:fontRef idx="minor">
            <a:schemeClr val="lt1"/>
          </a:fontRef>
        </p:style>
        <p:txBody>
          <a:bodyPr wrap="none" lIns="0" tIns="0" rIns="0" bIns="0" rtlCol="0" anchor="ctr"/>
          <a:lstStyle/>
          <a:p>
            <a:pPr algn="ctr"/>
            <a:endParaRPr lang="en-US"/>
          </a:p>
        </p:txBody>
      </p:sp>
    </p:spTree>
    <p:extLst>
      <p:ext uri="{BB962C8B-B14F-4D97-AF65-F5344CB8AC3E}">
        <p14:creationId xmlns:p14="http://schemas.microsoft.com/office/powerpoint/2010/main" val="87773673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Agenda - Teal">
    <p:spTree>
      <p:nvGrpSpPr>
        <p:cNvPr id="1" name=""/>
        <p:cNvGrpSpPr/>
        <p:nvPr/>
      </p:nvGrpSpPr>
      <p:grpSpPr>
        <a:xfrm>
          <a:off x="0" y="0"/>
          <a:ext cx="0" cy="0"/>
          <a:chOff x="0" y="0"/>
          <a:chExt cx="0" cy="0"/>
        </a:xfrm>
      </p:grpSpPr>
      <p:sp>
        <p:nvSpPr>
          <p:cNvPr id="7" name="Rectangle 22">
            <a:extLst>
              <a:ext uri="{FF2B5EF4-FFF2-40B4-BE49-F238E27FC236}">
                <a16:creationId xmlns:a16="http://schemas.microsoft.com/office/drawing/2014/main" id="{526D49ED-4EE9-FCA5-D7E0-6845B13BDF14}"/>
              </a:ext>
            </a:extLst>
          </p:cNvPr>
          <p:cNvSpPr>
            <a:spLocks/>
          </p:cNvSpPr>
          <p:nvPr userDrawn="1"/>
        </p:nvSpPr>
        <p:spPr>
          <a:xfrm flipV="1">
            <a:off x="9766939" y="-1"/>
            <a:ext cx="2425061" cy="1884360"/>
          </a:xfrm>
          <a:custGeom>
            <a:avLst/>
            <a:gdLst>
              <a:gd name="connsiteX0" fmla="*/ 0 w 10325100"/>
              <a:gd name="connsiteY0" fmla="*/ 0 h 6858000"/>
              <a:gd name="connsiteX1" fmla="*/ 10325100 w 10325100"/>
              <a:gd name="connsiteY1" fmla="*/ 0 h 6858000"/>
              <a:gd name="connsiteX2" fmla="*/ 10325100 w 10325100"/>
              <a:gd name="connsiteY2" fmla="*/ 6858000 h 6858000"/>
              <a:gd name="connsiteX3" fmla="*/ 0 w 10325100"/>
              <a:gd name="connsiteY3" fmla="*/ 6858000 h 6858000"/>
              <a:gd name="connsiteX4" fmla="*/ 0 w 10325100"/>
              <a:gd name="connsiteY4" fmla="*/ 0 h 6858000"/>
              <a:gd name="connsiteX0" fmla="*/ 0 w 12204004"/>
              <a:gd name="connsiteY0" fmla="*/ 12526 h 6858000"/>
              <a:gd name="connsiteX1" fmla="*/ 12204004 w 12204004"/>
              <a:gd name="connsiteY1" fmla="*/ 0 h 6858000"/>
              <a:gd name="connsiteX2" fmla="*/ 12204004 w 12204004"/>
              <a:gd name="connsiteY2" fmla="*/ 6858000 h 6858000"/>
              <a:gd name="connsiteX3" fmla="*/ 1878904 w 12204004"/>
              <a:gd name="connsiteY3" fmla="*/ 6858000 h 6858000"/>
              <a:gd name="connsiteX4" fmla="*/ 0 w 12204004"/>
              <a:gd name="connsiteY4" fmla="*/ 12526 h 6858000"/>
              <a:gd name="connsiteX0" fmla="*/ 0 w 12204004"/>
              <a:gd name="connsiteY0" fmla="*/ 12526 h 6858000"/>
              <a:gd name="connsiteX1" fmla="*/ 12204004 w 12204004"/>
              <a:gd name="connsiteY1" fmla="*/ 0 h 6858000"/>
              <a:gd name="connsiteX2" fmla="*/ 3172739 w 12204004"/>
              <a:gd name="connsiteY2" fmla="*/ 6858000 h 6858000"/>
              <a:gd name="connsiteX3" fmla="*/ 1878904 w 12204004"/>
              <a:gd name="connsiteY3" fmla="*/ 6858000 h 6858000"/>
              <a:gd name="connsiteX4" fmla="*/ 0 w 12204004"/>
              <a:gd name="connsiteY4" fmla="*/ 12526 h 6858000"/>
              <a:gd name="connsiteX0" fmla="*/ 0 w 3172739"/>
              <a:gd name="connsiteY0" fmla="*/ 12526 h 6858000"/>
              <a:gd name="connsiteX1" fmla="*/ 1744772 w 3172739"/>
              <a:gd name="connsiteY1" fmla="*/ 0 h 6858000"/>
              <a:gd name="connsiteX2" fmla="*/ 3172739 w 3172739"/>
              <a:gd name="connsiteY2" fmla="*/ 6858000 h 6858000"/>
              <a:gd name="connsiteX3" fmla="*/ 1878904 w 3172739"/>
              <a:gd name="connsiteY3" fmla="*/ 6858000 h 6858000"/>
              <a:gd name="connsiteX4" fmla="*/ 0 w 3172739"/>
              <a:gd name="connsiteY4" fmla="*/ 12526 h 6858000"/>
              <a:gd name="connsiteX0" fmla="*/ 0 w 3172739"/>
              <a:gd name="connsiteY0" fmla="*/ 12526 h 6858000"/>
              <a:gd name="connsiteX1" fmla="*/ 2396125 w 3172739"/>
              <a:gd name="connsiteY1" fmla="*/ 0 h 6858000"/>
              <a:gd name="connsiteX2" fmla="*/ 3172739 w 3172739"/>
              <a:gd name="connsiteY2" fmla="*/ 6858000 h 6858000"/>
              <a:gd name="connsiteX3" fmla="*/ 1878904 w 3172739"/>
              <a:gd name="connsiteY3" fmla="*/ 6858000 h 6858000"/>
              <a:gd name="connsiteX4" fmla="*/ 0 w 3172739"/>
              <a:gd name="connsiteY4" fmla="*/ 12526 h 6858000"/>
              <a:gd name="connsiteX0" fmla="*/ 0 w 2396125"/>
              <a:gd name="connsiteY0" fmla="*/ 12526 h 6858000"/>
              <a:gd name="connsiteX1" fmla="*/ 2396125 w 2396125"/>
              <a:gd name="connsiteY1" fmla="*/ 0 h 6858000"/>
              <a:gd name="connsiteX2" fmla="*/ 2396125 w 2396125"/>
              <a:gd name="connsiteY2" fmla="*/ 6858000 h 6858000"/>
              <a:gd name="connsiteX3" fmla="*/ 1878904 w 2396125"/>
              <a:gd name="connsiteY3" fmla="*/ 6858000 h 6858000"/>
              <a:gd name="connsiteX4" fmla="*/ 0 w 2396125"/>
              <a:gd name="connsiteY4" fmla="*/ 12526 h 6858000"/>
              <a:gd name="connsiteX0" fmla="*/ 0 w 7639457"/>
              <a:gd name="connsiteY0" fmla="*/ 0 h 6880198"/>
              <a:gd name="connsiteX1" fmla="*/ 7639457 w 7639457"/>
              <a:gd name="connsiteY1" fmla="*/ 22198 h 6880198"/>
              <a:gd name="connsiteX2" fmla="*/ 7639457 w 7639457"/>
              <a:gd name="connsiteY2" fmla="*/ 6880198 h 6880198"/>
              <a:gd name="connsiteX3" fmla="*/ 7122236 w 7639457"/>
              <a:gd name="connsiteY3" fmla="*/ 6880198 h 6880198"/>
              <a:gd name="connsiteX4" fmla="*/ 0 w 7639457"/>
              <a:gd name="connsiteY4" fmla="*/ 0 h 6880198"/>
              <a:gd name="connsiteX0" fmla="*/ 0 w 7639457"/>
              <a:gd name="connsiteY0" fmla="*/ 0 h 6880198"/>
              <a:gd name="connsiteX1" fmla="*/ 7639457 w 7639457"/>
              <a:gd name="connsiteY1" fmla="*/ 22198 h 6880198"/>
              <a:gd name="connsiteX2" fmla="*/ 7639457 w 7639457"/>
              <a:gd name="connsiteY2" fmla="*/ 6880198 h 6880198"/>
              <a:gd name="connsiteX3" fmla="*/ 2916050 w 7639457"/>
              <a:gd name="connsiteY3" fmla="*/ 6880198 h 6880198"/>
              <a:gd name="connsiteX4" fmla="*/ 0 w 7639457"/>
              <a:gd name="connsiteY4" fmla="*/ 0 h 6880198"/>
              <a:gd name="connsiteX0" fmla="*/ 1729767 w 4723407"/>
              <a:gd name="connsiteY0" fmla="*/ 0 h 6868323"/>
              <a:gd name="connsiteX1" fmla="*/ 4723407 w 4723407"/>
              <a:gd name="connsiteY1" fmla="*/ 10323 h 6868323"/>
              <a:gd name="connsiteX2" fmla="*/ 4723407 w 4723407"/>
              <a:gd name="connsiteY2" fmla="*/ 6868323 h 6868323"/>
              <a:gd name="connsiteX3" fmla="*/ 0 w 4723407"/>
              <a:gd name="connsiteY3" fmla="*/ 6868323 h 6868323"/>
              <a:gd name="connsiteX4" fmla="*/ 1729767 w 4723407"/>
              <a:gd name="connsiteY4" fmla="*/ 0 h 6868323"/>
              <a:gd name="connsiteX0" fmla="*/ 0 w 2993640"/>
              <a:gd name="connsiteY0" fmla="*/ 0 h 6868323"/>
              <a:gd name="connsiteX1" fmla="*/ 2993640 w 2993640"/>
              <a:gd name="connsiteY1" fmla="*/ 10323 h 6868323"/>
              <a:gd name="connsiteX2" fmla="*/ 2993640 w 2993640"/>
              <a:gd name="connsiteY2" fmla="*/ 6868323 h 6868323"/>
              <a:gd name="connsiteX3" fmla="*/ 2426309 w 2993640"/>
              <a:gd name="connsiteY3" fmla="*/ 6834972 h 6868323"/>
              <a:gd name="connsiteX4" fmla="*/ 0 w 2993640"/>
              <a:gd name="connsiteY4" fmla="*/ 0 h 6868323"/>
              <a:gd name="connsiteX0" fmla="*/ 0 w 2278163"/>
              <a:gd name="connsiteY0" fmla="*/ 23028 h 6858000"/>
              <a:gd name="connsiteX1" fmla="*/ 2278163 w 2278163"/>
              <a:gd name="connsiteY1" fmla="*/ 0 h 6858000"/>
              <a:gd name="connsiteX2" fmla="*/ 2278163 w 2278163"/>
              <a:gd name="connsiteY2" fmla="*/ 6858000 h 6858000"/>
              <a:gd name="connsiteX3" fmla="*/ 1710832 w 2278163"/>
              <a:gd name="connsiteY3" fmla="*/ 6824649 h 6858000"/>
              <a:gd name="connsiteX4" fmla="*/ 0 w 2278163"/>
              <a:gd name="connsiteY4" fmla="*/ 23028 h 6858000"/>
              <a:gd name="connsiteX0" fmla="*/ 0 w 2278163"/>
              <a:gd name="connsiteY0" fmla="*/ 0 h 10649530"/>
              <a:gd name="connsiteX1" fmla="*/ 2278163 w 2278163"/>
              <a:gd name="connsiteY1" fmla="*/ 10649531 h 10649530"/>
              <a:gd name="connsiteX2" fmla="*/ 2278163 w 2278163"/>
              <a:gd name="connsiteY2" fmla="*/ 6834972 h 10649530"/>
              <a:gd name="connsiteX3" fmla="*/ 1710832 w 2278163"/>
              <a:gd name="connsiteY3" fmla="*/ 6801621 h 10649530"/>
              <a:gd name="connsiteX4" fmla="*/ 0 w 2278163"/>
              <a:gd name="connsiteY4" fmla="*/ 0 h 10649530"/>
              <a:gd name="connsiteX0" fmla="*/ 0 w 1889057"/>
              <a:gd name="connsiteY0" fmla="*/ 3837583 h 3847909"/>
              <a:gd name="connsiteX1" fmla="*/ 1889057 w 1889057"/>
              <a:gd name="connsiteY1" fmla="*/ 3847910 h 3847909"/>
              <a:gd name="connsiteX2" fmla="*/ 1889057 w 1889057"/>
              <a:gd name="connsiteY2" fmla="*/ 33351 h 3847909"/>
              <a:gd name="connsiteX3" fmla="*/ 1321726 w 1889057"/>
              <a:gd name="connsiteY3" fmla="*/ 0 h 3847909"/>
              <a:gd name="connsiteX4" fmla="*/ 0 w 1889057"/>
              <a:gd name="connsiteY4" fmla="*/ 3837583 h 3847909"/>
              <a:gd name="connsiteX0" fmla="*/ 0 w 1889057"/>
              <a:gd name="connsiteY0" fmla="*/ 3857733 h 3868059"/>
              <a:gd name="connsiteX1" fmla="*/ 1889057 w 1889057"/>
              <a:gd name="connsiteY1" fmla="*/ 3868060 h 3868059"/>
              <a:gd name="connsiteX2" fmla="*/ 1889057 w 1889057"/>
              <a:gd name="connsiteY2" fmla="*/ 53501 h 3868059"/>
              <a:gd name="connsiteX3" fmla="*/ 1490098 w 1889057"/>
              <a:gd name="connsiteY3" fmla="*/ 0 h 3868059"/>
              <a:gd name="connsiteX4" fmla="*/ 0 w 1889057"/>
              <a:gd name="connsiteY4" fmla="*/ 3857733 h 3868059"/>
              <a:gd name="connsiteX0" fmla="*/ 0 w 1129796"/>
              <a:gd name="connsiteY0" fmla="*/ 2658808 h 3868059"/>
              <a:gd name="connsiteX1" fmla="*/ 1129796 w 1129796"/>
              <a:gd name="connsiteY1" fmla="*/ 3868060 h 3868059"/>
              <a:gd name="connsiteX2" fmla="*/ 1129796 w 1129796"/>
              <a:gd name="connsiteY2" fmla="*/ 53501 h 3868059"/>
              <a:gd name="connsiteX3" fmla="*/ 730837 w 1129796"/>
              <a:gd name="connsiteY3" fmla="*/ 0 h 3868059"/>
              <a:gd name="connsiteX4" fmla="*/ 0 w 1129796"/>
              <a:gd name="connsiteY4" fmla="*/ 2658808 h 3868059"/>
              <a:gd name="connsiteX0" fmla="*/ 63369 w 398959"/>
              <a:gd name="connsiteY0" fmla="*/ 2769633 h 3868059"/>
              <a:gd name="connsiteX1" fmla="*/ 398959 w 398959"/>
              <a:gd name="connsiteY1" fmla="*/ 3868060 h 3868059"/>
              <a:gd name="connsiteX2" fmla="*/ 398959 w 398959"/>
              <a:gd name="connsiteY2" fmla="*/ 53501 h 3868059"/>
              <a:gd name="connsiteX3" fmla="*/ 0 w 398959"/>
              <a:gd name="connsiteY3" fmla="*/ 0 h 3868059"/>
              <a:gd name="connsiteX4" fmla="*/ 63369 w 398959"/>
              <a:gd name="connsiteY4" fmla="*/ 2769633 h 3868059"/>
              <a:gd name="connsiteX0" fmla="*/ 0 w 2136849"/>
              <a:gd name="connsiteY0" fmla="*/ 3384208 h 3868059"/>
              <a:gd name="connsiteX1" fmla="*/ 2136849 w 2136849"/>
              <a:gd name="connsiteY1" fmla="*/ 3868060 h 3868059"/>
              <a:gd name="connsiteX2" fmla="*/ 2136849 w 2136849"/>
              <a:gd name="connsiteY2" fmla="*/ 53501 h 3868059"/>
              <a:gd name="connsiteX3" fmla="*/ 1737890 w 2136849"/>
              <a:gd name="connsiteY3" fmla="*/ 0 h 3868059"/>
              <a:gd name="connsiteX4" fmla="*/ 0 w 2136849"/>
              <a:gd name="connsiteY4" fmla="*/ 3384208 h 3868059"/>
              <a:gd name="connsiteX0" fmla="*/ 0 w 2136849"/>
              <a:gd name="connsiteY0" fmla="*/ 3384208 h 3384208"/>
              <a:gd name="connsiteX1" fmla="*/ 2133672 w 2136849"/>
              <a:gd name="connsiteY1" fmla="*/ 3313934 h 3384208"/>
              <a:gd name="connsiteX2" fmla="*/ 2136849 w 2136849"/>
              <a:gd name="connsiteY2" fmla="*/ 53501 h 3384208"/>
              <a:gd name="connsiteX3" fmla="*/ 1737890 w 2136849"/>
              <a:gd name="connsiteY3" fmla="*/ 0 h 3384208"/>
              <a:gd name="connsiteX4" fmla="*/ 0 w 2136849"/>
              <a:gd name="connsiteY4" fmla="*/ 3384208 h 3384208"/>
              <a:gd name="connsiteX0" fmla="*/ 0 w 2136849"/>
              <a:gd name="connsiteY0" fmla="*/ 3384208 h 3384459"/>
              <a:gd name="connsiteX1" fmla="*/ 2133672 w 2136849"/>
              <a:gd name="connsiteY1" fmla="*/ 3384459 h 3384459"/>
              <a:gd name="connsiteX2" fmla="*/ 2136849 w 2136849"/>
              <a:gd name="connsiteY2" fmla="*/ 53501 h 3384459"/>
              <a:gd name="connsiteX3" fmla="*/ 1737890 w 2136849"/>
              <a:gd name="connsiteY3" fmla="*/ 0 h 3384459"/>
              <a:gd name="connsiteX4" fmla="*/ 0 w 2136849"/>
              <a:gd name="connsiteY4" fmla="*/ 3384208 h 3384459"/>
              <a:gd name="connsiteX0" fmla="*/ 0 w 1127276"/>
              <a:gd name="connsiteY0" fmla="*/ 2683823 h 3384459"/>
              <a:gd name="connsiteX1" fmla="*/ 1124099 w 1127276"/>
              <a:gd name="connsiteY1" fmla="*/ 3384459 h 3384459"/>
              <a:gd name="connsiteX2" fmla="*/ 1127276 w 1127276"/>
              <a:gd name="connsiteY2" fmla="*/ 53501 h 3384459"/>
              <a:gd name="connsiteX3" fmla="*/ 728317 w 1127276"/>
              <a:gd name="connsiteY3" fmla="*/ 0 h 3384459"/>
              <a:gd name="connsiteX4" fmla="*/ 0 w 1127276"/>
              <a:gd name="connsiteY4" fmla="*/ 2683823 h 3384459"/>
              <a:gd name="connsiteX0" fmla="*/ 0 w 1432251"/>
              <a:gd name="connsiteY0" fmla="*/ 3317504 h 3384459"/>
              <a:gd name="connsiteX1" fmla="*/ 1429074 w 1432251"/>
              <a:gd name="connsiteY1" fmla="*/ 3384459 h 3384459"/>
              <a:gd name="connsiteX2" fmla="*/ 1432251 w 1432251"/>
              <a:gd name="connsiteY2" fmla="*/ 53501 h 3384459"/>
              <a:gd name="connsiteX3" fmla="*/ 1033292 w 1432251"/>
              <a:gd name="connsiteY3" fmla="*/ 0 h 3384459"/>
              <a:gd name="connsiteX4" fmla="*/ 0 w 1432251"/>
              <a:gd name="connsiteY4" fmla="*/ 3317504 h 3384459"/>
              <a:gd name="connsiteX0" fmla="*/ 0 w 1432251"/>
              <a:gd name="connsiteY0" fmla="*/ 3450910 h 3517865"/>
              <a:gd name="connsiteX1" fmla="*/ 1429074 w 1432251"/>
              <a:gd name="connsiteY1" fmla="*/ 3517865 h 3517865"/>
              <a:gd name="connsiteX2" fmla="*/ 1432251 w 1432251"/>
              <a:gd name="connsiteY2" fmla="*/ 186907 h 3517865"/>
              <a:gd name="connsiteX3" fmla="*/ 1054324 w 1432251"/>
              <a:gd name="connsiteY3" fmla="*/ 0 h 3517865"/>
              <a:gd name="connsiteX4" fmla="*/ 0 w 1432251"/>
              <a:gd name="connsiteY4" fmla="*/ 3450910 h 3517865"/>
              <a:gd name="connsiteX0" fmla="*/ 0 w 1432251"/>
              <a:gd name="connsiteY0" fmla="*/ 3751075 h 3818030"/>
              <a:gd name="connsiteX1" fmla="*/ 1429074 w 1432251"/>
              <a:gd name="connsiteY1" fmla="*/ 3818030 h 3818030"/>
              <a:gd name="connsiteX2" fmla="*/ 1432251 w 1432251"/>
              <a:gd name="connsiteY2" fmla="*/ 487072 h 3818030"/>
              <a:gd name="connsiteX3" fmla="*/ 938644 w 1432251"/>
              <a:gd name="connsiteY3" fmla="*/ 0 h 3818030"/>
              <a:gd name="connsiteX4" fmla="*/ 0 w 1432251"/>
              <a:gd name="connsiteY4" fmla="*/ 3751075 h 3818030"/>
              <a:gd name="connsiteX0" fmla="*/ 0 w 1432251"/>
              <a:gd name="connsiteY0" fmla="*/ 3264003 h 3330958"/>
              <a:gd name="connsiteX1" fmla="*/ 1429074 w 1432251"/>
              <a:gd name="connsiteY1" fmla="*/ 3330958 h 3330958"/>
              <a:gd name="connsiteX2" fmla="*/ 1432251 w 1432251"/>
              <a:gd name="connsiteY2" fmla="*/ 0 h 3330958"/>
              <a:gd name="connsiteX3" fmla="*/ 970193 w 1432251"/>
              <a:gd name="connsiteY3" fmla="*/ 146612 h 3330958"/>
              <a:gd name="connsiteX4" fmla="*/ 0 w 1432251"/>
              <a:gd name="connsiteY4" fmla="*/ 3264003 h 3330958"/>
              <a:gd name="connsiteX0" fmla="*/ 0 w 1432251"/>
              <a:gd name="connsiteY0" fmla="*/ 3450906 h 3517861"/>
              <a:gd name="connsiteX1" fmla="*/ 1429074 w 1432251"/>
              <a:gd name="connsiteY1" fmla="*/ 3517861 h 3517861"/>
              <a:gd name="connsiteX2" fmla="*/ 1432251 w 1432251"/>
              <a:gd name="connsiteY2" fmla="*/ 186903 h 3517861"/>
              <a:gd name="connsiteX3" fmla="*/ 1022775 w 1432251"/>
              <a:gd name="connsiteY3" fmla="*/ 0 h 3517861"/>
              <a:gd name="connsiteX4" fmla="*/ 0 w 1432251"/>
              <a:gd name="connsiteY4" fmla="*/ 3450906 h 3517861"/>
              <a:gd name="connsiteX0" fmla="*/ 0 w 1432251"/>
              <a:gd name="connsiteY0" fmla="*/ 3530817 h 3597772"/>
              <a:gd name="connsiteX1" fmla="*/ 1429074 w 1432251"/>
              <a:gd name="connsiteY1" fmla="*/ 3597772 h 3597772"/>
              <a:gd name="connsiteX2" fmla="*/ 1432251 w 1432251"/>
              <a:gd name="connsiteY2" fmla="*/ 0 h 3597772"/>
              <a:gd name="connsiteX3" fmla="*/ 1022775 w 1432251"/>
              <a:gd name="connsiteY3" fmla="*/ 79911 h 3597772"/>
              <a:gd name="connsiteX4" fmla="*/ 0 w 1432251"/>
              <a:gd name="connsiteY4" fmla="*/ 3530817 h 3597772"/>
              <a:gd name="connsiteX0" fmla="*/ 0 w 1435428"/>
              <a:gd name="connsiteY0" fmla="*/ 3530817 h 3537322"/>
              <a:gd name="connsiteX1" fmla="*/ 1435428 w 1435428"/>
              <a:gd name="connsiteY1" fmla="*/ 3537322 h 3537322"/>
              <a:gd name="connsiteX2" fmla="*/ 1432251 w 1435428"/>
              <a:gd name="connsiteY2" fmla="*/ 0 h 3537322"/>
              <a:gd name="connsiteX3" fmla="*/ 1022775 w 1435428"/>
              <a:gd name="connsiteY3" fmla="*/ 79911 h 3537322"/>
              <a:gd name="connsiteX4" fmla="*/ 0 w 1435428"/>
              <a:gd name="connsiteY4" fmla="*/ 3530817 h 35373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35428" h="3537322">
                <a:moveTo>
                  <a:pt x="0" y="3530817"/>
                </a:moveTo>
                <a:lnTo>
                  <a:pt x="1435428" y="3537322"/>
                </a:lnTo>
                <a:lnTo>
                  <a:pt x="1432251" y="0"/>
                </a:lnTo>
                <a:lnTo>
                  <a:pt x="1022775" y="79911"/>
                </a:lnTo>
                <a:lnTo>
                  <a:pt x="0" y="3530817"/>
                </a:lnTo>
                <a:close/>
              </a:path>
            </a:pathLst>
          </a:cu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wrap="none" lIns="0" tIns="0" rIns="0" bIns="0" rtlCol="0" anchor="ctr"/>
          <a:lstStyle/>
          <a:p>
            <a:pPr algn="ctr"/>
            <a:endParaRPr lang="en-US" dirty="0"/>
          </a:p>
        </p:txBody>
      </p:sp>
      <p:sp>
        <p:nvSpPr>
          <p:cNvPr id="8" name="Rectangle 22">
            <a:extLst>
              <a:ext uri="{FF2B5EF4-FFF2-40B4-BE49-F238E27FC236}">
                <a16:creationId xmlns:a16="http://schemas.microsoft.com/office/drawing/2014/main" id="{3B04C0D7-4DF6-6731-A0F1-7DB9412A8E41}"/>
              </a:ext>
            </a:extLst>
          </p:cNvPr>
          <p:cNvSpPr>
            <a:spLocks/>
          </p:cNvSpPr>
          <p:nvPr userDrawn="1"/>
        </p:nvSpPr>
        <p:spPr>
          <a:xfrm rot="10800000" flipH="1">
            <a:off x="9795875" y="0"/>
            <a:ext cx="2396125" cy="6858000"/>
          </a:xfrm>
          <a:custGeom>
            <a:avLst/>
            <a:gdLst>
              <a:gd name="connsiteX0" fmla="*/ 0 w 10325100"/>
              <a:gd name="connsiteY0" fmla="*/ 0 h 6858000"/>
              <a:gd name="connsiteX1" fmla="*/ 10325100 w 10325100"/>
              <a:gd name="connsiteY1" fmla="*/ 0 h 6858000"/>
              <a:gd name="connsiteX2" fmla="*/ 10325100 w 10325100"/>
              <a:gd name="connsiteY2" fmla="*/ 6858000 h 6858000"/>
              <a:gd name="connsiteX3" fmla="*/ 0 w 10325100"/>
              <a:gd name="connsiteY3" fmla="*/ 6858000 h 6858000"/>
              <a:gd name="connsiteX4" fmla="*/ 0 w 10325100"/>
              <a:gd name="connsiteY4" fmla="*/ 0 h 6858000"/>
              <a:gd name="connsiteX0" fmla="*/ 0 w 12204004"/>
              <a:gd name="connsiteY0" fmla="*/ 12526 h 6858000"/>
              <a:gd name="connsiteX1" fmla="*/ 12204004 w 12204004"/>
              <a:gd name="connsiteY1" fmla="*/ 0 h 6858000"/>
              <a:gd name="connsiteX2" fmla="*/ 12204004 w 12204004"/>
              <a:gd name="connsiteY2" fmla="*/ 6858000 h 6858000"/>
              <a:gd name="connsiteX3" fmla="*/ 1878904 w 12204004"/>
              <a:gd name="connsiteY3" fmla="*/ 6858000 h 6858000"/>
              <a:gd name="connsiteX4" fmla="*/ 0 w 12204004"/>
              <a:gd name="connsiteY4" fmla="*/ 12526 h 6858000"/>
              <a:gd name="connsiteX0" fmla="*/ 0 w 12204004"/>
              <a:gd name="connsiteY0" fmla="*/ 12526 h 6858000"/>
              <a:gd name="connsiteX1" fmla="*/ 12204004 w 12204004"/>
              <a:gd name="connsiteY1" fmla="*/ 0 h 6858000"/>
              <a:gd name="connsiteX2" fmla="*/ 3172739 w 12204004"/>
              <a:gd name="connsiteY2" fmla="*/ 6858000 h 6858000"/>
              <a:gd name="connsiteX3" fmla="*/ 1878904 w 12204004"/>
              <a:gd name="connsiteY3" fmla="*/ 6858000 h 6858000"/>
              <a:gd name="connsiteX4" fmla="*/ 0 w 12204004"/>
              <a:gd name="connsiteY4" fmla="*/ 12526 h 6858000"/>
              <a:gd name="connsiteX0" fmla="*/ 0 w 3172739"/>
              <a:gd name="connsiteY0" fmla="*/ 12526 h 6858000"/>
              <a:gd name="connsiteX1" fmla="*/ 1744772 w 3172739"/>
              <a:gd name="connsiteY1" fmla="*/ 0 h 6858000"/>
              <a:gd name="connsiteX2" fmla="*/ 3172739 w 3172739"/>
              <a:gd name="connsiteY2" fmla="*/ 6858000 h 6858000"/>
              <a:gd name="connsiteX3" fmla="*/ 1878904 w 3172739"/>
              <a:gd name="connsiteY3" fmla="*/ 6858000 h 6858000"/>
              <a:gd name="connsiteX4" fmla="*/ 0 w 3172739"/>
              <a:gd name="connsiteY4" fmla="*/ 12526 h 6858000"/>
              <a:gd name="connsiteX0" fmla="*/ 0 w 3172739"/>
              <a:gd name="connsiteY0" fmla="*/ 12526 h 6858000"/>
              <a:gd name="connsiteX1" fmla="*/ 2396125 w 3172739"/>
              <a:gd name="connsiteY1" fmla="*/ 0 h 6858000"/>
              <a:gd name="connsiteX2" fmla="*/ 3172739 w 3172739"/>
              <a:gd name="connsiteY2" fmla="*/ 6858000 h 6858000"/>
              <a:gd name="connsiteX3" fmla="*/ 1878904 w 3172739"/>
              <a:gd name="connsiteY3" fmla="*/ 6858000 h 6858000"/>
              <a:gd name="connsiteX4" fmla="*/ 0 w 3172739"/>
              <a:gd name="connsiteY4" fmla="*/ 12526 h 6858000"/>
              <a:gd name="connsiteX0" fmla="*/ 0 w 2396125"/>
              <a:gd name="connsiteY0" fmla="*/ 12526 h 6858000"/>
              <a:gd name="connsiteX1" fmla="*/ 2396125 w 2396125"/>
              <a:gd name="connsiteY1" fmla="*/ 0 h 6858000"/>
              <a:gd name="connsiteX2" fmla="*/ 2396125 w 2396125"/>
              <a:gd name="connsiteY2" fmla="*/ 6858000 h 6858000"/>
              <a:gd name="connsiteX3" fmla="*/ 1878904 w 2396125"/>
              <a:gd name="connsiteY3" fmla="*/ 6858000 h 6858000"/>
              <a:gd name="connsiteX4" fmla="*/ 0 w 2396125"/>
              <a:gd name="connsiteY4" fmla="*/ 12526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96125" h="6858000">
                <a:moveTo>
                  <a:pt x="0" y="12526"/>
                </a:moveTo>
                <a:lnTo>
                  <a:pt x="2396125" y="0"/>
                </a:lnTo>
                <a:lnTo>
                  <a:pt x="2396125" y="6858000"/>
                </a:lnTo>
                <a:lnTo>
                  <a:pt x="1878904" y="6858000"/>
                </a:lnTo>
                <a:lnTo>
                  <a:pt x="0" y="12526"/>
                </a:lnTo>
                <a:close/>
              </a:path>
            </a:pathLst>
          </a:custGeom>
          <a:blipFill>
            <a:blip r:embed="rId2" cstate="screen">
              <a:extLst>
                <a:ext uri="{28A0092B-C50C-407E-A947-70E740481C1C}">
                  <a14:useLocalDpi xmlns:a14="http://schemas.microsoft.com/office/drawing/2010/main"/>
                </a:ext>
              </a:extLst>
            </a:blip>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wrap="none" lIns="0" tIns="0" rIns="0" bIns="0" rtlCol="0" anchor="ctr"/>
          <a:lstStyle/>
          <a:p>
            <a:pPr algn="ctr"/>
            <a:endParaRPr lang="en-US"/>
          </a:p>
        </p:txBody>
      </p:sp>
      <p:sp>
        <p:nvSpPr>
          <p:cNvPr id="2" name="Title 1">
            <a:extLst>
              <a:ext uri="{FF2B5EF4-FFF2-40B4-BE49-F238E27FC236}">
                <a16:creationId xmlns:a16="http://schemas.microsoft.com/office/drawing/2014/main" id="{7825093F-5FBB-CC93-B528-8CC30242564A}"/>
              </a:ext>
            </a:extLst>
          </p:cNvPr>
          <p:cNvSpPr>
            <a:spLocks noGrp="1"/>
          </p:cNvSpPr>
          <p:nvPr>
            <p:ph type="title" hasCustomPrompt="1"/>
          </p:nvPr>
        </p:nvSpPr>
        <p:spPr>
          <a:xfrm>
            <a:off x="402336" y="723900"/>
            <a:ext cx="11777448" cy="914400"/>
          </a:xfrm>
          <a:prstGeom prst="rect">
            <a:avLst/>
          </a:prstGeom>
          <a:noFill/>
        </p:spPr>
        <p:txBody>
          <a:bodyPr/>
          <a:lstStyle/>
          <a:p>
            <a:r>
              <a:rPr lang="en-US" dirty="0"/>
              <a:t>24 PT HELVETICA NEUE BOLD CONDENSED ITALIC IN ALL-CAPS</a:t>
            </a:r>
          </a:p>
        </p:txBody>
      </p:sp>
      <p:sp>
        <p:nvSpPr>
          <p:cNvPr id="5" name="Footer Placeholder 4">
            <a:extLst>
              <a:ext uri="{FF2B5EF4-FFF2-40B4-BE49-F238E27FC236}">
                <a16:creationId xmlns:a16="http://schemas.microsoft.com/office/drawing/2014/main" id="{5997B587-D150-249B-679B-EDA190FED3E2}"/>
              </a:ext>
            </a:extLst>
          </p:cNvPr>
          <p:cNvSpPr>
            <a:spLocks noGrp="1"/>
          </p:cNvSpPr>
          <p:nvPr>
            <p:ph type="ftr" sz="quarter" idx="11"/>
          </p:nvPr>
        </p:nvSpPr>
        <p:spPr>
          <a:xfrm>
            <a:off x="5613451" y="6090377"/>
            <a:ext cx="4114800" cy="462824"/>
          </a:xfrm>
        </p:spPr>
        <p:txBody>
          <a:bodyPr/>
          <a:lstStyle/>
          <a:p>
            <a:r>
              <a:rPr lang="en-US" dirty="0"/>
              <a:t>Name of School/Unit</a:t>
            </a:r>
          </a:p>
        </p:txBody>
      </p:sp>
      <p:sp>
        <p:nvSpPr>
          <p:cNvPr id="6" name="Slide Number Placeholder 5">
            <a:extLst>
              <a:ext uri="{FF2B5EF4-FFF2-40B4-BE49-F238E27FC236}">
                <a16:creationId xmlns:a16="http://schemas.microsoft.com/office/drawing/2014/main" id="{8663E4DA-F892-776A-65A0-959C0346F4D2}"/>
              </a:ext>
            </a:extLst>
          </p:cNvPr>
          <p:cNvSpPr>
            <a:spLocks noGrp="1"/>
          </p:cNvSpPr>
          <p:nvPr>
            <p:ph type="sldNum" sz="quarter" idx="12"/>
          </p:nvPr>
        </p:nvSpPr>
        <p:spPr/>
        <p:txBody>
          <a:bodyPr/>
          <a:lstStyle>
            <a:lvl1pPr>
              <a:defRPr>
                <a:solidFill>
                  <a:schemeClr val="bg1"/>
                </a:solidFill>
              </a:defRPr>
            </a:lvl1pPr>
          </a:lstStyle>
          <a:p>
            <a:fld id="{2EF5B720-A4A1-FD49-AF98-E194DCD54D67}" type="slidenum">
              <a:rPr lang="en-US" smtClean="0"/>
              <a:pPr/>
              <a:t>‹#›</a:t>
            </a:fld>
            <a:endParaRPr lang="en-US" dirty="0"/>
          </a:p>
        </p:txBody>
      </p:sp>
      <p:sp>
        <p:nvSpPr>
          <p:cNvPr id="10" name="Text Placeholder 9">
            <a:extLst>
              <a:ext uri="{FF2B5EF4-FFF2-40B4-BE49-F238E27FC236}">
                <a16:creationId xmlns:a16="http://schemas.microsoft.com/office/drawing/2014/main" id="{F4C63C66-DAA7-A65A-890A-CBA7F4AE8B62}"/>
              </a:ext>
            </a:extLst>
          </p:cNvPr>
          <p:cNvSpPr>
            <a:spLocks noGrp="1"/>
          </p:cNvSpPr>
          <p:nvPr>
            <p:ph type="body" sz="quarter" idx="13" hasCustomPrompt="1"/>
          </p:nvPr>
        </p:nvSpPr>
        <p:spPr>
          <a:xfrm>
            <a:off x="685800" y="2057400"/>
            <a:ext cx="533400" cy="457200"/>
          </a:xfrm>
        </p:spPr>
        <p:txBody>
          <a:bodyPr/>
          <a:lstStyle>
            <a:lvl1pPr marL="0" indent="0" algn="r">
              <a:buNone/>
              <a:defRPr b="1" i="1">
                <a:solidFill>
                  <a:schemeClr val="tx2"/>
                </a:solidFill>
                <a:latin typeface="HELVETICA NEUE CONDENSED" panose="02000503000000020004" pitchFamily="2" charset="0"/>
                <a:ea typeface="HELVETICA NEUE CONDENSED" panose="02000503000000020004" pitchFamily="2" charset="0"/>
                <a:cs typeface="HELVETICA NEUE CONDENSED" panose="02000503000000020004" pitchFamily="2" charset="0"/>
              </a:defRPr>
            </a:lvl1pPr>
          </a:lstStyle>
          <a:p>
            <a:pPr lvl="0"/>
            <a:r>
              <a:rPr lang="en-US" dirty="0"/>
              <a:t>1.</a:t>
            </a:r>
          </a:p>
        </p:txBody>
      </p:sp>
      <p:sp>
        <p:nvSpPr>
          <p:cNvPr id="15" name="Text Placeholder 14">
            <a:extLst>
              <a:ext uri="{FF2B5EF4-FFF2-40B4-BE49-F238E27FC236}">
                <a16:creationId xmlns:a16="http://schemas.microsoft.com/office/drawing/2014/main" id="{1011CDA4-93C1-11C9-F0CD-3076BA6C2CE8}"/>
              </a:ext>
            </a:extLst>
          </p:cNvPr>
          <p:cNvSpPr>
            <a:spLocks noGrp="1"/>
          </p:cNvSpPr>
          <p:nvPr>
            <p:ph type="body" sz="quarter" idx="14" hasCustomPrompt="1"/>
          </p:nvPr>
        </p:nvSpPr>
        <p:spPr>
          <a:xfrm>
            <a:off x="1447799" y="2057400"/>
            <a:ext cx="8280599" cy="457200"/>
          </a:xfrm>
        </p:spPr>
        <p:txBody>
          <a:bodyPr/>
          <a:lstStyle>
            <a:lvl1pPr marL="0" indent="0">
              <a:buNone/>
              <a:defRPr/>
            </a:lvl1pPr>
            <a:lvl2pPr marL="223837" indent="0">
              <a:buNone/>
              <a:defRPr/>
            </a:lvl2pPr>
            <a:lvl3pPr marL="460375" indent="0">
              <a:buNone/>
              <a:defRPr/>
            </a:lvl3pPr>
            <a:lvl4pPr marL="635000" indent="0">
              <a:buNone/>
              <a:defRPr/>
            </a:lvl4pPr>
            <a:lvl5pPr marL="808038" indent="0">
              <a:buNone/>
              <a:defRPr/>
            </a:lvl5pPr>
          </a:lstStyle>
          <a:p>
            <a:pPr lvl="0"/>
            <a:r>
              <a:rPr lang="en-US" dirty="0"/>
              <a:t>Item 1</a:t>
            </a:r>
          </a:p>
        </p:txBody>
      </p:sp>
      <p:sp>
        <p:nvSpPr>
          <p:cNvPr id="16" name="Text Placeholder 9">
            <a:extLst>
              <a:ext uri="{FF2B5EF4-FFF2-40B4-BE49-F238E27FC236}">
                <a16:creationId xmlns:a16="http://schemas.microsoft.com/office/drawing/2014/main" id="{EA39E1E8-EFE2-6679-3BE1-FB069B666960}"/>
              </a:ext>
            </a:extLst>
          </p:cNvPr>
          <p:cNvSpPr>
            <a:spLocks noGrp="1"/>
          </p:cNvSpPr>
          <p:nvPr>
            <p:ph type="body" sz="quarter" idx="15" hasCustomPrompt="1"/>
          </p:nvPr>
        </p:nvSpPr>
        <p:spPr>
          <a:xfrm>
            <a:off x="685812" y="2514600"/>
            <a:ext cx="533400" cy="457200"/>
          </a:xfrm>
        </p:spPr>
        <p:txBody>
          <a:bodyPr/>
          <a:lstStyle>
            <a:lvl1pPr marL="0" indent="0" algn="r">
              <a:buNone/>
              <a:defRPr b="1" i="1">
                <a:solidFill>
                  <a:schemeClr val="tx2"/>
                </a:solidFill>
                <a:latin typeface="HELVETICA NEUE CONDENSED" panose="02000503000000020004" pitchFamily="2" charset="0"/>
                <a:ea typeface="HELVETICA NEUE CONDENSED" panose="02000503000000020004" pitchFamily="2" charset="0"/>
                <a:cs typeface="HELVETICA NEUE CONDENSED" panose="02000503000000020004" pitchFamily="2" charset="0"/>
              </a:defRPr>
            </a:lvl1pPr>
          </a:lstStyle>
          <a:p>
            <a:pPr lvl="0"/>
            <a:r>
              <a:rPr lang="en-US" dirty="0"/>
              <a:t>2.</a:t>
            </a:r>
          </a:p>
        </p:txBody>
      </p:sp>
      <p:sp>
        <p:nvSpPr>
          <p:cNvPr id="17" name="Text Placeholder 14">
            <a:extLst>
              <a:ext uri="{FF2B5EF4-FFF2-40B4-BE49-F238E27FC236}">
                <a16:creationId xmlns:a16="http://schemas.microsoft.com/office/drawing/2014/main" id="{6638645C-0FEA-4A2A-E0F9-C3AC70D5DAB2}"/>
              </a:ext>
            </a:extLst>
          </p:cNvPr>
          <p:cNvSpPr>
            <a:spLocks noGrp="1"/>
          </p:cNvSpPr>
          <p:nvPr>
            <p:ph type="body" sz="quarter" idx="16" hasCustomPrompt="1"/>
          </p:nvPr>
        </p:nvSpPr>
        <p:spPr>
          <a:xfrm>
            <a:off x="1447811" y="2514600"/>
            <a:ext cx="8280599" cy="457200"/>
          </a:xfrm>
        </p:spPr>
        <p:txBody>
          <a:bodyPr/>
          <a:lstStyle>
            <a:lvl1pPr marL="0" indent="0">
              <a:buNone/>
              <a:defRPr/>
            </a:lvl1pPr>
            <a:lvl2pPr marL="223837" indent="0">
              <a:buNone/>
              <a:defRPr/>
            </a:lvl2pPr>
            <a:lvl3pPr marL="460375" indent="0">
              <a:buNone/>
              <a:defRPr/>
            </a:lvl3pPr>
            <a:lvl4pPr marL="635000" indent="0">
              <a:buNone/>
              <a:defRPr/>
            </a:lvl4pPr>
            <a:lvl5pPr marL="808038" indent="0">
              <a:buNone/>
              <a:defRPr/>
            </a:lvl5pPr>
          </a:lstStyle>
          <a:p>
            <a:pPr lvl="0"/>
            <a:r>
              <a:rPr lang="en-US" dirty="0"/>
              <a:t>Item 2</a:t>
            </a:r>
          </a:p>
        </p:txBody>
      </p:sp>
      <p:sp>
        <p:nvSpPr>
          <p:cNvPr id="18" name="Text Placeholder 9">
            <a:extLst>
              <a:ext uri="{FF2B5EF4-FFF2-40B4-BE49-F238E27FC236}">
                <a16:creationId xmlns:a16="http://schemas.microsoft.com/office/drawing/2014/main" id="{2EE542D1-2A8F-EB58-125A-2C136EF754AD}"/>
              </a:ext>
            </a:extLst>
          </p:cNvPr>
          <p:cNvSpPr>
            <a:spLocks noGrp="1"/>
          </p:cNvSpPr>
          <p:nvPr>
            <p:ph type="body" sz="quarter" idx="17" hasCustomPrompt="1"/>
          </p:nvPr>
        </p:nvSpPr>
        <p:spPr>
          <a:xfrm>
            <a:off x="685653" y="2971800"/>
            <a:ext cx="533400" cy="457200"/>
          </a:xfrm>
        </p:spPr>
        <p:txBody>
          <a:bodyPr/>
          <a:lstStyle>
            <a:lvl1pPr marL="0" indent="0" algn="r">
              <a:buNone/>
              <a:defRPr b="1" i="1">
                <a:solidFill>
                  <a:schemeClr val="tx2"/>
                </a:solidFill>
                <a:latin typeface="HELVETICA NEUE CONDENSED" panose="02000503000000020004" pitchFamily="2" charset="0"/>
                <a:ea typeface="HELVETICA NEUE CONDENSED" panose="02000503000000020004" pitchFamily="2" charset="0"/>
                <a:cs typeface="HELVETICA NEUE CONDENSED" panose="02000503000000020004" pitchFamily="2" charset="0"/>
              </a:defRPr>
            </a:lvl1pPr>
          </a:lstStyle>
          <a:p>
            <a:pPr lvl="0"/>
            <a:r>
              <a:rPr lang="en-US" dirty="0"/>
              <a:t>3.</a:t>
            </a:r>
          </a:p>
        </p:txBody>
      </p:sp>
      <p:sp>
        <p:nvSpPr>
          <p:cNvPr id="19" name="Text Placeholder 14">
            <a:extLst>
              <a:ext uri="{FF2B5EF4-FFF2-40B4-BE49-F238E27FC236}">
                <a16:creationId xmlns:a16="http://schemas.microsoft.com/office/drawing/2014/main" id="{649CE2D2-2605-9A0F-9AE7-B046AB09A5A0}"/>
              </a:ext>
            </a:extLst>
          </p:cNvPr>
          <p:cNvSpPr>
            <a:spLocks noGrp="1"/>
          </p:cNvSpPr>
          <p:nvPr>
            <p:ph type="body" sz="quarter" idx="18" hasCustomPrompt="1"/>
          </p:nvPr>
        </p:nvSpPr>
        <p:spPr>
          <a:xfrm>
            <a:off x="1447652" y="2971800"/>
            <a:ext cx="8280599" cy="457200"/>
          </a:xfrm>
        </p:spPr>
        <p:txBody>
          <a:bodyPr/>
          <a:lstStyle>
            <a:lvl1pPr marL="0" indent="0">
              <a:buNone/>
              <a:defRPr/>
            </a:lvl1pPr>
            <a:lvl2pPr marL="223837" indent="0">
              <a:buNone/>
              <a:defRPr/>
            </a:lvl2pPr>
            <a:lvl3pPr marL="460375" indent="0">
              <a:buNone/>
              <a:defRPr/>
            </a:lvl3pPr>
            <a:lvl4pPr marL="635000" indent="0">
              <a:buNone/>
              <a:defRPr/>
            </a:lvl4pPr>
            <a:lvl5pPr marL="808038" indent="0">
              <a:buNone/>
              <a:defRPr/>
            </a:lvl5pPr>
          </a:lstStyle>
          <a:p>
            <a:pPr lvl="0"/>
            <a:r>
              <a:rPr lang="en-US" dirty="0"/>
              <a:t>Item 3</a:t>
            </a:r>
          </a:p>
        </p:txBody>
      </p:sp>
      <p:sp>
        <p:nvSpPr>
          <p:cNvPr id="20" name="Text Placeholder 9">
            <a:extLst>
              <a:ext uri="{FF2B5EF4-FFF2-40B4-BE49-F238E27FC236}">
                <a16:creationId xmlns:a16="http://schemas.microsoft.com/office/drawing/2014/main" id="{AA92D853-5C3B-D2FA-7DBD-290D9F117DB7}"/>
              </a:ext>
            </a:extLst>
          </p:cNvPr>
          <p:cNvSpPr>
            <a:spLocks noGrp="1"/>
          </p:cNvSpPr>
          <p:nvPr>
            <p:ph type="body" sz="quarter" idx="19" hasCustomPrompt="1"/>
          </p:nvPr>
        </p:nvSpPr>
        <p:spPr>
          <a:xfrm>
            <a:off x="685653" y="3454590"/>
            <a:ext cx="533400" cy="457200"/>
          </a:xfrm>
        </p:spPr>
        <p:txBody>
          <a:bodyPr/>
          <a:lstStyle>
            <a:lvl1pPr marL="0" indent="0" algn="r">
              <a:buNone/>
              <a:defRPr b="1" i="1">
                <a:solidFill>
                  <a:schemeClr val="tx2"/>
                </a:solidFill>
                <a:latin typeface="HELVETICA NEUE CONDENSED" panose="02000503000000020004" pitchFamily="2" charset="0"/>
                <a:ea typeface="HELVETICA NEUE CONDENSED" panose="02000503000000020004" pitchFamily="2" charset="0"/>
                <a:cs typeface="HELVETICA NEUE CONDENSED" panose="02000503000000020004" pitchFamily="2" charset="0"/>
              </a:defRPr>
            </a:lvl1pPr>
          </a:lstStyle>
          <a:p>
            <a:pPr lvl="0"/>
            <a:r>
              <a:rPr lang="en-US" dirty="0"/>
              <a:t>4.</a:t>
            </a:r>
          </a:p>
        </p:txBody>
      </p:sp>
      <p:sp>
        <p:nvSpPr>
          <p:cNvPr id="21" name="Text Placeholder 14">
            <a:extLst>
              <a:ext uri="{FF2B5EF4-FFF2-40B4-BE49-F238E27FC236}">
                <a16:creationId xmlns:a16="http://schemas.microsoft.com/office/drawing/2014/main" id="{1615DF8B-E105-58FF-A9FA-CAD849A19AE4}"/>
              </a:ext>
            </a:extLst>
          </p:cNvPr>
          <p:cNvSpPr>
            <a:spLocks noGrp="1"/>
          </p:cNvSpPr>
          <p:nvPr>
            <p:ph type="body" sz="quarter" idx="20" hasCustomPrompt="1"/>
          </p:nvPr>
        </p:nvSpPr>
        <p:spPr>
          <a:xfrm>
            <a:off x="1447652" y="3454590"/>
            <a:ext cx="8280599" cy="457200"/>
          </a:xfrm>
        </p:spPr>
        <p:txBody>
          <a:bodyPr/>
          <a:lstStyle>
            <a:lvl1pPr marL="0" indent="0">
              <a:buNone/>
              <a:defRPr/>
            </a:lvl1pPr>
            <a:lvl2pPr marL="223837" indent="0">
              <a:buNone/>
              <a:defRPr/>
            </a:lvl2pPr>
            <a:lvl3pPr marL="460375" indent="0">
              <a:buNone/>
              <a:defRPr/>
            </a:lvl3pPr>
            <a:lvl4pPr marL="635000" indent="0">
              <a:buNone/>
              <a:defRPr/>
            </a:lvl4pPr>
            <a:lvl5pPr marL="808038" indent="0">
              <a:buNone/>
              <a:defRPr/>
            </a:lvl5pPr>
          </a:lstStyle>
          <a:p>
            <a:pPr lvl="0"/>
            <a:r>
              <a:rPr lang="en-US" dirty="0"/>
              <a:t>Item 4</a:t>
            </a:r>
          </a:p>
        </p:txBody>
      </p:sp>
      <p:sp>
        <p:nvSpPr>
          <p:cNvPr id="22" name="Text Placeholder 9">
            <a:extLst>
              <a:ext uri="{FF2B5EF4-FFF2-40B4-BE49-F238E27FC236}">
                <a16:creationId xmlns:a16="http://schemas.microsoft.com/office/drawing/2014/main" id="{84F4262D-2EDB-A354-70A3-D9798FF8CBFC}"/>
              </a:ext>
            </a:extLst>
          </p:cNvPr>
          <p:cNvSpPr>
            <a:spLocks noGrp="1"/>
          </p:cNvSpPr>
          <p:nvPr>
            <p:ph type="body" sz="quarter" idx="21" hasCustomPrompt="1"/>
          </p:nvPr>
        </p:nvSpPr>
        <p:spPr>
          <a:xfrm>
            <a:off x="685653" y="3937380"/>
            <a:ext cx="533400" cy="457200"/>
          </a:xfrm>
        </p:spPr>
        <p:txBody>
          <a:bodyPr/>
          <a:lstStyle>
            <a:lvl1pPr marL="0" indent="0" algn="r">
              <a:buNone/>
              <a:defRPr b="1" i="1">
                <a:solidFill>
                  <a:schemeClr val="tx2"/>
                </a:solidFill>
                <a:latin typeface="HELVETICA NEUE CONDENSED" panose="02000503000000020004" pitchFamily="2" charset="0"/>
                <a:ea typeface="HELVETICA NEUE CONDENSED" panose="02000503000000020004" pitchFamily="2" charset="0"/>
                <a:cs typeface="HELVETICA NEUE CONDENSED" panose="02000503000000020004" pitchFamily="2" charset="0"/>
              </a:defRPr>
            </a:lvl1pPr>
          </a:lstStyle>
          <a:p>
            <a:pPr lvl="0"/>
            <a:r>
              <a:rPr lang="en-US" dirty="0"/>
              <a:t>5.</a:t>
            </a:r>
          </a:p>
        </p:txBody>
      </p:sp>
      <p:sp>
        <p:nvSpPr>
          <p:cNvPr id="23" name="Text Placeholder 14">
            <a:extLst>
              <a:ext uri="{FF2B5EF4-FFF2-40B4-BE49-F238E27FC236}">
                <a16:creationId xmlns:a16="http://schemas.microsoft.com/office/drawing/2014/main" id="{CBE3CC56-D527-0FA5-4717-873404542D29}"/>
              </a:ext>
            </a:extLst>
          </p:cNvPr>
          <p:cNvSpPr>
            <a:spLocks noGrp="1"/>
          </p:cNvSpPr>
          <p:nvPr>
            <p:ph type="body" sz="quarter" idx="22" hasCustomPrompt="1"/>
          </p:nvPr>
        </p:nvSpPr>
        <p:spPr>
          <a:xfrm>
            <a:off x="1447652" y="3937380"/>
            <a:ext cx="8280599" cy="457200"/>
          </a:xfrm>
        </p:spPr>
        <p:txBody>
          <a:bodyPr/>
          <a:lstStyle>
            <a:lvl1pPr marL="0" indent="0">
              <a:buNone/>
              <a:defRPr/>
            </a:lvl1pPr>
            <a:lvl2pPr marL="223837" indent="0">
              <a:buNone/>
              <a:defRPr/>
            </a:lvl2pPr>
            <a:lvl3pPr marL="460375" indent="0">
              <a:buNone/>
              <a:defRPr/>
            </a:lvl3pPr>
            <a:lvl4pPr marL="635000" indent="0">
              <a:buNone/>
              <a:defRPr/>
            </a:lvl4pPr>
            <a:lvl5pPr marL="808038" indent="0">
              <a:buNone/>
              <a:defRPr/>
            </a:lvl5pPr>
          </a:lstStyle>
          <a:p>
            <a:pPr lvl="0"/>
            <a:r>
              <a:rPr lang="en-US" dirty="0"/>
              <a:t>Item 5</a:t>
            </a:r>
          </a:p>
        </p:txBody>
      </p:sp>
      <p:sp>
        <p:nvSpPr>
          <p:cNvPr id="24" name="Text Placeholder 9">
            <a:extLst>
              <a:ext uri="{FF2B5EF4-FFF2-40B4-BE49-F238E27FC236}">
                <a16:creationId xmlns:a16="http://schemas.microsoft.com/office/drawing/2014/main" id="{622736C3-E789-C32E-A20E-D189662E6F25}"/>
              </a:ext>
            </a:extLst>
          </p:cNvPr>
          <p:cNvSpPr>
            <a:spLocks noGrp="1"/>
          </p:cNvSpPr>
          <p:nvPr>
            <p:ph type="body" sz="quarter" idx="23" hasCustomPrompt="1"/>
          </p:nvPr>
        </p:nvSpPr>
        <p:spPr>
          <a:xfrm>
            <a:off x="685653" y="4417540"/>
            <a:ext cx="533400" cy="457200"/>
          </a:xfrm>
        </p:spPr>
        <p:txBody>
          <a:bodyPr/>
          <a:lstStyle>
            <a:lvl1pPr marL="0" indent="0" algn="r">
              <a:buNone/>
              <a:defRPr b="1" i="1">
                <a:solidFill>
                  <a:schemeClr val="tx2"/>
                </a:solidFill>
                <a:latin typeface="HELVETICA NEUE CONDENSED" panose="02000503000000020004" pitchFamily="2" charset="0"/>
                <a:ea typeface="HELVETICA NEUE CONDENSED" panose="02000503000000020004" pitchFamily="2" charset="0"/>
                <a:cs typeface="HELVETICA NEUE CONDENSED" panose="02000503000000020004" pitchFamily="2" charset="0"/>
              </a:defRPr>
            </a:lvl1pPr>
          </a:lstStyle>
          <a:p>
            <a:pPr lvl="0"/>
            <a:r>
              <a:rPr lang="en-US" dirty="0"/>
              <a:t>6.</a:t>
            </a:r>
          </a:p>
        </p:txBody>
      </p:sp>
      <p:sp>
        <p:nvSpPr>
          <p:cNvPr id="25" name="Text Placeholder 14">
            <a:extLst>
              <a:ext uri="{FF2B5EF4-FFF2-40B4-BE49-F238E27FC236}">
                <a16:creationId xmlns:a16="http://schemas.microsoft.com/office/drawing/2014/main" id="{39D4FC22-4737-D0DE-4A59-E00610B2E1AC}"/>
              </a:ext>
            </a:extLst>
          </p:cNvPr>
          <p:cNvSpPr>
            <a:spLocks noGrp="1"/>
          </p:cNvSpPr>
          <p:nvPr>
            <p:ph type="body" sz="quarter" idx="24" hasCustomPrompt="1"/>
          </p:nvPr>
        </p:nvSpPr>
        <p:spPr>
          <a:xfrm>
            <a:off x="1447652" y="4417540"/>
            <a:ext cx="8280599" cy="457200"/>
          </a:xfrm>
        </p:spPr>
        <p:txBody>
          <a:bodyPr/>
          <a:lstStyle>
            <a:lvl1pPr marL="0" indent="0">
              <a:buNone/>
              <a:defRPr/>
            </a:lvl1pPr>
            <a:lvl2pPr marL="223837" indent="0">
              <a:buNone/>
              <a:defRPr/>
            </a:lvl2pPr>
            <a:lvl3pPr marL="460375" indent="0">
              <a:buNone/>
              <a:defRPr/>
            </a:lvl3pPr>
            <a:lvl4pPr marL="635000" indent="0">
              <a:buNone/>
              <a:defRPr/>
            </a:lvl4pPr>
            <a:lvl5pPr marL="808038" indent="0">
              <a:buNone/>
              <a:defRPr/>
            </a:lvl5pPr>
          </a:lstStyle>
          <a:p>
            <a:pPr lvl="0"/>
            <a:r>
              <a:rPr lang="en-US" dirty="0"/>
              <a:t>Item 6</a:t>
            </a:r>
          </a:p>
        </p:txBody>
      </p:sp>
      <p:sp>
        <p:nvSpPr>
          <p:cNvPr id="26" name="Text Placeholder 9">
            <a:extLst>
              <a:ext uri="{FF2B5EF4-FFF2-40B4-BE49-F238E27FC236}">
                <a16:creationId xmlns:a16="http://schemas.microsoft.com/office/drawing/2014/main" id="{F6A867FF-440E-4FFF-5D8D-034279F7219F}"/>
              </a:ext>
            </a:extLst>
          </p:cNvPr>
          <p:cNvSpPr>
            <a:spLocks noGrp="1"/>
          </p:cNvSpPr>
          <p:nvPr>
            <p:ph type="body" sz="quarter" idx="25" hasCustomPrompt="1"/>
          </p:nvPr>
        </p:nvSpPr>
        <p:spPr>
          <a:xfrm>
            <a:off x="685653" y="4896196"/>
            <a:ext cx="533400" cy="457200"/>
          </a:xfrm>
        </p:spPr>
        <p:txBody>
          <a:bodyPr/>
          <a:lstStyle>
            <a:lvl1pPr marL="0" indent="0" algn="r">
              <a:buNone/>
              <a:defRPr b="1" i="1">
                <a:solidFill>
                  <a:schemeClr val="tx2"/>
                </a:solidFill>
                <a:latin typeface="HELVETICA NEUE CONDENSED" panose="02000503000000020004" pitchFamily="2" charset="0"/>
                <a:ea typeface="HELVETICA NEUE CONDENSED" panose="02000503000000020004" pitchFamily="2" charset="0"/>
                <a:cs typeface="HELVETICA NEUE CONDENSED" panose="02000503000000020004" pitchFamily="2" charset="0"/>
              </a:defRPr>
            </a:lvl1pPr>
          </a:lstStyle>
          <a:p>
            <a:pPr lvl="0"/>
            <a:r>
              <a:rPr lang="en-US" dirty="0"/>
              <a:t>7.</a:t>
            </a:r>
          </a:p>
        </p:txBody>
      </p:sp>
      <p:sp>
        <p:nvSpPr>
          <p:cNvPr id="27" name="Text Placeholder 14">
            <a:extLst>
              <a:ext uri="{FF2B5EF4-FFF2-40B4-BE49-F238E27FC236}">
                <a16:creationId xmlns:a16="http://schemas.microsoft.com/office/drawing/2014/main" id="{5F84B071-3F11-869A-48F9-57F1699A3305}"/>
              </a:ext>
            </a:extLst>
          </p:cNvPr>
          <p:cNvSpPr>
            <a:spLocks noGrp="1"/>
          </p:cNvSpPr>
          <p:nvPr>
            <p:ph type="body" sz="quarter" idx="26" hasCustomPrompt="1"/>
          </p:nvPr>
        </p:nvSpPr>
        <p:spPr>
          <a:xfrm>
            <a:off x="1447652" y="4896196"/>
            <a:ext cx="8280599" cy="457200"/>
          </a:xfrm>
        </p:spPr>
        <p:txBody>
          <a:bodyPr/>
          <a:lstStyle>
            <a:lvl1pPr marL="0" indent="0">
              <a:buNone/>
              <a:defRPr/>
            </a:lvl1pPr>
            <a:lvl2pPr marL="223837" indent="0">
              <a:buNone/>
              <a:defRPr/>
            </a:lvl2pPr>
            <a:lvl3pPr marL="460375" indent="0">
              <a:buNone/>
              <a:defRPr/>
            </a:lvl3pPr>
            <a:lvl4pPr marL="635000" indent="0">
              <a:buNone/>
              <a:defRPr/>
            </a:lvl4pPr>
            <a:lvl5pPr marL="808038" indent="0">
              <a:buNone/>
              <a:defRPr/>
            </a:lvl5pPr>
          </a:lstStyle>
          <a:p>
            <a:pPr lvl="0"/>
            <a:r>
              <a:rPr lang="en-US" dirty="0"/>
              <a:t>Item 7</a:t>
            </a:r>
          </a:p>
        </p:txBody>
      </p:sp>
    </p:spTree>
    <p:extLst>
      <p:ext uri="{BB962C8B-B14F-4D97-AF65-F5344CB8AC3E}">
        <p14:creationId xmlns:p14="http://schemas.microsoft.com/office/powerpoint/2010/main" val="356649652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Agenda - Gold">
    <p:spTree>
      <p:nvGrpSpPr>
        <p:cNvPr id="1" name=""/>
        <p:cNvGrpSpPr/>
        <p:nvPr/>
      </p:nvGrpSpPr>
      <p:grpSpPr>
        <a:xfrm>
          <a:off x="0" y="0"/>
          <a:ext cx="0" cy="0"/>
          <a:chOff x="0" y="0"/>
          <a:chExt cx="0" cy="0"/>
        </a:xfrm>
      </p:grpSpPr>
      <p:sp>
        <p:nvSpPr>
          <p:cNvPr id="3" name="Rectangle 22">
            <a:extLst>
              <a:ext uri="{FF2B5EF4-FFF2-40B4-BE49-F238E27FC236}">
                <a16:creationId xmlns:a16="http://schemas.microsoft.com/office/drawing/2014/main" id="{F858F38A-040F-5B26-18C8-CD69F76F0AA4}"/>
              </a:ext>
            </a:extLst>
          </p:cNvPr>
          <p:cNvSpPr>
            <a:spLocks/>
          </p:cNvSpPr>
          <p:nvPr userDrawn="1"/>
        </p:nvSpPr>
        <p:spPr>
          <a:xfrm flipV="1">
            <a:off x="9766939" y="-1"/>
            <a:ext cx="2425061" cy="1884360"/>
          </a:xfrm>
          <a:custGeom>
            <a:avLst/>
            <a:gdLst>
              <a:gd name="connsiteX0" fmla="*/ 0 w 10325100"/>
              <a:gd name="connsiteY0" fmla="*/ 0 h 6858000"/>
              <a:gd name="connsiteX1" fmla="*/ 10325100 w 10325100"/>
              <a:gd name="connsiteY1" fmla="*/ 0 h 6858000"/>
              <a:gd name="connsiteX2" fmla="*/ 10325100 w 10325100"/>
              <a:gd name="connsiteY2" fmla="*/ 6858000 h 6858000"/>
              <a:gd name="connsiteX3" fmla="*/ 0 w 10325100"/>
              <a:gd name="connsiteY3" fmla="*/ 6858000 h 6858000"/>
              <a:gd name="connsiteX4" fmla="*/ 0 w 10325100"/>
              <a:gd name="connsiteY4" fmla="*/ 0 h 6858000"/>
              <a:gd name="connsiteX0" fmla="*/ 0 w 12204004"/>
              <a:gd name="connsiteY0" fmla="*/ 12526 h 6858000"/>
              <a:gd name="connsiteX1" fmla="*/ 12204004 w 12204004"/>
              <a:gd name="connsiteY1" fmla="*/ 0 h 6858000"/>
              <a:gd name="connsiteX2" fmla="*/ 12204004 w 12204004"/>
              <a:gd name="connsiteY2" fmla="*/ 6858000 h 6858000"/>
              <a:gd name="connsiteX3" fmla="*/ 1878904 w 12204004"/>
              <a:gd name="connsiteY3" fmla="*/ 6858000 h 6858000"/>
              <a:gd name="connsiteX4" fmla="*/ 0 w 12204004"/>
              <a:gd name="connsiteY4" fmla="*/ 12526 h 6858000"/>
              <a:gd name="connsiteX0" fmla="*/ 0 w 12204004"/>
              <a:gd name="connsiteY0" fmla="*/ 12526 h 6858000"/>
              <a:gd name="connsiteX1" fmla="*/ 12204004 w 12204004"/>
              <a:gd name="connsiteY1" fmla="*/ 0 h 6858000"/>
              <a:gd name="connsiteX2" fmla="*/ 3172739 w 12204004"/>
              <a:gd name="connsiteY2" fmla="*/ 6858000 h 6858000"/>
              <a:gd name="connsiteX3" fmla="*/ 1878904 w 12204004"/>
              <a:gd name="connsiteY3" fmla="*/ 6858000 h 6858000"/>
              <a:gd name="connsiteX4" fmla="*/ 0 w 12204004"/>
              <a:gd name="connsiteY4" fmla="*/ 12526 h 6858000"/>
              <a:gd name="connsiteX0" fmla="*/ 0 w 3172739"/>
              <a:gd name="connsiteY0" fmla="*/ 12526 h 6858000"/>
              <a:gd name="connsiteX1" fmla="*/ 1744772 w 3172739"/>
              <a:gd name="connsiteY1" fmla="*/ 0 h 6858000"/>
              <a:gd name="connsiteX2" fmla="*/ 3172739 w 3172739"/>
              <a:gd name="connsiteY2" fmla="*/ 6858000 h 6858000"/>
              <a:gd name="connsiteX3" fmla="*/ 1878904 w 3172739"/>
              <a:gd name="connsiteY3" fmla="*/ 6858000 h 6858000"/>
              <a:gd name="connsiteX4" fmla="*/ 0 w 3172739"/>
              <a:gd name="connsiteY4" fmla="*/ 12526 h 6858000"/>
              <a:gd name="connsiteX0" fmla="*/ 0 w 3172739"/>
              <a:gd name="connsiteY0" fmla="*/ 12526 h 6858000"/>
              <a:gd name="connsiteX1" fmla="*/ 2396125 w 3172739"/>
              <a:gd name="connsiteY1" fmla="*/ 0 h 6858000"/>
              <a:gd name="connsiteX2" fmla="*/ 3172739 w 3172739"/>
              <a:gd name="connsiteY2" fmla="*/ 6858000 h 6858000"/>
              <a:gd name="connsiteX3" fmla="*/ 1878904 w 3172739"/>
              <a:gd name="connsiteY3" fmla="*/ 6858000 h 6858000"/>
              <a:gd name="connsiteX4" fmla="*/ 0 w 3172739"/>
              <a:gd name="connsiteY4" fmla="*/ 12526 h 6858000"/>
              <a:gd name="connsiteX0" fmla="*/ 0 w 2396125"/>
              <a:gd name="connsiteY0" fmla="*/ 12526 h 6858000"/>
              <a:gd name="connsiteX1" fmla="*/ 2396125 w 2396125"/>
              <a:gd name="connsiteY1" fmla="*/ 0 h 6858000"/>
              <a:gd name="connsiteX2" fmla="*/ 2396125 w 2396125"/>
              <a:gd name="connsiteY2" fmla="*/ 6858000 h 6858000"/>
              <a:gd name="connsiteX3" fmla="*/ 1878904 w 2396125"/>
              <a:gd name="connsiteY3" fmla="*/ 6858000 h 6858000"/>
              <a:gd name="connsiteX4" fmla="*/ 0 w 2396125"/>
              <a:gd name="connsiteY4" fmla="*/ 12526 h 6858000"/>
              <a:gd name="connsiteX0" fmla="*/ 0 w 7639457"/>
              <a:gd name="connsiteY0" fmla="*/ 0 h 6880198"/>
              <a:gd name="connsiteX1" fmla="*/ 7639457 w 7639457"/>
              <a:gd name="connsiteY1" fmla="*/ 22198 h 6880198"/>
              <a:gd name="connsiteX2" fmla="*/ 7639457 w 7639457"/>
              <a:gd name="connsiteY2" fmla="*/ 6880198 h 6880198"/>
              <a:gd name="connsiteX3" fmla="*/ 7122236 w 7639457"/>
              <a:gd name="connsiteY3" fmla="*/ 6880198 h 6880198"/>
              <a:gd name="connsiteX4" fmla="*/ 0 w 7639457"/>
              <a:gd name="connsiteY4" fmla="*/ 0 h 6880198"/>
              <a:gd name="connsiteX0" fmla="*/ 0 w 7639457"/>
              <a:gd name="connsiteY0" fmla="*/ 0 h 6880198"/>
              <a:gd name="connsiteX1" fmla="*/ 7639457 w 7639457"/>
              <a:gd name="connsiteY1" fmla="*/ 22198 h 6880198"/>
              <a:gd name="connsiteX2" fmla="*/ 7639457 w 7639457"/>
              <a:gd name="connsiteY2" fmla="*/ 6880198 h 6880198"/>
              <a:gd name="connsiteX3" fmla="*/ 2916050 w 7639457"/>
              <a:gd name="connsiteY3" fmla="*/ 6880198 h 6880198"/>
              <a:gd name="connsiteX4" fmla="*/ 0 w 7639457"/>
              <a:gd name="connsiteY4" fmla="*/ 0 h 6880198"/>
              <a:gd name="connsiteX0" fmla="*/ 1729767 w 4723407"/>
              <a:gd name="connsiteY0" fmla="*/ 0 h 6868323"/>
              <a:gd name="connsiteX1" fmla="*/ 4723407 w 4723407"/>
              <a:gd name="connsiteY1" fmla="*/ 10323 h 6868323"/>
              <a:gd name="connsiteX2" fmla="*/ 4723407 w 4723407"/>
              <a:gd name="connsiteY2" fmla="*/ 6868323 h 6868323"/>
              <a:gd name="connsiteX3" fmla="*/ 0 w 4723407"/>
              <a:gd name="connsiteY3" fmla="*/ 6868323 h 6868323"/>
              <a:gd name="connsiteX4" fmla="*/ 1729767 w 4723407"/>
              <a:gd name="connsiteY4" fmla="*/ 0 h 6868323"/>
              <a:gd name="connsiteX0" fmla="*/ 0 w 2993640"/>
              <a:gd name="connsiteY0" fmla="*/ 0 h 6868323"/>
              <a:gd name="connsiteX1" fmla="*/ 2993640 w 2993640"/>
              <a:gd name="connsiteY1" fmla="*/ 10323 h 6868323"/>
              <a:gd name="connsiteX2" fmla="*/ 2993640 w 2993640"/>
              <a:gd name="connsiteY2" fmla="*/ 6868323 h 6868323"/>
              <a:gd name="connsiteX3" fmla="*/ 2426309 w 2993640"/>
              <a:gd name="connsiteY3" fmla="*/ 6834972 h 6868323"/>
              <a:gd name="connsiteX4" fmla="*/ 0 w 2993640"/>
              <a:gd name="connsiteY4" fmla="*/ 0 h 6868323"/>
              <a:gd name="connsiteX0" fmla="*/ 0 w 2278163"/>
              <a:gd name="connsiteY0" fmla="*/ 23028 h 6858000"/>
              <a:gd name="connsiteX1" fmla="*/ 2278163 w 2278163"/>
              <a:gd name="connsiteY1" fmla="*/ 0 h 6858000"/>
              <a:gd name="connsiteX2" fmla="*/ 2278163 w 2278163"/>
              <a:gd name="connsiteY2" fmla="*/ 6858000 h 6858000"/>
              <a:gd name="connsiteX3" fmla="*/ 1710832 w 2278163"/>
              <a:gd name="connsiteY3" fmla="*/ 6824649 h 6858000"/>
              <a:gd name="connsiteX4" fmla="*/ 0 w 2278163"/>
              <a:gd name="connsiteY4" fmla="*/ 23028 h 6858000"/>
              <a:gd name="connsiteX0" fmla="*/ 0 w 2278163"/>
              <a:gd name="connsiteY0" fmla="*/ 0 h 10649530"/>
              <a:gd name="connsiteX1" fmla="*/ 2278163 w 2278163"/>
              <a:gd name="connsiteY1" fmla="*/ 10649531 h 10649530"/>
              <a:gd name="connsiteX2" fmla="*/ 2278163 w 2278163"/>
              <a:gd name="connsiteY2" fmla="*/ 6834972 h 10649530"/>
              <a:gd name="connsiteX3" fmla="*/ 1710832 w 2278163"/>
              <a:gd name="connsiteY3" fmla="*/ 6801621 h 10649530"/>
              <a:gd name="connsiteX4" fmla="*/ 0 w 2278163"/>
              <a:gd name="connsiteY4" fmla="*/ 0 h 10649530"/>
              <a:gd name="connsiteX0" fmla="*/ 0 w 1889057"/>
              <a:gd name="connsiteY0" fmla="*/ 3837583 h 3847909"/>
              <a:gd name="connsiteX1" fmla="*/ 1889057 w 1889057"/>
              <a:gd name="connsiteY1" fmla="*/ 3847910 h 3847909"/>
              <a:gd name="connsiteX2" fmla="*/ 1889057 w 1889057"/>
              <a:gd name="connsiteY2" fmla="*/ 33351 h 3847909"/>
              <a:gd name="connsiteX3" fmla="*/ 1321726 w 1889057"/>
              <a:gd name="connsiteY3" fmla="*/ 0 h 3847909"/>
              <a:gd name="connsiteX4" fmla="*/ 0 w 1889057"/>
              <a:gd name="connsiteY4" fmla="*/ 3837583 h 3847909"/>
              <a:gd name="connsiteX0" fmla="*/ 0 w 1889057"/>
              <a:gd name="connsiteY0" fmla="*/ 3857733 h 3868059"/>
              <a:gd name="connsiteX1" fmla="*/ 1889057 w 1889057"/>
              <a:gd name="connsiteY1" fmla="*/ 3868060 h 3868059"/>
              <a:gd name="connsiteX2" fmla="*/ 1889057 w 1889057"/>
              <a:gd name="connsiteY2" fmla="*/ 53501 h 3868059"/>
              <a:gd name="connsiteX3" fmla="*/ 1490098 w 1889057"/>
              <a:gd name="connsiteY3" fmla="*/ 0 h 3868059"/>
              <a:gd name="connsiteX4" fmla="*/ 0 w 1889057"/>
              <a:gd name="connsiteY4" fmla="*/ 3857733 h 3868059"/>
              <a:gd name="connsiteX0" fmla="*/ 0 w 1129796"/>
              <a:gd name="connsiteY0" fmla="*/ 2658808 h 3868059"/>
              <a:gd name="connsiteX1" fmla="*/ 1129796 w 1129796"/>
              <a:gd name="connsiteY1" fmla="*/ 3868060 h 3868059"/>
              <a:gd name="connsiteX2" fmla="*/ 1129796 w 1129796"/>
              <a:gd name="connsiteY2" fmla="*/ 53501 h 3868059"/>
              <a:gd name="connsiteX3" fmla="*/ 730837 w 1129796"/>
              <a:gd name="connsiteY3" fmla="*/ 0 h 3868059"/>
              <a:gd name="connsiteX4" fmla="*/ 0 w 1129796"/>
              <a:gd name="connsiteY4" fmla="*/ 2658808 h 3868059"/>
              <a:gd name="connsiteX0" fmla="*/ 63369 w 398959"/>
              <a:gd name="connsiteY0" fmla="*/ 2769633 h 3868059"/>
              <a:gd name="connsiteX1" fmla="*/ 398959 w 398959"/>
              <a:gd name="connsiteY1" fmla="*/ 3868060 h 3868059"/>
              <a:gd name="connsiteX2" fmla="*/ 398959 w 398959"/>
              <a:gd name="connsiteY2" fmla="*/ 53501 h 3868059"/>
              <a:gd name="connsiteX3" fmla="*/ 0 w 398959"/>
              <a:gd name="connsiteY3" fmla="*/ 0 h 3868059"/>
              <a:gd name="connsiteX4" fmla="*/ 63369 w 398959"/>
              <a:gd name="connsiteY4" fmla="*/ 2769633 h 3868059"/>
              <a:gd name="connsiteX0" fmla="*/ 0 w 2136849"/>
              <a:gd name="connsiteY0" fmla="*/ 3384208 h 3868059"/>
              <a:gd name="connsiteX1" fmla="*/ 2136849 w 2136849"/>
              <a:gd name="connsiteY1" fmla="*/ 3868060 h 3868059"/>
              <a:gd name="connsiteX2" fmla="*/ 2136849 w 2136849"/>
              <a:gd name="connsiteY2" fmla="*/ 53501 h 3868059"/>
              <a:gd name="connsiteX3" fmla="*/ 1737890 w 2136849"/>
              <a:gd name="connsiteY3" fmla="*/ 0 h 3868059"/>
              <a:gd name="connsiteX4" fmla="*/ 0 w 2136849"/>
              <a:gd name="connsiteY4" fmla="*/ 3384208 h 3868059"/>
              <a:gd name="connsiteX0" fmla="*/ 0 w 2136849"/>
              <a:gd name="connsiteY0" fmla="*/ 3384208 h 3384208"/>
              <a:gd name="connsiteX1" fmla="*/ 2133672 w 2136849"/>
              <a:gd name="connsiteY1" fmla="*/ 3313934 h 3384208"/>
              <a:gd name="connsiteX2" fmla="*/ 2136849 w 2136849"/>
              <a:gd name="connsiteY2" fmla="*/ 53501 h 3384208"/>
              <a:gd name="connsiteX3" fmla="*/ 1737890 w 2136849"/>
              <a:gd name="connsiteY3" fmla="*/ 0 h 3384208"/>
              <a:gd name="connsiteX4" fmla="*/ 0 w 2136849"/>
              <a:gd name="connsiteY4" fmla="*/ 3384208 h 3384208"/>
              <a:gd name="connsiteX0" fmla="*/ 0 w 2136849"/>
              <a:gd name="connsiteY0" fmla="*/ 3384208 h 3384459"/>
              <a:gd name="connsiteX1" fmla="*/ 2133672 w 2136849"/>
              <a:gd name="connsiteY1" fmla="*/ 3384459 h 3384459"/>
              <a:gd name="connsiteX2" fmla="*/ 2136849 w 2136849"/>
              <a:gd name="connsiteY2" fmla="*/ 53501 h 3384459"/>
              <a:gd name="connsiteX3" fmla="*/ 1737890 w 2136849"/>
              <a:gd name="connsiteY3" fmla="*/ 0 h 3384459"/>
              <a:gd name="connsiteX4" fmla="*/ 0 w 2136849"/>
              <a:gd name="connsiteY4" fmla="*/ 3384208 h 3384459"/>
              <a:gd name="connsiteX0" fmla="*/ 0 w 1127276"/>
              <a:gd name="connsiteY0" fmla="*/ 2683823 h 3384459"/>
              <a:gd name="connsiteX1" fmla="*/ 1124099 w 1127276"/>
              <a:gd name="connsiteY1" fmla="*/ 3384459 h 3384459"/>
              <a:gd name="connsiteX2" fmla="*/ 1127276 w 1127276"/>
              <a:gd name="connsiteY2" fmla="*/ 53501 h 3384459"/>
              <a:gd name="connsiteX3" fmla="*/ 728317 w 1127276"/>
              <a:gd name="connsiteY3" fmla="*/ 0 h 3384459"/>
              <a:gd name="connsiteX4" fmla="*/ 0 w 1127276"/>
              <a:gd name="connsiteY4" fmla="*/ 2683823 h 3384459"/>
              <a:gd name="connsiteX0" fmla="*/ 0 w 1432251"/>
              <a:gd name="connsiteY0" fmla="*/ 3317504 h 3384459"/>
              <a:gd name="connsiteX1" fmla="*/ 1429074 w 1432251"/>
              <a:gd name="connsiteY1" fmla="*/ 3384459 h 3384459"/>
              <a:gd name="connsiteX2" fmla="*/ 1432251 w 1432251"/>
              <a:gd name="connsiteY2" fmla="*/ 53501 h 3384459"/>
              <a:gd name="connsiteX3" fmla="*/ 1033292 w 1432251"/>
              <a:gd name="connsiteY3" fmla="*/ 0 h 3384459"/>
              <a:gd name="connsiteX4" fmla="*/ 0 w 1432251"/>
              <a:gd name="connsiteY4" fmla="*/ 3317504 h 3384459"/>
              <a:gd name="connsiteX0" fmla="*/ 0 w 1432251"/>
              <a:gd name="connsiteY0" fmla="*/ 3450910 h 3517865"/>
              <a:gd name="connsiteX1" fmla="*/ 1429074 w 1432251"/>
              <a:gd name="connsiteY1" fmla="*/ 3517865 h 3517865"/>
              <a:gd name="connsiteX2" fmla="*/ 1432251 w 1432251"/>
              <a:gd name="connsiteY2" fmla="*/ 186907 h 3517865"/>
              <a:gd name="connsiteX3" fmla="*/ 1054324 w 1432251"/>
              <a:gd name="connsiteY3" fmla="*/ 0 h 3517865"/>
              <a:gd name="connsiteX4" fmla="*/ 0 w 1432251"/>
              <a:gd name="connsiteY4" fmla="*/ 3450910 h 3517865"/>
              <a:gd name="connsiteX0" fmla="*/ 0 w 1432251"/>
              <a:gd name="connsiteY0" fmla="*/ 3751075 h 3818030"/>
              <a:gd name="connsiteX1" fmla="*/ 1429074 w 1432251"/>
              <a:gd name="connsiteY1" fmla="*/ 3818030 h 3818030"/>
              <a:gd name="connsiteX2" fmla="*/ 1432251 w 1432251"/>
              <a:gd name="connsiteY2" fmla="*/ 487072 h 3818030"/>
              <a:gd name="connsiteX3" fmla="*/ 938644 w 1432251"/>
              <a:gd name="connsiteY3" fmla="*/ 0 h 3818030"/>
              <a:gd name="connsiteX4" fmla="*/ 0 w 1432251"/>
              <a:gd name="connsiteY4" fmla="*/ 3751075 h 3818030"/>
              <a:gd name="connsiteX0" fmla="*/ 0 w 1432251"/>
              <a:gd name="connsiteY0" fmla="*/ 3264003 h 3330958"/>
              <a:gd name="connsiteX1" fmla="*/ 1429074 w 1432251"/>
              <a:gd name="connsiteY1" fmla="*/ 3330958 h 3330958"/>
              <a:gd name="connsiteX2" fmla="*/ 1432251 w 1432251"/>
              <a:gd name="connsiteY2" fmla="*/ 0 h 3330958"/>
              <a:gd name="connsiteX3" fmla="*/ 970193 w 1432251"/>
              <a:gd name="connsiteY3" fmla="*/ 146612 h 3330958"/>
              <a:gd name="connsiteX4" fmla="*/ 0 w 1432251"/>
              <a:gd name="connsiteY4" fmla="*/ 3264003 h 3330958"/>
              <a:gd name="connsiteX0" fmla="*/ 0 w 1432251"/>
              <a:gd name="connsiteY0" fmla="*/ 3450906 h 3517861"/>
              <a:gd name="connsiteX1" fmla="*/ 1429074 w 1432251"/>
              <a:gd name="connsiteY1" fmla="*/ 3517861 h 3517861"/>
              <a:gd name="connsiteX2" fmla="*/ 1432251 w 1432251"/>
              <a:gd name="connsiteY2" fmla="*/ 186903 h 3517861"/>
              <a:gd name="connsiteX3" fmla="*/ 1022775 w 1432251"/>
              <a:gd name="connsiteY3" fmla="*/ 0 h 3517861"/>
              <a:gd name="connsiteX4" fmla="*/ 0 w 1432251"/>
              <a:gd name="connsiteY4" fmla="*/ 3450906 h 3517861"/>
              <a:gd name="connsiteX0" fmla="*/ 0 w 1432251"/>
              <a:gd name="connsiteY0" fmla="*/ 3530817 h 3597772"/>
              <a:gd name="connsiteX1" fmla="*/ 1429074 w 1432251"/>
              <a:gd name="connsiteY1" fmla="*/ 3597772 h 3597772"/>
              <a:gd name="connsiteX2" fmla="*/ 1432251 w 1432251"/>
              <a:gd name="connsiteY2" fmla="*/ 0 h 3597772"/>
              <a:gd name="connsiteX3" fmla="*/ 1022775 w 1432251"/>
              <a:gd name="connsiteY3" fmla="*/ 79911 h 3597772"/>
              <a:gd name="connsiteX4" fmla="*/ 0 w 1432251"/>
              <a:gd name="connsiteY4" fmla="*/ 3530817 h 3597772"/>
              <a:gd name="connsiteX0" fmla="*/ 0 w 1435428"/>
              <a:gd name="connsiteY0" fmla="*/ 3530817 h 3537322"/>
              <a:gd name="connsiteX1" fmla="*/ 1435428 w 1435428"/>
              <a:gd name="connsiteY1" fmla="*/ 3537322 h 3537322"/>
              <a:gd name="connsiteX2" fmla="*/ 1432251 w 1435428"/>
              <a:gd name="connsiteY2" fmla="*/ 0 h 3537322"/>
              <a:gd name="connsiteX3" fmla="*/ 1022775 w 1435428"/>
              <a:gd name="connsiteY3" fmla="*/ 79911 h 3537322"/>
              <a:gd name="connsiteX4" fmla="*/ 0 w 1435428"/>
              <a:gd name="connsiteY4" fmla="*/ 3530817 h 35373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35428" h="3537322">
                <a:moveTo>
                  <a:pt x="0" y="3530817"/>
                </a:moveTo>
                <a:lnTo>
                  <a:pt x="1435428" y="3537322"/>
                </a:lnTo>
                <a:lnTo>
                  <a:pt x="1432251" y="0"/>
                </a:lnTo>
                <a:lnTo>
                  <a:pt x="1022775" y="79911"/>
                </a:lnTo>
                <a:lnTo>
                  <a:pt x="0" y="3530817"/>
                </a:lnTo>
                <a:close/>
              </a:path>
            </a:pathLst>
          </a:cu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wrap="none" lIns="0" tIns="0" rIns="0" bIns="0" rtlCol="0" anchor="ctr"/>
          <a:lstStyle/>
          <a:p>
            <a:pPr algn="ctr"/>
            <a:endParaRPr lang="en-US" dirty="0"/>
          </a:p>
        </p:txBody>
      </p:sp>
      <p:sp>
        <p:nvSpPr>
          <p:cNvPr id="9" name="Rectangle 22">
            <a:extLst>
              <a:ext uri="{FF2B5EF4-FFF2-40B4-BE49-F238E27FC236}">
                <a16:creationId xmlns:a16="http://schemas.microsoft.com/office/drawing/2014/main" id="{70C1C63B-F9C4-40FC-BB27-7DBD9ECA01BE}"/>
              </a:ext>
            </a:extLst>
          </p:cNvPr>
          <p:cNvSpPr>
            <a:spLocks/>
          </p:cNvSpPr>
          <p:nvPr userDrawn="1"/>
        </p:nvSpPr>
        <p:spPr>
          <a:xfrm rot="10800000" flipH="1">
            <a:off x="9795875" y="0"/>
            <a:ext cx="2395728" cy="6858000"/>
          </a:xfrm>
          <a:custGeom>
            <a:avLst/>
            <a:gdLst>
              <a:gd name="connsiteX0" fmla="*/ 0 w 10325100"/>
              <a:gd name="connsiteY0" fmla="*/ 0 h 6858000"/>
              <a:gd name="connsiteX1" fmla="*/ 10325100 w 10325100"/>
              <a:gd name="connsiteY1" fmla="*/ 0 h 6858000"/>
              <a:gd name="connsiteX2" fmla="*/ 10325100 w 10325100"/>
              <a:gd name="connsiteY2" fmla="*/ 6858000 h 6858000"/>
              <a:gd name="connsiteX3" fmla="*/ 0 w 10325100"/>
              <a:gd name="connsiteY3" fmla="*/ 6858000 h 6858000"/>
              <a:gd name="connsiteX4" fmla="*/ 0 w 10325100"/>
              <a:gd name="connsiteY4" fmla="*/ 0 h 6858000"/>
              <a:gd name="connsiteX0" fmla="*/ 0 w 12204004"/>
              <a:gd name="connsiteY0" fmla="*/ 12526 h 6858000"/>
              <a:gd name="connsiteX1" fmla="*/ 12204004 w 12204004"/>
              <a:gd name="connsiteY1" fmla="*/ 0 h 6858000"/>
              <a:gd name="connsiteX2" fmla="*/ 12204004 w 12204004"/>
              <a:gd name="connsiteY2" fmla="*/ 6858000 h 6858000"/>
              <a:gd name="connsiteX3" fmla="*/ 1878904 w 12204004"/>
              <a:gd name="connsiteY3" fmla="*/ 6858000 h 6858000"/>
              <a:gd name="connsiteX4" fmla="*/ 0 w 12204004"/>
              <a:gd name="connsiteY4" fmla="*/ 12526 h 6858000"/>
              <a:gd name="connsiteX0" fmla="*/ 0 w 12204004"/>
              <a:gd name="connsiteY0" fmla="*/ 12526 h 6858000"/>
              <a:gd name="connsiteX1" fmla="*/ 12204004 w 12204004"/>
              <a:gd name="connsiteY1" fmla="*/ 0 h 6858000"/>
              <a:gd name="connsiteX2" fmla="*/ 3172739 w 12204004"/>
              <a:gd name="connsiteY2" fmla="*/ 6858000 h 6858000"/>
              <a:gd name="connsiteX3" fmla="*/ 1878904 w 12204004"/>
              <a:gd name="connsiteY3" fmla="*/ 6858000 h 6858000"/>
              <a:gd name="connsiteX4" fmla="*/ 0 w 12204004"/>
              <a:gd name="connsiteY4" fmla="*/ 12526 h 6858000"/>
              <a:gd name="connsiteX0" fmla="*/ 0 w 3172739"/>
              <a:gd name="connsiteY0" fmla="*/ 12526 h 6858000"/>
              <a:gd name="connsiteX1" fmla="*/ 1744772 w 3172739"/>
              <a:gd name="connsiteY1" fmla="*/ 0 h 6858000"/>
              <a:gd name="connsiteX2" fmla="*/ 3172739 w 3172739"/>
              <a:gd name="connsiteY2" fmla="*/ 6858000 h 6858000"/>
              <a:gd name="connsiteX3" fmla="*/ 1878904 w 3172739"/>
              <a:gd name="connsiteY3" fmla="*/ 6858000 h 6858000"/>
              <a:gd name="connsiteX4" fmla="*/ 0 w 3172739"/>
              <a:gd name="connsiteY4" fmla="*/ 12526 h 6858000"/>
              <a:gd name="connsiteX0" fmla="*/ 0 w 3172739"/>
              <a:gd name="connsiteY0" fmla="*/ 12526 h 6858000"/>
              <a:gd name="connsiteX1" fmla="*/ 2396125 w 3172739"/>
              <a:gd name="connsiteY1" fmla="*/ 0 h 6858000"/>
              <a:gd name="connsiteX2" fmla="*/ 3172739 w 3172739"/>
              <a:gd name="connsiteY2" fmla="*/ 6858000 h 6858000"/>
              <a:gd name="connsiteX3" fmla="*/ 1878904 w 3172739"/>
              <a:gd name="connsiteY3" fmla="*/ 6858000 h 6858000"/>
              <a:gd name="connsiteX4" fmla="*/ 0 w 3172739"/>
              <a:gd name="connsiteY4" fmla="*/ 12526 h 6858000"/>
              <a:gd name="connsiteX0" fmla="*/ 0 w 2396125"/>
              <a:gd name="connsiteY0" fmla="*/ 12526 h 6858000"/>
              <a:gd name="connsiteX1" fmla="*/ 2396125 w 2396125"/>
              <a:gd name="connsiteY1" fmla="*/ 0 h 6858000"/>
              <a:gd name="connsiteX2" fmla="*/ 2396125 w 2396125"/>
              <a:gd name="connsiteY2" fmla="*/ 6858000 h 6858000"/>
              <a:gd name="connsiteX3" fmla="*/ 1878904 w 2396125"/>
              <a:gd name="connsiteY3" fmla="*/ 6858000 h 6858000"/>
              <a:gd name="connsiteX4" fmla="*/ 0 w 2396125"/>
              <a:gd name="connsiteY4" fmla="*/ 12526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96125" h="6858000">
                <a:moveTo>
                  <a:pt x="0" y="12526"/>
                </a:moveTo>
                <a:lnTo>
                  <a:pt x="2396125" y="0"/>
                </a:lnTo>
                <a:lnTo>
                  <a:pt x="2396125" y="6858000"/>
                </a:lnTo>
                <a:lnTo>
                  <a:pt x="1878904" y="6858000"/>
                </a:lnTo>
                <a:lnTo>
                  <a:pt x="0" y="12526"/>
                </a:lnTo>
                <a:close/>
              </a:path>
            </a:pathLst>
          </a:custGeom>
          <a:blipFill>
            <a:blip r:embed="rId2" cstate="screen">
              <a:extLst>
                <a:ext uri="{28A0092B-C50C-407E-A947-70E740481C1C}">
                  <a14:useLocalDpi xmlns:a14="http://schemas.microsoft.com/office/drawing/2010/main"/>
                </a:ext>
              </a:extLst>
            </a:blip>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wrap="none" lIns="0" tIns="0" rIns="0" bIns="0" rtlCol="0" anchor="ctr"/>
          <a:lstStyle/>
          <a:p>
            <a:pPr algn="ctr"/>
            <a:endParaRPr lang="en-US"/>
          </a:p>
        </p:txBody>
      </p:sp>
      <p:sp>
        <p:nvSpPr>
          <p:cNvPr id="2" name="Title 1">
            <a:extLst>
              <a:ext uri="{FF2B5EF4-FFF2-40B4-BE49-F238E27FC236}">
                <a16:creationId xmlns:a16="http://schemas.microsoft.com/office/drawing/2014/main" id="{7825093F-5FBB-CC93-B528-8CC30242564A}"/>
              </a:ext>
            </a:extLst>
          </p:cNvPr>
          <p:cNvSpPr>
            <a:spLocks noGrp="1"/>
          </p:cNvSpPr>
          <p:nvPr>
            <p:ph type="title" hasCustomPrompt="1"/>
          </p:nvPr>
        </p:nvSpPr>
        <p:spPr>
          <a:xfrm>
            <a:off x="402336" y="723900"/>
            <a:ext cx="11777448" cy="914400"/>
          </a:xfrm>
          <a:prstGeom prst="rect">
            <a:avLst/>
          </a:prstGeom>
          <a:noFill/>
        </p:spPr>
        <p:txBody>
          <a:bodyPr/>
          <a:lstStyle/>
          <a:p>
            <a:r>
              <a:rPr lang="en-US" dirty="0"/>
              <a:t>24 PT HELVETICA NEUE BOLD CONDENSED ITALIC IN ALL-CAPS</a:t>
            </a:r>
          </a:p>
        </p:txBody>
      </p:sp>
      <p:sp>
        <p:nvSpPr>
          <p:cNvPr id="5" name="Footer Placeholder 4">
            <a:extLst>
              <a:ext uri="{FF2B5EF4-FFF2-40B4-BE49-F238E27FC236}">
                <a16:creationId xmlns:a16="http://schemas.microsoft.com/office/drawing/2014/main" id="{5997B587-D150-249B-679B-EDA190FED3E2}"/>
              </a:ext>
            </a:extLst>
          </p:cNvPr>
          <p:cNvSpPr>
            <a:spLocks noGrp="1"/>
          </p:cNvSpPr>
          <p:nvPr>
            <p:ph type="ftr" sz="quarter" idx="11"/>
          </p:nvPr>
        </p:nvSpPr>
        <p:spPr>
          <a:xfrm>
            <a:off x="5613599" y="6090377"/>
            <a:ext cx="4114800" cy="462824"/>
          </a:xfrm>
        </p:spPr>
        <p:txBody>
          <a:bodyPr/>
          <a:lstStyle/>
          <a:p>
            <a:r>
              <a:rPr lang="en-US" dirty="0"/>
              <a:t>Name of School/Unit</a:t>
            </a:r>
          </a:p>
        </p:txBody>
      </p:sp>
      <p:sp>
        <p:nvSpPr>
          <p:cNvPr id="6" name="Slide Number Placeholder 5">
            <a:extLst>
              <a:ext uri="{FF2B5EF4-FFF2-40B4-BE49-F238E27FC236}">
                <a16:creationId xmlns:a16="http://schemas.microsoft.com/office/drawing/2014/main" id="{8663E4DA-F892-776A-65A0-959C0346F4D2}"/>
              </a:ext>
            </a:extLst>
          </p:cNvPr>
          <p:cNvSpPr>
            <a:spLocks noGrp="1"/>
          </p:cNvSpPr>
          <p:nvPr>
            <p:ph type="sldNum" sz="quarter" idx="12"/>
          </p:nvPr>
        </p:nvSpPr>
        <p:spPr/>
        <p:txBody>
          <a:bodyPr/>
          <a:lstStyle>
            <a:lvl1pPr>
              <a:defRPr>
                <a:solidFill>
                  <a:schemeClr val="bg1"/>
                </a:solidFill>
              </a:defRPr>
            </a:lvl1pPr>
          </a:lstStyle>
          <a:p>
            <a:fld id="{2EF5B720-A4A1-FD49-AF98-E194DCD54D67}" type="slidenum">
              <a:rPr lang="en-US" smtClean="0"/>
              <a:pPr/>
              <a:t>‹#›</a:t>
            </a:fld>
            <a:endParaRPr lang="en-US" dirty="0"/>
          </a:p>
        </p:txBody>
      </p:sp>
      <p:sp>
        <p:nvSpPr>
          <p:cNvPr id="10" name="Text Placeholder 9">
            <a:extLst>
              <a:ext uri="{FF2B5EF4-FFF2-40B4-BE49-F238E27FC236}">
                <a16:creationId xmlns:a16="http://schemas.microsoft.com/office/drawing/2014/main" id="{F4C63C66-DAA7-A65A-890A-CBA7F4AE8B62}"/>
              </a:ext>
            </a:extLst>
          </p:cNvPr>
          <p:cNvSpPr>
            <a:spLocks noGrp="1"/>
          </p:cNvSpPr>
          <p:nvPr>
            <p:ph type="body" sz="quarter" idx="13" hasCustomPrompt="1"/>
          </p:nvPr>
        </p:nvSpPr>
        <p:spPr>
          <a:xfrm>
            <a:off x="685800" y="2057400"/>
            <a:ext cx="533400" cy="457200"/>
          </a:xfrm>
        </p:spPr>
        <p:txBody>
          <a:bodyPr/>
          <a:lstStyle>
            <a:lvl1pPr marL="0" indent="0" algn="r">
              <a:buNone/>
              <a:defRPr b="1" i="1">
                <a:solidFill>
                  <a:schemeClr val="tx2"/>
                </a:solidFill>
                <a:latin typeface="HELVETICA NEUE CONDENSED" panose="02000503000000020004" pitchFamily="2" charset="0"/>
                <a:ea typeface="HELVETICA NEUE CONDENSED" panose="02000503000000020004" pitchFamily="2" charset="0"/>
                <a:cs typeface="HELVETICA NEUE CONDENSED" panose="02000503000000020004" pitchFamily="2" charset="0"/>
              </a:defRPr>
            </a:lvl1pPr>
          </a:lstStyle>
          <a:p>
            <a:pPr lvl="0"/>
            <a:r>
              <a:rPr lang="en-US" dirty="0"/>
              <a:t>1.</a:t>
            </a:r>
          </a:p>
        </p:txBody>
      </p:sp>
      <p:sp>
        <p:nvSpPr>
          <p:cNvPr id="15" name="Text Placeholder 14">
            <a:extLst>
              <a:ext uri="{FF2B5EF4-FFF2-40B4-BE49-F238E27FC236}">
                <a16:creationId xmlns:a16="http://schemas.microsoft.com/office/drawing/2014/main" id="{1011CDA4-93C1-11C9-F0CD-3076BA6C2CE8}"/>
              </a:ext>
            </a:extLst>
          </p:cNvPr>
          <p:cNvSpPr>
            <a:spLocks noGrp="1"/>
          </p:cNvSpPr>
          <p:nvPr>
            <p:ph type="body" sz="quarter" idx="14" hasCustomPrompt="1"/>
          </p:nvPr>
        </p:nvSpPr>
        <p:spPr>
          <a:xfrm>
            <a:off x="1447799" y="2057400"/>
            <a:ext cx="8280599" cy="457200"/>
          </a:xfrm>
        </p:spPr>
        <p:txBody>
          <a:bodyPr/>
          <a:lstStyle>
            <a:lvl1pPr marL="0" indent="0">
              <a:buNone/>
              <a:defRPr/>
            </a:lvl1pPr>
            <a:lvl2pPr marL="223837" indent="0">
              <a:buNone/>
              <a:defRPr/>
            </a:lvl2pPr>
            <a:lvl3pPr marL="460375" indent="0">
              <a:buNone/>
              <a:defRPr/>
            </a:lvl3pPr>
            <a:lvl4pPr marL="635000" indent="0">
              <a:buNone/>
              <a:defRPr/>
            </a:lvl4pPr>
            <a:lvl5pPr marL="808038" indent="0">
              <a:buNone/>
              <a:defRPr/>
            </a:lvl5pPr>
          </a:lstStyle>
          <a:p>
            <a:pPr lvl="0"/>
            <a:r>
              <a:rPr lang="en-US" dirty="0"/>
              <a:t>Item 1</a:t>
            </a:r>
          </a:p>
        </p:txBody>
      </p:sp>
      <p:sp>
        <p:nvSpPr>
          <p:cNvPr id="16" name="Text Placeholder 9">
            <a:extLst>
              <a:ext uri="{FF2B5EF4-FFF2-40B4-BE49-F238E27FC236}">
                <a16:creationId xmlns:a16="http://schemas.microsoft.com/office/drawing/2014/main" id="{EA39E1E8-EFE2-6679-3BE1-FB069B666960}"/>
              </a:ext>
            </a:extLst>
          </p:cNvPr>
          <p:cNvSpPr>
            <a:spLocks noGrp="1"/>
          </p:cNvSpPr>
          <p:nvPr>
            <p:ph type="body" sz="quarter" idx="15" hasCustomPrompt="1"/>
          </p:nvPr>
        </p:nvSpPr>
        <p:spPr>
          <a:xfrm>
            <a:off x="685812" y="2514600"/>
            <a:ext cx="533400" cy="457200"/>
          </a:xfrm>
        </p:spPr>
        <p:txBody>
          <a:bodyPr/>
          <a:lstStyle>
            <a:lvl1pPr marL="0" indent="0" algn="r">
              <a:buNone/>
              <a:defRPr b="1" i="1">
                <a:solidFill>
                  <a:schemeClr val="tx2"/>
                </a:solidFill>
                <a:latin typeface="HELVETICA NEUE CONDENSED" panose="02000503000000020004" pitchFamily="2" charset="0"/>
                <a:ea typeface="HELVETICA NEUE CONDENSED" panose="02000503000000020004" pitchFamily="2" charset="0"/>
                <a:cs typeface="HELVETICA NEUE CONDENSED" panose="02000503000000020004" pitchFamily="2" charset="0"/>
              </a:defRPr>
            </a:lvl1pPr>
          </a:lstStyle>
          <a:p>
            <a:pPr lvl="0"/>
            <a:r>
              <a:rPr lang="en-US" dirty="0"/>
              <a:t>2.</a:t>
            </a:r>
          </a:p>
        </p:txBody>
      </p:sp>
      <p:sp>
        <p:nvSpPr>
          <p:cNvPr id="17" name="Text Placeholder 14">
            <a:extLst>
              <a:ext uri="{FF2B5EF4-FFF2-40B4-BE49-F238E27FC236}">
                <a16:creationId xmlns:a16="http://schemas.microsoft.com/office/drawing/2014/main" id="{6638645C-0FEA-4A2A-E0F9-C3AC70D5DAB2}"/>
              </a:ext>
            </a:extLst>
          </p:cNvPr>
          <p:cNvSpPr>
            <a:spLocks noGrp="1"/>
          </p:cNvSpPr>
          <p:nvPr>
            <p:ph type="body" sz="quarter" idx="16" hasCustomPrompt="1"/>
          </p:nvPr>
        </p:nvSpPr>
        <p:spPr>
          <a:xfrm>
            <a:off x="1447811" y="2514600"/>
            <a:ext cx="8280599" cy="457200"/>
          </a:xfrm>
        </p:spPr>
        <p:txBody>
          <a:bodyPr/>
          <a:lstStyle>
            <a:lvl1pPr marL="0" indent="0">
              <a:buNone/>
              <a:defRPr/>
            </a:lvl1pPr>
            <a:lvl2pPr marL="223837" indent="0">
              <a:buNone/>
              <a:defRPr/>
            </a:lvl2pPr>
            <a:lvl3pPr marL="460375" indent="0">
              <a:buNone/>
              <a:defRPr/>
            </a:lvl3pPr>
            <a:lvl4pPr marL="635000" indent="0">
              <a:buNone/>
              <a:defRPr/>
            </a:lvl4pPr>
            <a:lvl5pPr marL="808038" indent="0">
              <a:buNone/>
              <a:defRPr/>
            </a:lvl5pPr>
          </a:lstStyle>
          <a:p>
            <a:pPr lvl="0"/>
            <a:r>
              <a:rPr lang="en-US" dirty="0"/>
              <a:t>Item 2</a:t>
            </a:r>
          </a:p>
        </p:txBody>
      </p:sp>
      <p:sp>
        <p:nvSpPr>
          <p:cNvPr id="18" name="Text Placeholder 9">
            <a:extLst>
              <a:ext uri="{FF2B5EF4-FFF2-40B4-BE49-F238E27FC236}">
                <a16:creationId xmlns:a16="http://schemas.microsoft.com/office/drawing/2014/main" id="{2EE542D1-2A8F-EB58-125A-2C136EF754AD}"/>
              </a:ext>
            </a:extLst>
          </p:cNvPr>
          <p:cNvSpPr>
            <a:spLocks noGrp="1"/>
          </p:cNvSpPr>
          <p:nvPr>
            <p:ph type="body" sz="quarter" idx="17" hasCustomPrompt="1"/>
          </p:nvPr>
        </p:nvSpPr>
        <p:spPr>
          <a:xfrm>
            <a:off x="685653" y="2971800"/>
            <a:ext cx="533400" cy="457200"/>
          </a:xfrm>
        </p:spPr>
        <p:txBody>
          <a:bodyPr/>
          <a:lstStyle>
            <a:lvl1pPr marL="0" indent="0" algn="r">
              <a:buNone/>
              <a:defRPr b="1" i="1">
                <a:solidFill>
                  <a:schemeClr val="tx2"/>
                </a:solidFill>
                <a:latin typeface="HELVETICA NEUE CONDENSED" panose="02000503000000020004" pitchFamily="2" charset="0"/>
                <a:ea typeface="HELVETICA NEUE CONDENSED" panose="02000503000000020004" pitchFamily="2" charset="0"/>
                <a:cs typeface="HELVETICA NEUE CONDENSED" panose="02000503000000020004" pitchFamily="2" charset="0"/>
              </a:defRPr>
            </a:lvl1pPr>
          </a:lstStyle>
          <a:p>
            <a:pPr lvl="0"/>
            <a:r>
              <a:rPr lang="en-US" dirty="0"/>
              <a:t>3.</a:t>
            </a:r>
          </a:p>
        </p:txBody>
      </p:sp>
      <p:sp>
        <p:nvSpPr>
          <p:cNvPr id="19" name="Text Placeholder 14">
            <a:extLst>
              <a:ext uri="{FF2B5EF4-FFF2-40B4-BE49-F238E27FC236}">
                <a16:creationId xmlns:a16="http://schemas.microsoft.com/office/drawing/2014/main" id="{649CE2D2-2605-9A0F-9AE7-B046AB09A5A0}"/>
              </a:ext>
            </a:extLst>
          </p:cNvPr>
          <p:cNvSpPr>
            <a:spLocks noGrp="1"/>
          </p:cNvSpPr>
          <p:nvPr>
            <p:ph type="body" sz="quarter" idx="18" hasCustomPrompt="1"/>
          </p:nvPr>
        </p:nvSpPr>
        <p:spPr>
          <a:xfrm>
            <a:off x="1447652" y="2971800"/>
            <a:ext cx="8280599" cy="457200"/>
          </a:xfrm>
        </p:spPr>
        <p:txBody>
          <a:bodyPr/>
          <a:lstStyle>
            <a:lvl1pPr marL="0" indent="0">
              <a:buNone/>
              <a:defRPr/>
            </a:lvl1pPr>
            <a:lvl2pPr marL="223837" indent="0">
              <a:buNone/>
              <a:defRPr/>
            </a:lvl2pPr>
            <a:lvl3pPr marL="460375" indent="0">
              <a:buNone/>
              <a:defRPr/>
            </a:lvl3pPr>
            <a:lvl4pPr marL="635000" indent="0">
              <a:buNone/>
              <a:defRPr/>
            </a:lvl4pPr>
            <a:lvl5pPr marL="808038" indent="0">
              <a:buNone/>
              <a:defRPr/>
            </a:lvl5pPr>
          </a:lstStyle>
          <a:p>
            <a:pPr lvl="0"/>
            <a:r>
              <a:rPr lang="en-US" dirty="0"/>
              <a:t>Item 3</a:t>
            </a:r>
          </a:p>
        </p:txBody>
      </p:sp>
      <p:sp>
        <p:nvSpPr>
          <p:cNvPr id="20" name="Text Placeholder 9">
            <a:extLst>
              <a:ext uri="{FF2B5EF4-FFF2-40B4-BE49-F238E27FC236}">
                <a16:creationId xmlns:a16="http://schemas.microsoft.com/office/drawing/2014/main" id="{AA92D853-5C3B-D2FA-7DBD-290D9F117DB7}"/>
              </a:ext>
            </a:extLst>
          </p:cNvPr>
          <p:cNvSpPr>
            <a:spLocks noGrp="1"/>
          </p:cNvSpPr>
          <p:nvPr>
            <p:ph type="body" sz="quarter" idx="19" hasCustomPrompt="1"/>
          </p:nvPr>
        </p:nvSpPr>
        <p:spPr>
          <a:xfrm>
            <a:off x="685653" y="3454590"/>
            <a:ext cx="533400" cy="457200"/>
          </a:xfrm>
        </p:spPr>
        <p:txBody>
          <a:bodyPr/>
          <a:lstStyle>
            <a:lvl1pPr marL="0" indent="0" algn="r">
              <a:buNone/>
              <a:defRPr b="1" i="1">
                <a:solidFill>
                  <a:schemeClr val="tx2"/>
                </a:solidFill>
                <a:latin typeface="HELVETICA NEUE CONDENSED" panose="02000503000000020004" pitchFamily="2" charset="0"/>
                <a:ea typeface="HELVETICA NEUE CONDENSED" panose="02000503000000020004" pitchFamily="2" charset="0"/>
                <a:cs typeface="HELVETICA NEUE CONDENSED" panose="02000503000000020004" pitchFamily="2" charset="0"/>
              </a:defRPr>
            </a:lvl1pPr>
          </a:lstStyle>
          <a:p>
            <a:pPr lvl="0"/>
            <a:r>
              <a:rPr lang="en-US" dirty="0"/>
              <a:t>4.</a:t>
            </a:r>
          </a:p>
        </p:txBody>
      </p:sp>
      <p:sp>
        <p:nvSpPr>
          <p:cNvPr id="21" name="Text Placeholder 14">
            <a:extLst>
              <a:ext uri="{FF2B5EF4-FFF2-40B4-BE49-F238E27FC236}">
                <a16:creationId xmlns:a16="http://schemas.microsoft.com/office/drawing/2014/main" id="{1615DF8B-E105-58FF-A9FA-CAD849A19AE4}"/>
              </a:ext>
            </a:extLst>
          </p:cNvPr>
          <p:cNvSpPr>
            <a:spLocks noGrp="1"/>
          </p:cNvSpPr>
          <p:nvPr>
            <p:ph type="body" sz="quarter" idx="20" hasCustomPrompt="1"/>
          </p:nvPr>
        </p:nvSpPr>
        <p:spPr>
          <a:xfrm>
            <a:off x="1447652" y="3454590"/>
            <a:ext cx="8280599" cy="457200"/>
          </a:xfrm>
        </p:spPr>
        <p:txBody>
          <a:bodyPr/>
          <a:lstStyle>
            <a:lvl1pPr marL="0" indent="0">
              <a:buNone/>
              <a:defRPr/>
            </a:lvl1pPr>
            <a:lvl2pPr marL="223837" indent="0">
              <a:buNone/>
              <a:defRPr/>
            </a:lvl2pPr>
            <a:lvl3pPr marL="460375" indent="0">
              <a:buNone/>
              <a:defRPr/>
            </a:lvl3pPr>
            <a:lvl4pPr marL="635000" indent="0">
              <a:buNone/>
              <a:defRPr/>
            </a:lvl4pPr>
            <a:lvl5pPr marL="808038" indent="0">
              <a:buNone/>
              <a:defRPr/>
            </a:lvl5pPr>
          </a:lstStyle>
          <a:p>
            <a:pPr lvl="0"/>
            <a:r>
              <a:rPr lang="en-US" dirty="0"/>
              <a:t>Item 4</a:t>
            </a:r>
          </a:p>
        </p:txBody>
      </p:sp>
      <p:sp>
        <p:nvSpPr>
          <p:cNvPr id="22" name="Text Placeholder 9">
            <a:extLst>
              <a:ext uri="{FF2B5EF4-FFF2-40B4-BE49-F238E27FC236}">
                <a16:creationId xmlns:a16="http://schemas.microsoft.com/office/drawing/2014/main" id="{84F4262D-2EDB-A354-70A3-D9798FF8CBFC}"/>
              </a:ext>
            </a:extLst>
          </p:cNvPr>
          <p:cNvSpPr>
            <a:spLocks noGrp="1"/>
          </p:cNvSpPr>
          <p:nvPr>
            <p:ph type="body" sz="quarter" idx="21" hasCustomPrompt="1"/>
          </p:nvPr>
        </p:nvSpPr>
        <p:spPr>
          <a:xfrm>
            <a:off x="685653" y="3937380"/>
            <a:ext cx="533400" cy="457200"/>
          </a:xfrm>
        </p:spPr>
        <p:txBody>
          <a:bodyPr/>
          <a:lstStyle>
            <a:lvl1pPr marL="0" indent="0" algn="r">
              <a:buNone/>
              <a:defRPr b="1" i="1">
                <a:solidFill>
                  <a:schemeClr val="tx2"/>
                </a:solidFill>
                <a:latin typeface="HELVETICA NEUE CONDENSED" panose="02000503000000020004" pitchFamily="2" charset="0"/>
                <a:ea typeface="HELVETICA NEUE CONDENSED" panose="02000503000000020004" pitchFamily="2" charset="0"/>
                <a:cs typeface="HELVETICA NEUE CONDENSED" panose="02000503000000020004" pitchFamily="2" charset="0"/>
              </a:defRPr>
            </a:lvl1pPr>
          </a:lstStyle>
          <a:p>
            <a:pPr lvl="0"/>
            <a:r>
              <a:rPr lang="en-US" dirty="0"/>
              <a:t>5.</a:t>
            </a:r>
          </a:p>
        </p:txBody>
      </p:sp>
      <p:sp>
        <p:nvSpPr>
          <p:cNvPr id="23" name="Text Placeholder 14">
            <a:extLst>
              <a:ext uri="{FF2B5EF4-FFF2-40B4-BE49-F238E27FC236}">
                <a16:creationId xmlns:a16="http://schemas.microsoft.com/office/drawing/2014/main" id="{CBE3CC56-D527-0FA5-4717-873404542D29}"/>
              </a:ext>
            </a:extLst>
          </p:cNvPr>
          <p:cNvSpPr>
            <a:spLocks noGrp="1"/>
          </p:cNvSpPr>
          <p:nvPr>
            <p:ph type="body" sz="quarter" idx="22" hasCustomPrompt="1"/>
          </p:nvPr>
        </p:nvSpPr>
        <p:spPr>
          <a:xfrm>
            <a:off x="1447652" y="3937380"/>
            <a:ext cx="8280599" cy="457200"/>
          </a:xfrm>
        </p:spPr>
        <p:txBody>
          <a:bodyPr/>
          <a:lstStyle>
            <a:lvl1pPr marL="0" indent="0">
              <a:buNone/>
              <a:defRPr/>
            </a:lvl1pPr>
            <a:lvl2pPr marL="223837" indent="0">
              <a:buNone/>
              <a:defRPr/>
            </a:lvl2pPr>
            <a:lvl3pPr marL="460375" indent="0">
              <a:buNone/>
              <a:defRPr/>
            </a:lvl3pPr>
            <a:lvl4pPr marL="635000" indent="0">
              <a:buNone/>
              <a:defRPr/>
            </a:lvl4pPr>
            <a:lvl5pPr marL="808038" indent="0">
              <a:buNone/>
              <a:defRPr/>
            </a:lvl5pPr>
          </a:lstStyle>
          <a:p>
            <a:pPr lvl="0"/>
            <a:r>
              <a:rPr lang="en-US" dirty="0"/>
              <a:t>Item 5</a:t>
            </a:r>
          </a:p>
        </p:txBody>
      </p:sp>
      <p:sp>
        <p:nvSpPr>
          <p:cNvPr id="24" name="Text Placeholder 9">
            <a:extLst>
              <a:ext uri="{FF2B5EF4-FFF2-40B4-BE49-F238E27FC236}">
                <a16:creationId xmlns:a16="http://schemas.microsoft.com/office/drawing/2014/main" id="{622736C3-E789-C32E-A20E-D189662E6F25}"/>
              </a:ext>
            </a:extLst>
          </p:cNvPr>
          <p:cNvSpPr>
            <a:spLocks noGrp="1"/>
          </p:cNvSpPr>
          <p:nvPr>
            <p:ph type="body" sz="quarter" idx="23" hasCustomPrompt="1"/>
          </p:nvPr>
        </p:nvSpPr>
        <p:spPr>
          <a:xfrm>
            <a:off x="685653" y="4417540"/>
            <a:ext cx="533400" cy="457200"/>
          </a:xfrm>
        </p:spPr>
        <p:txBody>
          <a:bodyPr/>
          <a:lstStyle>
            <a:lvl1pPr marL="0" indent="0" algn="r">
              <a:buNone/>
              <a:defRPr b="1" i="1">
                <a:solidFill>
                  <a:schemeClr val="tx2"/>
                </a:solidFill>
                <a:latin typeface="HELVETICA NEUE CONDENSED" panose="02000503000000020004" pitchFamily="2" charset="0"/>
                <a:ea typeface="HELVETICA NEUE CONDENSED" panose="02000503000000020004" pitchFamily="2" charset="0"/>
                <a:cs typeface="HELVETICA NEUE CONDENSED" panose="02000503000000020004" pitchFamily="2" charset="0"/>
              </a:defRPr>
            </a:lvl1pPr>
          </a:lstStyle>
          <a:p>
            <a:pPr lvl="0"/>
            <a:r>
              <a:rPr lang="en-US" dirty="0"/>
              <a:t>6.</a:t>
            </a:r>
          </a:p>
        </p:txBody>
      </p:sp>
      <p:sp>
        <p:nvSpPr>
          <p:cNvPr id="25" name="Text Placeholder 14">
            <a:extLst>
              <a:ext uri="{FF2B5EF4-FFF2-40B4-BE49-F238E27FC236}">
                <a16:creationId xmlns:a16="http://schemas.microsoft.com/office/drawing/2014/main" id="{39D4FC22-4737-D0DE-4A59-E00610B2E1AC}"/>
              </a:ext>
            </a:extLst>
          </p:cNvPr>
          <p:cNvSpPr>
            <a:spLocks noGrp="1"/>
          </p:cNvSpPr>
          <p:nvPr>
            <p:ph type="body" sz="quarter" idx="24" hasCustomPrompt="1"/>
          </p:nvPr>
        </p:nvSpPr>
        <p:spPr>
          <a:xfrm>
            <a:off x="1447652" y="4417540"/>
            <a:ext cx="8280599" cy="457200"/>
          </a:xfrm>
        </p:spPr>
        <p:txBody>
          <a:bodyPr/>
          <a:lstStyle>
            <a:lvl1pPr marL="0" indent="0">
              <a:buNone/>
              <a:defRPr/>
            </a:lvl1pPr>
            <a:lvl2pPr marL="223837" indent="0">
              <a:buNone/>
              <a:defRPr/>
            </a:lvl2pPr>
            <a:lvl3pPr marL="460375" indent="0">
              <a:buNone/>
              <a:defRPr/>
            </a:lvl3pPr>
            <a:lvl4pPr marL="635000" indent="0">
              <a:buNone/>
              <a:defRPr/>
            </a:lvl4pPr>
            <a:lvl5pPr marL="808038" indent="0">
              <a:buNone/>
              <a:defRPr/>
            </a:lvl5pPr>
          </a:lstStyle>
          <a:p>
            <a:pPr lvl="0"/>
            <a:r>
              <a:rPr lang="en-US" dirty="0"/>
              <a:t>Item 6</a:t>
            </a:r>
          </a:p>
        </p:txBody>
      </p:sp>
      <p:sp>
        <p:nvSpPr>
          <p:cNvPr id="26" name="Text Placeholder 9">
            <a:extLst>
              <a:ext uri="{FF2B5EF4-FFF2-40B4-BE49-F238E27FC236}">
                <a16:creationId xmlns:a16="http://schemas.microsoft.com/office/drawing/2014/main" id="{F6A867FF-440E-4FFF-5D8D-034279F7219F}"/>
              </a:ext>
            </a:extLst>
          </p:cNvPr>
          <p:cNvSpPr>
            <a:spLocks noGrp="1"/>
          </p:cNvSpPr>
          <p:nvPr>
            <p:ph type="body" sz="quarter" idx="25" hasCustomPrompt="1"/>
          </p:nvPr>
        </p:nvSpPr>
        <p:spPr>
          <a:xfrm>
            <a:off x="685653" y="4896196"/>
            <a:ext cx="533400" cy="457200"/>
          </a:xfrm>
        </p:spPr>
        <p:txBody>
          <a:bodyPr/>
          <a:lstStyle>
            <a:lvl1pPr marL="0" indent="0" algn="r">
              <a:buNone/>
              <a:defRPr b="1" i="1">
                <a:solidFill>
                  <a:schemeClr val="tx2"/>
                </a:solidFill>
                <a:latin typeface="HELVETICA NEUE CONDENSED" panose="02000503000000020004" pitchFamily="2" charset="0"/>
                <a:ea typeface="HELVETICA NEUE CONDENSED" panose="02000503000000020004" pitchFamily="2" charset="0"/>
                <a:cs typeface="HELVETICA NEUE CONDENSED" panose="02000503000000020004" pitchFamily="2" charset="0"/>
              </a:defRPr>
            </a:lvl1pPr>
          </a:lstStyle>
          <a:p>
            <a:pPr lvl="0"/>
            <a:r>
              <a:rPr lang="en-US" dirty="0"/>
              <a:t>7.</a:t>
            </a:r>
          </a:p>
        </p:txBody>
      </p:sp>
      <p:sp>
        <p:nvSpPr>
          <p:cNvPr id="27" name="Text Placeholder 14">
            <a:extLst>
              <a:ext uri="{FF2B5EF4-FFF2-40B4-BE49-F238E27FC236}">
                <a16:creationId xmlns:a16="http://schemas.microsoft.com/office/drawing/2014/main" id="{5F84B071-3F11-869A-48F9-57F1699A3305}"/>
              </a:ext>
            </a:extLst>
          </p:cNvPr>
          <p:cNvSpPr>
            <a:spLocks noGrp="1"/>
          </p:cNvSpPr>
          <p:nvPr>
            <p:ph type="body" sz="quarter" idx="26" hasCustomPrompt="1"/>
          </p:nvPr>
        </p:nvSpPr>
        <p:spPr>
          <a:xfrm>
            <a:off x="1447652" y="4896196"/>
            <a:ext cx="8280599" cy="457200"/>
          </a:xfrm>
        </p:spPr>
        <p:txBody>
          <a:bodyPr/>
          <a:lstStyle>
            <a:lvl1pPr marL="0" indent="0">
              <a:buNone/>
              <a:defRPr/>
            </a:lvl1pPr>
            <a:lvl2pPr marL="223837" indent="0">
              <a:buNone/>
              <a:defRPr/>
            </a:lvl2pPr>
            <a:lvl3pPr marL="460375" indent="0">
              <a:buNone/>
              <a:defRPr/>
            </a:lvl3pPr>
            <a:lvl4pPr marL="635000" indent="0">
              <a:buNone/>
              <a:defRPr/>
            </a:lvl4pPr>
            <a:lvl5pPr marL="808038" indent="0">
              <a:buNone/>
              <a:defRPr/>
            </a:lvl5pPr>
          </a:lstStyle>
          <a:p>
            <a:pPr lvl="0"/>
            <a:r>
              <a:rPr lang="en-US" dirty="0"/>
              <a:t>Item 7</a:t>
            </a:r>
          </a:p>
        </p:txBody>
      </p:sp>
    </p:spTree>
    <p:extLst>
      <p:ext uri="{BB962C8B-B14F-4D97-AF65-F5344CB8AC3E}">
        <p14:creationId xmlns:p14="http://schemas.microsoft.com/office/powerpoint/2010/main" val="31564775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Contact - Teal">
    <p:spTree>
      <p:nvGrpSpPr>
        <p:cNvPr id="1" name=""/>
        <p:cNvGrpSpPr/>
        <p:nvPr/>
      </p:nvGrpSpPr>
      <p:grpSpPr>
        <a:xfrm>
          <a:off x="0" y="0"/>
          <a:ext cx="0" cy="0"/>
          <a:chOff x="0" y="0"/>
          <a:chExt cx="0" cy="0"/>
        </a:xfrm>
      </p:grpSpPr>
      <p:sp>
        <p:nvSpPr>
          <p:cNvPr id="7" name="Rectangle 22">
            <a:extLst>
              <a:ext uri="{FF2B5EF4-FFF2-40B4-BE49-F238E27FC236}">
                <a16:creationId xmlns:a16="http://schemas.microsoft.com/office/drawing/2014/main" id="{526D49ED-4EE9-FCA5-D7E0-6845B13BDF14}"/>
              </a:ext>
            </a:extLst>
          </p:cNvPr>
          <p:cNvSpPr>
            <a:spLocks/>
          </p:cNvSpPr>
          <p:nvPr userDrawn="1"/>
        </p:nvSpPr>
        <p:spPr>
          <a:xfrm flipV="1">
            <a:off x="9766939" y="-1"/>
            <a:ext cx="2425061" cy="1884360"/>
          </a:xfrm>
          <a:custGeom>
            <a:avLst/>
            <a:gdLst>
              <a:gd name="connsiteX0" fmla="*/ 0 w 10325100"/>
              <a:gd name="connsiteY0" fmla="*/ 0 h 6858000"/>
              <a:gd name="connsiteX1" fmla="*/ 10325100 w 10325100"/>
              <a:gd name="connsiteY1" fmla="*/ 0 h 6858000"/>
              <a:gd name="connsiteX2" fmla="*/ 10325100 w 10325100"/>
              <a:gd name="connsiteY2" fmla="*/ 6858000 h 6858000"/>
              <a:gd name="connsiteX3" fmla="*/ 0 w 10325100"/>
              <a:gd name="connsiteY3" fmla="*/ 6858000 h 6858000"/>
              <a:gd name="connsiteX4" fmla="*/ 0 w 10325100"/>
              <a:gd name="connsiteY4" fmla="*/ 0 h 6858000"/>
              <a:gd name="connsiteX0" fmla="*/ 0 w 12204004"/>
              <a:gd name="connsiteY0" fmla="*/ 12526 h 6858000"/>
              <a:gd name="connsiteX1" fmla="*/ 12204004 w 12204004"/>
              <a:gd name="connsiteY1" fmla="*/ 0 h 6858000"/>
              <a:gd name="connsiteX2" fmla="*/ 12204004 w 12204004"/>
              <a:gd name="connsiteY2" fmla="*/ 6858000 h 6858000"/>
              <a:gd name="connsiteX3" fmla="*/ 1878904 w 12204004"/>
              <a:gd name="connsiteY3" fmla="*/ 6858000 h 6858000"/>
              <a:gd name="connsiteX4" fmla="*/ 0 w 12204004"/>
              <a:gd name="connsiteY4" fmla="*/ 12526 h 6858000"/>
              <a:gd name="connsiteX0" fmla="*/ 0 w 12204004"/>
              <a:gd name="connsiteY0" fmla="*/ 12526 h 6858000"/>
              <a:gd name="connsiteX1" fmla="*/ 12204004 w 12204004"/>
              <a:gd name="connsiteY1" fmla="*/ 0 h 6858000"/>
              <a:gd name="connsiteX2" fmla="*/ 3172739 w 12204004"/>
              <a:gd name="connsiteY2" fmla="*/ 6858000 h 6858000"/>
              <a:gd name="connsiteX3" fmla="*/ 1878904 w 12204004"/>
              <a:gd name="connsiteY3" fmla="*/ 6858000 h 6858000"/>
              <a:gd name="connsiteX4" fmla="*/ 0 w 12204004"/>
              <a:gd name="connsiteY4" fmla="*/ 12526 h 6858000"/>
              <a:gd name="connsiteX0" fmla="*/ 0 w 3172739"/>
              <a:gd name="connsiteY0" fmla="*/ 12526 h 6858000"/>
              <a:gd name="connsiteX1" fmla="*/ 1744772 w 3172739"/>
              <a:gd name="connsiteY1" fmla="*/ 0 h 6858000"/>
              <a:gd name="connsiteX2" fmla="*/ 3172739 w 3172739"/>
              <a:gd name="connsiteY2" fmla="*/ 6858000 h 6858000"/>
              <a:gd name="connsiteX3" fmla="*/ 1878904 w 3172739"/>
              <a:gd name="connsiteY3" fmla="*/ 6858000 h 6858000"/>
              <a:gd name="connsiteX4" fmla="*/ 0 w 3172739"/>
              <a:gd name="connsiteY4" fmla="*/ 12526 h 6858000"/>
              <a:gd name="connsiteX0" fmla="*/ 0 w 3172739"/>
              <a:gd name="connsiteY0" fmla="*/ 12526 h 6858000"/>
              <a:gd name="connsiteX1" fmla="*/ 2396125 w 3172739"/>
              <a:gd name="connsiteY1" fmla="*/ 0 h 6858000"/>
              <a:gd name="connsiteX2" fmla="*/ 3172739 w 3172739"/>
              <a:gd name="connsiteY2" fmla="*/ 6858000 h 6858000"/>
              <a:gd name="connsiteX3" fmla="*/ 1878904 w 3172739"/>
              <a:gd name="connsiteY3" fmla="*/ 6858000 h 6858000"/>
              <a:gd name="connsiteX4" fmla="*/ 0 w 3172739"/>
              <a:gd name="connsiteY4" fmla="*/ 12526 h 6858000"/>
              <a:gd name="connsiteX0" fmla="*/ 0 w 2396125"/>
              <a:gd name="connsiteY0" fmla="*/ 12526 h 6858000"/>
              <a:gd name="connsiteX1" fmla="*/ 2396125 w 2396125"/>
              <a:gd name="connsiteY1" fmla="*/ 0 h 6858000"/>
              <a:gd name="connsiteX2" fmla="*/ 2396125 w 2396125"/>
              <a:gd name="connsiteY2" fmla="*/ 6858000 h 6858000"/>
              <a:gd name="connsiteX3" fmla="*/ 1878904 w 2396125"/>
              <a:gd name="connsiteY3" fmla="*/ 6858000 h 6858000"/>
              <a:gd name="connsiteX4" fmla="*/ 0 w 2396125"/>
              <a:gd name="connsiteY4" fmla="*/ 12526 h 6858000"/>
              <a:gd name="connsiteX0" fmla="*/ 0 w 7639457"/>
              <a:gd name="connsiteY0" fmla="*/ 0 h 6880198"/>
              <a:gd name="connsiteX1" fmla="*/ 7639457 w 7639457"/>
              <a:gd name="connsiteY1" fmla="*/ 22198 h 6880198"/>
              <a:gd name="connsiteX2" fmla="*/ 7639457 w 7639457"/>
              <a:gd name="connsiteY2" fmla="*/ 6880198 h 6880198"/>
              <a:gd name="connsiteX3" fmla="*/ 7122236 w 7639457"/>
              <a:gd name="connsiteY3" fmla="*/ 6880198 h 6880198"/>
              <a:gd name="connsiteX4" fmla="*/ 0 w 7639457"/>
              <a:gd name="connsiteY4" fmla="*/ 0 h 6880198"/>
              <a:gd name="connsiteX0" fmla="*/ 0 w 7639457"/>
              <a:gd name="connsiteY0" fmla="*/ 0 h 6880198"/>
              <a:gd name="connsiteX1" fmla="*/ 7639457 w 7639457"/>
              <a:gd name="connsiteY1" fmla="*/ 22198 h 6880198"/>
              <a:gd name="connsiteX2" fmla="*/ 7639457 w 7639457"/>
              <a:gd name="connsiteY2" fmla="*/ 6880198 h 6880198"/>
              <a:gd name="connsiteX3" fmla="*/ 2916050 w 7639457"/>
              <a:gd name="connsiteY3" fmla="*/ 6880198 h 6880198"/>
              <a:gd name="connsiteX4" fmla="*/ 0 w 7639457"/>
              <a:gd name="connsiteY4" fmla="*/ 0 h 6880198"/>
              <a:gd name="connsiteX0" fmla="*/ 1729767 w 4723407"/>
              <a:gd name="connsiteY0" fmla="*/ 0 h 6868323"/>
              <a:gd name="connsiteX1" fmla="*/ 4723407 w 4723407"/>
              <a:gd name="connsiteY1" fmla="*/ 10323 h 6868323"/>
              <a:gd name="connsiteX2" fmla="*/ 4723407 w 4723407"/>
              <a:gd name="connsiteY2" fmla="*/ 6868323 h 6868323"/>
              <a:gd name="connsiteX3" fmla="*/ 0 w 4723407"/>
              <a:gd name="connsiteY3" fmla="*/ 6868323 h 6868323"/>
              <a:gd name="connsiteX4" fmla="*/ 1729767 w 4723407"/>
              <a:gd name="connsiteY4" fmla="*/ 0 h 6868323"/>
              <a:gd name="connsiteX0" fmla="*/ 0 w 2993640"/>
              <a:gd name="connsiteY0" fmla="*/ 0 h 6868323"/>
              <a:gd name="connsiteX1" fmla="*/ 2993640 w 2993640"/>
              <a:gd name="connsiteY1" fmla="*/ 10323 h 6868323"/>
              <a:gd name="connsiteX2" fmla="*/ 2993640 w 2993640"/>
              <a:gd name="connsiteY2" fmla="*/ 6868323 h 6868323"/>
              <a:gd name="connsiteX3" fmla="*/ 2426309 w 2993640"/>
              <a:gd name="connsiteY3" fmla="*/ 6834972 h 6868323"/>
              <a:gd name="connsiteX4" fmla="*/ 0 w 2993640"/>
              <a:gd name="connsiteY4" fmla="*/ 0 h 6868323"/>
              <a:gd name="connsiteX0" fmla="*/ 0 w 2278163"/>
              <a:gd name="connsiteY0" fmla="*/ 23028 h 6858000"/>
              <a:gd name="connsiteX1" fmla="*/ 2278163 w 2278163"/>
              <a:gd name="connsiteY1" fmla="*/ 0 h 6858000"/>
              <a:gd name="connsiteX2" fmla="*/ 2278163 w 2278163"/>
              <a:gd name="connsiteY2" fmla="*/ 6858000 h 6858000"/>
              <a:gd name="connsiteX3" fmla="*/ 1710832 w 2278163"/>
              <a:gd name="connsiteY3" fmla="*/ 6824649 h 6858000"/>
              <a:gd name="connsiteX4" fmla="*/ 0 w 2278163"/>
              <a:gd name="connsiteY4" fmla="*/ 23028 h 6858000"/>
              <a:gd name="connsiteX0" fmla="*/ 0 w 2278163"/>
              <a:gd name="connsiteY0" fmla="*/ 0 h 10649530"/>
              <a:gd name="connsiteX1" fmla="*/ 2278163 w 2278163"/>
              <a:gd name="connsiteY1" fmla="*/ 10649531 h 10649530"/>
              <a:gd name="connsiteX2" fmla="*/ 2278163 w 2278163"/>
              <a:gd name="connsiteY2" fmla="*/ 6834972 h 10649530"/>
              <a:gd name="connsiteX3" fmla="*/ 1710832 w 2278163"/>
              <a:gd name="connsiteY3" fmla="*/ 6801621 h 10649530"/>
              <a:gd name="connsiteX4" fmla="*/ 0 w 2278163"/>
              <a:gd name="connsiteY4" fmla="*/ 0 h 10649530"/>
              <a:gd name="connsiteX0" fmla="*/ 0 w 1889057"/>
              <a:gd name="connsiteY0" fmla="*/ 3837583 h 3847909"/>
              <a:gd name="connsiteX1" fmla="*/ 1889057 w 1889057"/>
              <a:gd name="connsiteY1" fmla="*/ 3847910 h 3847909"/>
              <a:gd name="connsiteX2" fmla="*/ 1889057 w 1889057"/>
              <a:gd name="connsiteY2" fmla="*/ 33351 h 3847909"/>
              <a:gd name="connsiteX3" fmla="*/ 1321726 w 1889057"/>
              <a:gd name="connsiteY3" fmla="*/ 0 h 3847909"/>
              <a:gd name="connsiteX4" fmla="*/ 0 w 1889057"/>
              <a:gd name="connsiteY4" fmla="*/ 3837583 h 3847909"/>
              <a:gd name="connsiteX0" fmla="*/ 0 w 1889057"/>
              <a:gd name="connsiteY0" fmla="*/ 3857733 h 3868059"/>
              <a:gd name="connsiteX1" fmla="*/ 1889057 w 1889057"/>
              <a:gd name="connsiteY1" fmla="*/ 3868060 h 3868059"/>
              <a:gd name="connsiteX2" fmla="*/ 1889057 w 1889057"/>
              <a:gd name="connsiteY2" fmla="*/ 53501 h 3868059"/>
              <a:gd name="connsiteX3" fmla="*/ 1490098 w 1889057"/>
              <a:gd name="connsiteY3" fmla="*/ 0 h 3868059"/>
              <a:gd name="connsiteX4" fmla="*/ 0 w 1889057"/>
              <a:gd name="connsiteY4" fmla="*/ 3857733 h 3868059"/>
              <a:gd name="connsiteX0" fmla="*/ 0 w 1129796"/>
              <a:gd name="connsiteY0" fmla="*/ 2658808 h 3868059"/>
              <a:gd name="connsiteX1" fmla="*/ 1129796 w 1129796"/>
              <a:gd name="connsiteY1" fmla="*/ 3868060 h 3868059"/>
              <a:gd name="connsiteX2" fmla="*/ 1129796 w 1129796"/>
              <a:gd name="connsiteY2" fmla="*/ 53501 h 3868059"/>
              <a:gd name="connsiteX3" fmla="*/ 730837 w 1129796"/>
              <a:gd name="connsiteY3" fmla="*/ 0 h 3868059"/>
              <a:gd name="connsiteX4" fmla="*/ 0 w 1129796"/>
              <a:gd name="connsiteY4" fmla="*/ 2658808 h 3868059"/>
              <a:gd name="connsiteX0" fmla="*/ 63369 w 398959"/>
              <a:gd name="connsiteY0" fmla="*/ 2769633 h 3868059"/>
              <a:gd name="connsiteX1" fmla="*/ 398959 w 398959"/>
              <a:gd name="connsiteY1" fmla="*/ 3868060 h 3868059"/>
              <a:gd name="connsiteX2" fmla="*/ 398959 w 398959"/>
              <a:gd name="connsiteY2" fmla="*/ 53501 h 3868059"/>
              <a:gd name="connsiteX3" fmla="*/ 0 w 398959"/>
              <a:gd name="connsiteY3" fmla="*/ 0 h 3868059"/>
              <a:gd name="connsiteX4" fmla="*/ 63369 w 398959"/>
              <a:gd name="connsiteY4" fmla="*/ 2769633 h 3868059"/>
              <a:gd name="connsiteX0" fmla="*/ 0 w 2136849"/>
              <a:gd name="connsiteY0" fmla="*/ 3384208 h 3868059"/>
              <a:gd name="connsiteX1" fmla="*/ 2136849 w 2136849"/>
              <a:gd name="connsiteY1" fmla="*/ 3868060 h 3868059"/>
              <a:gd name="connsiteX2" fmla="*/ 2136849 w 2136849"/>
              <a:gd name="connsiteY2" fmla="*/ 53501 h 3868059"/>
              <a:gd name="connsiteX3" fmla="*/ 1737890 w 2136849"/>
              <a:gd name="connsiteY3" fmla="*/ 0 h 3868059"/>
              <a:gd name="connsiteX4" fmla="*/ 0 w 2136849"/>
              <a:gd name="connsiteY4" fmla="*/ 3384208 h 3868059"/>
              <a:gd name="connsiteX0" fmla="*/ 0 w 2136849"/>
              <a:gd name="connsiteY0" fmla="*/ 3384208 h 3384208"/>
              <a:gd name="connsiteX1" fmla="*/ 2133672 w 2136849"/>
              <a:gd name="connsiteY1" fmla="*/ 3313934 h 3384208"/>
              <a:gd name="connsiteX2" fmla="*/ 2136849 w 2136849"/>
              <a:gd name="connsiteY2" fmla="*/ 53501 h 3384208"/>
              <a:gd name="connsiteX3" fmla="*/ 1737890 w 2136849"/>
              <a:gd name="connsiteY3" fmla="*/ 0 h 3384208"/>
              <a:gd name="connsiteX4" fmla="*/ 0 w 2136849"/>
              <a:gd name="connsiteY4" fmla="*/ 3384208 h 3384208"/>
              <a:gd name="connsiteX0" fmla="*/ 0 w 2136849"/>
              <a:gd name="connsiteY0" fmla="*/ 3384208 h 3384459"/>
              <a:gd name="connsiteX1" fmla="*/ 2133672 w 2136849"/>
              <a:gd name="connsiteY1" fmla="*/ 3384459 h 3384459"/>
              <a:gd name="connsiteX2" fmla="*/ 2136849 w 2136849"/>
              <a:gd name="connsiteY2" fmla="*/ 53501 h 3384459"/>
              <a:gd name="connsiteX3" fmla="*/ 1737890 w 2136849"/>
              <a:gd name="connsiteY3" fmla="*/ 0 h 3384459"/>
              <a:gd name="connsiteX4" fmla="*/ 0 w 2136849"/>
              <a:gd name="connsiteY4" fmla="*/ 3384208 h 3384459"/>
              <a:gd name="connsiteX0" fmla="*/ 0 w 1127276"/>
              <a:gd name="connsiteY0" fmla="*/ 2683823 h 3384459"/>
              <a:gd name="connsiteX1" fmla="*/ 1124099 w 1127276"/>
              <a:gd name="connsiteY1" fmla="*/ 3384459 h 3384459"/>
              <a:gd name="connsiteX2" fmla="*/ 1127276 w 1127276"/>
              <a:gd name="connsiteY2" fmla="*/ 53501 h 3384459"/>
              <a:gd name="connsiteX3" fmla="*/ 728317 w 1127276"/>
              <a:gd name="connsiteY3" fmla="*/ 0 h 3384459"/>
              <a:gd name="connsiteX4" fmla="*/ 0 w 1127276"/>
              <a:gd name="connsiteY4" fmla="*/ 2683823 h 3384459"/>
              <a:gd name="connsiteX0" fmla="*/ 0 w 1432251"/>
              <a:gd name="connsiteY0" fmla="*/ 3317504 h 3384459"/>
              <a:gd name="connsiteX1" fmla="*/ 1429074 w 1432251"/>
              <a:gd name="connsiteY1" fmla="*/ 3384459 h 3384459"/>
              <a:gd name="connsiteX2" fmla="*/ 1432251 w 1432251"/>
              <a:gd name="connsiteY2" fmla="*/ 53501 h 3384459"/>
              <a:gd name="connsiteX3" fmla="*/ 1033292 w 1432251"/>
              <a:gd name="connsiteY3" fmla="*/ 0 h 3384459"/>
              <a:gd name="connsiteX4" fmla="*/ 0 w 1432251"/>
              <a:gd name="connsiteY4" fmla="*/ 3317504 h 3384459"/>
              <a:gd name="connsiteX0" fmla="*/ 0 w 1432251"/>
              <a:gd name="connsiteY0" fmla="*/ 3450910 h 3517865"/>
              <a:gd name="connsiteX1" fmla="*/ 1429074 w 1432251"/>
              <a:gd name="connsiteY1" fmla="*/ 3517865 h 3517865"/>
              <a:gd name="connsiteX2" fmla="*/ 1432251 w 1432251"/>
              <a:gd name="connsiteY2" fmla="*/ 186907 h 3517865"/>
              <a:gd name="connsiteX3" fmla="*/ 1054324 w 1432251"/>
              <a:gd name="connsiteY3" fmla="*/ 0 h 3517865"/>
              <a:gd name="connsiteX4" fmla="*/ 0 w 1432251"/>
              <a:gd name="connsiteY4" fmla="*/ 3450910 h 3517865"/>
              <a:gd name="connsiteX0" fmla="*/ 0 w 1432251"/>
              <a:gd name="connsiteY0" fmla="*/ 3751075 h 3818030"/>
              <a:gd name="connsiteX1" fmla="*/ 1429074 w 1432251"/>
              <a:gd name="connsiteY1" fmla="*/ 3818030 h 3818030"/>
              <a:gd name="connsiteX2" fmla="*/ 1432251 w 1432251"/>
              <a:gd name="connsiteY2" fmla="*/ 487072 h 3818030"/>
              <a:gd name="connsiteX3" fmla="*/ 938644 w 1432251"/>
              <a:gd name="connsiteY3" fmla="*/ 0 h 3818030"/>
              <a:gd name="connsiteX4" fmla="*/ 0 w 1432251"/>
              <a:gd name="connsiteY4" fmla="*/ 3751075 h 3818030"/>
              <a:gd name="connsiteX0" fmla="*/ 0 w 1432251"/>
              <a:gd name="connsiteY0" fmla="*/ 3264003 h 3330958"/>
              <a:gd name="connsiteX1" fmla="*/ 1429074 w 1432251"/>
              <a:gd name="connsiteY1" fmla="*/ 3330958 h 3330958"/>
              <a:gd name="connsiteX2" fmla="*/ 1432251 w 1432251"/>
              <a:gd name="connsiteY2" fmla="*/ 0 h 3330958"/>
              <a:gd name="connsiteX3" fmla="*/ 970193 w 1432251"/>
              <a:gd name="connsiteY3" fmla="*/ 146612 h 3330958"/>
              <a:gd name="connsiteX4" fmla="*/ 0 w 1432251"/>
              <a:gd name="connsiteY4" fmla="*/ 3264003 h 3330958"/>
              <a:gd name="connsiteX0" fmla="*/ 0 w 1432251"/>
              <a:gd name="connsiteY0" fmla="*/ 3450906 h 3517861"/>
              <a:gd name="connsiteX1" fmla="*/ 1429074 w 1432251"/>
              <a:gd name="connsiteY1" fmla="*/ 3517861 h 3517861"/>
              <a:gd name="connsiteX2" fmla="*/ 1432251 w 1432251"/>
              <a:gd name="connsiteY2" fmla="*/ 186903 h 3517861"/>
              <a:gd name="connsiteX3" fmla="*/ 1022775 w 1432251"/>
              <a:gd name="connsiteY3" fmla="*/ 0 h 3517861"/>
              <a:gd name="connsiteX4" fmla="*/ 0 w 1432251"/>
              <a:gd name="connsiteY4" fmla="*/ 3450906 h 3517861"/>
              <a:gd name="connsiteX0" fmla="*/ 0 w 1432251"/>
              <a:gd name="connsiteY0" fmla="*/ 3530817 h 3597772"/>
              <a:gd name="connsiteX1" fmla="*/ 1429074 w 1432251"/>
              <a:gd name="connsiteY1" fmla="*/ 3597772 h 3597772"/>
              <a:gd name="connsiteX2" fmla="*/ 1432251 w 1432251"/>
              <a:gd name="connsiteY2" fmla="*/ 0 h 3597772"/>
              <a:gd name="connsiteX3" fmla="*/ 1022775 w 1432251"/>
              <a:gd name="connsiteY3" fmla="*/ 79911 h 3597772"/>
              <a:gd name="connsiteX4" fmla="*/ 0 w 1432251"/>
              <a:gd name="connsiteY4" fmla="*/ 3530817 h 3597772"/>
              <a:gd name="connsiteX0" fmla="*/ 0 w 1435428"/>
              <a:gd name="connsiteY0" fmla="*/ 3530817 h 3537322"/>
              <a:gd name="connsiteX1" fmla="*/ 1435428 w 1435428"/>
              <a:gd name="connsiteY1" fmla="*/ 3537322 h 3537322"/>
              <a:gd name="connsiteX2" fmla="*/ 1432251 w 1435428"/>
              <a:gd name="connsiteY2" fmla="*/ 0 h 3537322"/>
              <a:gd name="connsiteX3" fmla="*/ 1022775 w 1435428"/>
              <a:gd name="connsiteY3" fmla="*/ 79911 h 3537322"/>
              <a:gd name="connsiteX4" fmla="*/ 0 w 1435428"/>
              <a:gd name="connsiteY4" fmla="*/ 3530817 h 35373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35428" h="3537322">
                <a:moveTo>
                  <a:pt x="0" y="3530817"/>
                </a:moveTo>
                <a:lnTo>
                  <a:pt x="1435428" y="3537322"/>
                </a:lnTo>
                <a:lnTo>
                  <a:pt x="1432251" y="0"/>
                </a:lnTo>
                <a:lnTo>
                  <a:pt x="1022775" y="79911"/>
                </a:lnTo>
                <a:lnTo>
                  <a:pt x="0" y="3530817"/>
                </a:lnTo>
                <a:close/>
              </a:path>
            </a:pathLst>
          </a:cu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wrap="none" lIns="0" tIns="0" rIns="0" bIns="0" rtlCol="0" anchor="ctr"/>
          <a:lstStyle/>
          <a:p>
            <a:pPr algn="ctr"/>
            <a:endParaRPr lang="en-US" dirty="0"/>
          </a:p>
        </p:txBody>
      </p:sp>
      <p:sp>
        <p:nvSpPr>
          <p:cNvPr id="8" name="Rectangle 22">
            <a:extLst>
              <a:ext uri="{FF2B5EF4-FFF2-40B4-BE49-F238E27FC236}">
                <a16:creationId xmlns:a16="http://schemas.microsoft.com/office/drawing/2014/main" id="{3B04C0D7-4DF6-6731-A0F1-7DB9412A8E41}"/>
              </a:ext>
            </a:extLst>
          </p:cNvPr>
          <p:cNvSpPr>
            <a:spLocks/>
          </p:cNvSpPr>
          <p:nvPr userDrawn="1"/>
        </p:nvSpPr>
        <p:spPr>
          <a:xfrm rot="10800000" flipH="1">
            <a:off x="9795875" y="0"/>
            <a:ext cx="2396125" cy="6858000"/>
          </a:xfrm>
          <a:custGeom>
            <a:avLst/>
            <a:gdLst>
              <a:gd name="connsiteX0" fmla="*/ 0 w 10325100"/>
              <a:gd name="connsiteY0" fmla="*/ 0 h 6858000"/>
              <a:gd name="connsiteX1" fmla="*/ 10325100 w 10325100"/>
              <a:gd name="connsiteY1" fmla="*/ 0 h 6858000"/>
              <a:gd name="connsiteX2" fmla="*/ 10325100 w 10325100"/>
              <a:gd name="connsiteY2" fmla="*/ 6858000 h 6858000"/>
              <a:gd name="connsiteX3" fmla="*/ 0 w 10325100"/>
              <a:gd name="connsiteY3" fmla="*/ 6858000 h 6858000"/>
              <a:gd name="connsiteX4" fmla="*/ 0 w 10325100"/>
              <a:gd name="connsiteY4" fmla="*/ 0 h 6858000"/>
              <a:gd name="connsiteX0" fmla="*/ 0 w 12204004"/>
              <a:gd name="connsiteY0" fmla="*/ 12526 h 6858000"/>
              <a:gd name="connsiteX1" fmla="*/ 12204004 w 12204004"/>
              <a:gd name="connsiteY1" fmla="*/ 0 h 6858000"/>
              <a:gd name="connsiteX2" fmla="*/ 12204004 w 12204004"/>
              <a:gd name="connsiteY2" fmla="*/ 6858000 h 6858000"/>
              <a:gd name="connsiteX3" fmla="*/ 1878904 w 12204004"/>
              <a:gd name="connsiteY3" fmla="*/ 6858000 h 6858000"/>
              <a:gd name="connsiteX4" fmla="*/ 0 w 12204004"/>
              <a:gd name="connsiteY4" fmla="*/ 12526 h 6858000"/>
              <a:gd name="connsiteX0" fmla="*/ 0 w 12204004"/>
              <a:gd name="connsiteY0" fmla="*/ 12526 h 6858000"/>
              <a:gd name="connsiteX1" fmla="*/ 12204004 w 12204004"/>
              <a:gd name="connsiteY1" fmla="*/ 0 h 6858000"/>
              <a:gd name="connsiteX2" fmla="*/ 3172739 w 12204004"/>
              <a:gd name="connsiteY2" fmla="*/ 6858000 h 6858000"/>
              <a:gd name="connsiteX3" fmla="*/ 1878904 w 12204004"/>
              <a:gd name="connsiteY3" fmla="*/ 6858000 h 6858000"/>
              <a:gd name="connsiteX4" fmla="*/ 0 w 12204004"/>
              <a:gd name="connsiteY4" fmla="*/ 12526 h 6858000"/>
              <a:gd name="connsiteX0" fmla="*/ 0 w 3172739"/>
              <a:gd name="connsiteY0" fmla="*/ 12526 h 6858000"/>
              <a:gd name="connsiteX1" fmla="*/ 1744772 w 3172739"/>
              <a:gd name="connsiteY1" fmla="*/ 0 h 6858000"/>
              <a:gd name="connsiteX2" fmla="*/ 3172739 w 3172739"/>
              <a:gd name="connsiteY2" fmla="*/ 6858000 h 6858000"/>
              <a:gd name="connsiteX3" fmla="*/ 1878904 w 3172739"/>
              <a:gd name="connsiteY3" fmla="*/ 6858000 h 6858000"/>
              <a:gd name="connsiteX4" fmla="*/ 0 w 3172739"/>
              <a:gd name="connsiteY4" fmla="*/ 12526 h 6858000"/>
              <a:gd name="connsiteX0" fmla="*/ 0 w 3172739"/>
              <a:gd name="connsiteY0" fmla="*/ 12526 h 6858000"/>
              <a:gd name="connsiteX1" fmla="*/ 2396125 w 3172739"/>
              <a:gd name="connsiteY1" fmla="*/ 0 h 6858000"/>
              <a:gd name="connsiteX2" fmla="*/ 3172739 w 3172739"/>
              <a:gd name="connsiteY2" fmla="*/ 6858000 h 6858000"/>
              <a:gd name="connsiteX3" fmla="*/ 1878904 w 3172739"/>
              <a:gd name="connsiteY3" fmla="*/ 6858000 h 6858000"/>
              <a:gd name="connsiteX4" fmla="*/ 0 w 3172739"/>
              <a:gd name="connsiteY4" fmla="*/ 12526 h 6858000"/>
              <a:gd name="connsiteX0" fmla="*/ 0 w 2396125"/>
              <a:gd name="connsiteY0" fmla="*/ 12526 h 6858000"/>
              <a:gd name="connsiteX1" fmla="*/ 2396125 w 2396125"/>
              <a:gd name="connsiteY1" fmla="*/ 0 h 6858000"/>
              <a:gd name="connsiteX2" fmla="*/ 2396125 w 2396125"/>
              <a:gd name="connsiteY2" fmla="*/ 6858000 h 6858000"/>
              <a:gd name="connsiteX3" fmla="*/ 1878904 w 2396125"/>
              <a:gd name="connsiteY3" fmla="*/ 6858000 h 6858000"/>
              <a:gd name="connsiteX4" fmla="*/ 0 w 2396125"/>
              <a:gd name="connsiteY4" fmla="*/ 12526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96125" h="6858000">
                <a:moveTo>
                  <a:pt x="0" y="12526"/>
                </a:moveTo>
                <a:lnTo>
                  <a:pt x="2396125" y="0"/>
                </a:lnTo>
                <a:lnTo>
                  <a:pt x="2396125" y="6858000"/>
                </a:lnTo>
                <a:lnTo>
                  <a:pt x="1878904" y="6858000"/>
                </a:lnTo>
                <a:lnTo>
                  <a:pt x="0" y="12526"/>
                </a:lnTo>
                <a:close/>
              </a:path>
            </a:pathLst>
          </a:custGeom>
          <a:blipFill>
            <a:blip r:embed="rId2" cstate="screen">
              <a:extLst>
                <a:ext uri="{28A0092B-C50C-407E-A947-70E740481C1C}">
                  <a14:useLocalDpi xmlns:a14="http://schemas.microsoft.com/office/drawing/2010/main"/>
                </a:ext>
              </a:extLst>
            </a:blip>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wrap="none" lIns="0" tIns="0" rIns="0" bIns="0" rtlCol="0" anchor="ctr"/>
          <a:lstStyle/>
          <a:p>
            <a:pPr algn="ctr"/>
            <a:endParaRPr lang="en-US"/>
          </a:p>
        </p:txBody>
      </p:sp>
      <p:sp>
        <p:nvSpPr>
          <p:cNvPr id="2" name="Title 1">
            <a:extLst>
              <a:ext uri="{FF2B5EF4-FFF2-40B4-BE49-F238E27FC236}">
                <a16:creationId xmlns:a16="http://schemas.microsoft.com/office/drawing/2014/main" id="{7825093F-5FBB-CC93-B528-8CC30242564A}"/>
              </a:ext>
            </a:extLst>
          </p:cNvPr>
          <p:cNvSpPr>
            <a:spLocks noGrp="1"/>
          </p:cNvSpPr>
          <p:nvPr>
            <p:ph type="title" hasCustomPrompt="1"/>
          </p:nvPr>
        </p:nvSpPr>
        <p:spPr>
          <a:xfrm>
            <a:off x="402336" y="723900"/>
            <a:ext cx="11777448" cy="914400"/>
          </a:xfrm>
          <a:prstGeom prst="rect">
            <a:avLst/>
          </a:prstGeom>
          <a:noFill/>
        </p:spPr>
        <p:txBody>
          <a:bodyPr/>
          <a:lstStyle/>
          <a:p>
            <a:r>
              <a:rPr lang="en-US" dirty="0"/>
              <a:t>24 PT HELVETICA NEUE BOLD CONDENSED ITALIC IN ALL-CAPS</a:t>
            </a:r>
          </a:p>
        </p:txBody>
      </p:sp>
      <p:sp>
        <p:nvSpPr>
          <p:cNvPr id="6" name="Slide Number Placeholder 5">
            <a:extLst>
              <a:ext uri="{FF2B5EF4-FFF2-40B4-BE49-F238E27FC236}">
                <a16:creationId xmlns:a16="http://schemas.microsoft.com/office/drawing/2014/main" id="{8663E4DA-F892-776A-65A0-959C0346F4D2}"/>
              </a:ext>
            </a:extLst>
          </p:cNvPr>
          <p:cNvSpPr>
            <a:spLocks noGrp="1"/>
          </p:cNvSpPr>
          <p:nvPr>
            <p:ph type="sldNum" sz="quarter" idx="12"/>
          </p:nvPr>
        </p:nvSpPr>
        <p:spPr/>
        <p:txBody>
          <a:bodyPr/>
          <a:lstStyle>
            <a:lvl1pPr>
              <a:defRPr>
                <a:solidFill>
                  <a:schemeClr val="bg1"/>
                </a:solidFill>
              </a:defRPr>
            </a:lvl1pPr>
          </a:lstStyle>
          <a:p>
            <a:fld id="{2EF5B720-A4A1-FD49-AF98-E194DCD54D67}" type="slidenum">
              <a:rPr lang="en-US" smtClean="0"/>
              <a:pPr/>
              <a:t>‹#›</a:t>
            </a:fld>
            <a:endParaRPr lang="en-US" dirty="0"/>
          </a:p>
        </p:txBody>
      </p:sp>
      <p:sp>
        <p:nvSpPr>
          <p:cNvPr id="10" name="Text Placeholder 9">
            <a:extLst>
              <a:ext uri="{FF2B5EF4-FFF2-40B4-BE49-F238E27FC236}">
                <a16:creationId xmlns:a16="http://schemas.microsoft.com/office/drawing/2014/main" id="{F4C63C66-DAA7-A65A-890A-CBA7F4AE8B62}"/>
              </a:ext>
            </a:extLst>
          </p:cNvPr>
          <p:cNvSpPr>
            <a:spLocks noGrp="1"/>
          </p:cNvSpPr>
          <p:nvPr>
            <p:ph type="body" sz="quarter" idx="13" hasCustomPrompt="1"/>
          </p:nvPr>
        </p:nvSpPr>
        <p:spPr>
          <a:xfrm>
            <a:off x="838199" y="2057400"/>
            <a:ext cx="8890051" cy="457200"/>
          </a:xfrm>
        </p:spPr>
        <p:txBody>
          <a:bodyPr/>
          <a:lstStyle>
            <a:lvl1pPr marL="0" indent="0" algn="l">
              <a:buNone/>
              <a:defRPr b="1" i="0" spc="300">
                <a:solidFill>
                  <a:schemeClr val="tx1"/>
                </a:solidFill>
                <a:latin typeface="Helvetica Neue" panose="02000503000000020004" pitchFamily="2" charset="0"/>
                <a:ea typeface="Helvetica Neue" panose="02000503000000020004" pitchFamily="2" charset="0"/>
                <a:cs typeface="Helvetica Neue" panose="02000503000000020004" pitchFamily="2" charset="0"/>
              </a:defRPr>
            </a:lvl1pPr>
          </a:lstStyle>
          <a:p>
            <a:pPr lvl="0"/>
            <a:r>
              <a:rPr lang="en-US" dirty="0"/>
              <a:t>FIRST AND LAST NAME</a:t>
            </a:r>
          </a:p>
        </p:txBody>
      </p:sp>
      <p:sp>
        <p:nvSpPr>
          <p:cNvPr id="17" name="Text Placeholder 14">
            <a:extLst>
              <a:ext uri="{FF2B5EF4-FFF2-40B4-BE49-F238E27FC236}">
                <a16:creationId xmlns:a16="http://schemas.microsoft.com/office/drawing/2014/main" id="{6638645C-0FEA-4A2A-E0F9-C3AC70D5DAB2}"/>
              </a:ext>
            </a:extLst>
          </p:cNvPr>
          <p:cNvSpPr>
            <a:spLocks noGrp="1"/>
          </p:cNvSpPr>
          <p:nvPr>
            <p:ph type="body" sz="quarter" idx="16" hasCustomPrompt="1"/>
          </p:nvPr>
        </p:nvSpPr>
        <p:spPr>
          <a:xfrm>
            <a:off x="838199" y="2514600"/>
            <a:ext cx="8890211" cy="2971800"/>
          </a:xfrm>
        </p:spPr>
        <p:txBody>
          <a:bodyPr/>
          <a:lstStyle>
            <a:lvl1pPr marL="0" indent="0">
              <a:buNone/>
              <a:defRPr/>
            </a:lvl1pPr>
            <a:lvl2pPr marL="223837" indent="0">
              <a:buNone/>
              <a:defRPr/>
            </a:lvl2pPr>
            <a:lvl3pPr marL="460375" indent="0">
              <a:buNone/>
              <a:defRPr/>
            </a:lvl3pPr>
            <a:lvl4pPr marL="635000" indent="0">
              <a:buNone/>
              <a:defRPr/>
            </a:lvl4pPr>
            <a:lvl5pPr marL="808038" indent="0">
              <a:buNone/>
              <a:defRPr/>
            </a:lvl5pPr>
          </a:lstStyle>
          <a:p>
            <a:pPr lvl="0"/>
            <a:r>
              <a:rPr lang="en-US" dirty="0"/>
              <a:t>Title</a:t>
            </a:r>
          </a:p>
          <a:p>
            <a:pPr lvl="0"/>
            <a:r>
              <a:rPr lang="en-US" dirty="0"/>
              <a:t>School/College</a:t>
            </a:r>
          </a:p>
          <a:p>
            <a:pPr lvl="0"/>
            <a:r>
              <a:rPr lang="en-US" dirty="0"/>
              <a:t>Address</a:t>
            </a:r>
          </a:p>
          <a:p>
            <a:pPr lvl="0"/>
            <a:r>
              <a:rPr lang="en-US" dirty="0"/>
              <a:t>Email</a:t>
            </a:r>
          </a:p>
          <a:p>
            <a:pPr lvl="0"/>
            <a:r>
              <a:rPr lang="en-US" dirty="0"/>
              <a:t>Website</a:t>
            </a:r>
          </a:p>
          <a:p>
            <a:pPr lvl="0"/>
            <a:r>
              <a:rPr lang="en-US" dirty="0"/>
              <a:t>Social Handles</a:t>
            </a:r>
          </a:p>
        </p:txBody>
      </p:sp>
      <p:sp>
        <p:nvSpPr>
          <p:cNvPr id="3" name="Footer Placeholder 4">
            <a:extLst>
              <a:ext uri="{FF2B5EF4-FFF2-40B4-BE49-F238E27FC236}">
                <a16:creationId xmlns:a16="http://schemas.microsoft.com/office/drawing/2014/main" id="{0B73FC1A-15C8-6BEB-2217-8EB443B1CACE}"/>
              </a:ext>
            </a:extLst>
          </p:cNvPr>
          <p:cNvSpPr>
            <a:spLocks noGrp="1"/>
          </p:cNvSpPr>
          <p:nvPr>
            <p:ph type="ftr" sz="quarter" idx="11"/>
          </p:nvPr>
        </p:nvSpPr>
        <p:spPr>
          <a:xfrm>
            <a:off x="5613599" y="6090377"/>
            <a:ext cx="4114800" cy="462824"/>
          </a:xfrm>
        </p:spPr>
        <p:txBody>
          <a:bodyPr/>
          <a:lstStyle/>
          <a:p>
            <a:r>
              <a:rPr lang="en-US" dirty="0"/>
              <a:t>Name of School/Unit</a:t>
            </a:r>
          </a:p>
        </p:txBody>
      </p:sp>
    </p:spTree>
    <p:extLst>
      <p:ext uri="{BB962C8B-B14F-4D97-AF65-F5344CB8AC3E}">
        <p14:creationId xmlns:p14="http://schemas.microsoft.com/office/powerpoint/2010/main" val="129083261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Contact - Gold">
    <p:spTree>
      <p:nvGrpSpPr>
        <p:cNvPr id="1" name=""/>
        <p:cNvGrpSpPr/>
        <p:nvPr/>
      </p:nvGrpSpPr>
      <p:grpSpPr>
        <a:xfrm>
          <a:off x="0" y="0"/>
          <a:ext cx="0" cy="0"/>
          <a:chOff x="0" y="0"/>
          <a:chExt cx="0" cy="0"/>
        </a:xfrm>
      </p:grpSpPr>
      <p:sp>
        <p:nvSpPr>
          <p:cNvPr id="3" name="Rectangle 22">
            <a:extLst>
              <a:ext uri="{FF2B5EF4-FFF2-40B4-BE49-F238E27FC236}">
                <a16:creationId xmlns:a16="http://schemas.microsoft.com/office/drawing/2014/main" id="{F858F38A-040F-5B26-18C8-CD69F76F0AA4}"/>
              </a:ext>
            </a:extLst>
          </p:cNvPr>
          <p:cNvSpPr>
            <a:spLocks/>
          </p:cNvSpPr>
          <p:nvPr userDrawn="1"/>
        </p:nvSpPr>
        <p:spPr>
          <a:xfrm flipV="1">
            <a:off x="9766939" y="-1"/>
            <a:ext cx="2425061" cy="1884360"/>
          </a:xfrm>
          <a:custGeom>
            <a:avLst/>
            <a:gdLst>
              <a:gd name="connsiteX0" fmla="*/ 0 w 10325100"/>
              <a:gd name="connsiteY0" fmla="*/ 0 h 6858000"/>
              <a:gd name="connsiteX1" fmla="*/ 10325100 w 10325100"/>
              <a:gd name="connsiteY1" fmla="*/ 0 h 6858000"/>
              <a:gd name="connsiteX2" fmla="*/ 10325100 w 10325100"/>
              <a:gd name="connsiteY2" fmla="*/ 6858000 h 6858000"/>
              <a:gd name="connsiteX3" fmla="*/ 0 w 10325100"/>
              <a:gd name="connsiteY3" fmla="*/ 6858000 h 6858000"/>
              <a:gd name="connsiteX4" fmla="*/ 0 w 10325100"/>
              <a:gd name="connsiteY4" fmla="*/ 0 h 6858000"/>
              <a:gd name="connsiteX0" fmla="*/ 0 w 12204004"/>
              <a:gd name="connsiteY0" fmla="*/ 12526 h 6858000"/>
              <a:gd name="connsiteX1" fmla="*/ 12204004 w 12204004"/>
              <a:gd name="connsiteY1" fmla="*/ 0 h 6858000"/>
              <a:gd name="connsiteX2" fmla="*/ 12204004 w 12204004"/>
              <a:gd name="connsiteY2" fmla="*/ 6858000 h 6858000"/>
              <a:gd name="connsiteX3" fmla="*/ 1878904 w 12204004"/>
              <a:gd name="connsiteY3" fmla="*/ 6858000 h 6858000"/>
              <a:gd name="connsiteX4" fmla="*/ 0 w 12204004"/>
              <a:gd name="connsiteY4" fmla="*/ 12526 h 6858000"/>
              <a:gd name="connsiteX0" fmla="*/ 0 w 12204004"/>
              <a:gd name="connsiteY0" fmla="*/ 12526 h 6858000"/>
              <a:gd name="connsiteX1" fmla="*/ 12204004 w 12204004"/>
              <a:gd name="connsiteY1" fmla="*/ 0 h 6858000"/>
              <a:gd name="connsiteX2" fmla="*/ 3172739 w 12204004"/>
              <a:gd name="connsiteY2" fmla="*/ 6858000 h 6858000"/>
              <a:gd name="connsiteX3" fmla="*/ 1878904 w 12204004"/>
              <a:gd name="connsiteY3" fmla="*/ 6858000 h 6858000"/>
              <a:gd name="connsiteX4" fmla="*/ 0 w 12204004"/>
              <a:gd name="connsiteY4" fmla="*/ 12526 h 6858000"/>
              <a:gd name="connsiteX0" fmla="*/ 0 w 3172739"/>
              <a:gd name="connsiteY0" fmla="*/ 12526 h 6858000"/>
              <a:gd name="connsiteX1" fmla="*/ 1744772 w 3172739"/>
              <a:gd name="connsiteY1" fmla="*/ 0 h 6858000"/>
              <a:gd name="connsiteX2" fmla="*/ 3172739 w 3172739"/>
              <a:gd name="connsiteY2" fmla="*/ 6858000 h 6858000"/>
              <a:gd name="connsiteX3" fmla="*/ 1878904 w 3172739"/>
              <a:gd name="connsiteY3" fmla="*/ 6858000 h 6858000"/>
              <a:gd name="connsiteX4" fmla="*/ 0 w 3172739"/>
              <a:gd name="connsiteY4" fmla="*/ 12526 h 6858000"/>
              <a:gd name="connsiteX0" fmla="*/ 0 w 3172739"/>
              <a:gd name="connsiteY0" fmla="*/ 12526 h 6858000"/>
              <a:gd name="connsiteX1" fmla="*/ 2396125 w 3172739"/>
              <a:gd name="connsiteY1" fmla="*/ 0 h 6858000"/>
              <a:gd name="connsiteX2" fmla="*/ 3172739 w 3172739"/>
              <a:gd name="connsiteY2" fmla="*/ 6858000 h 6858000"/>
              <a:gd name="connsiteX3" fmla="*/ 1878904 w 3172739"/>
              <a:gd name="connsiteY3" fmla="*/ 6858000 h 6858000"/>
              <a:gd name="connsiteX4" fmla="*/ 0 w 3172739"/>
              <a:gd name="connsiteY4" fmla="*/ 12526 h 6858000"/>
              <a:gd name="connsiteX0" fmla="*/ 0 w 2396125"/>
              <a:gd name="connsiteY0" fmla="*/ 12526 h 6858000"/>
              <a:gd name="connsiteX1" fmla="*/ 2396125 w 2396125"/>
              <a:gd name="connsiteY1" fmla="*/ 0 h 6858000"/>
              <a:gd name="connsiteX2" fmla="*/ 2396125 w 2396125"/>
              <a:gd name="connsiteY2" fmla="*/ 6858000 h 6858000"/>
              <a:gd name="connsiteX3" fmla="*/ 1878904 w 2396125"/>
              <a:gd name="connsiteY3" fmla="*/ 6858000 h 6858000"/>
              <a:gd name="connsiteX4" fmla="*/ 0 w 2396125"/>
              <a:gd name="connsiteY4" fmla="*/ 12526 h 6858000"/>
              <a:gd name="connsiteX0" fmla="*/ 0 w 7639457"/>
              <a:gd name="connsiteY0" fmla="*/ 0 h 6880198"/>
              <a:gd name="connsiteX1" fmla="*/ 7639457 w 7639457"/>
              <a:gd name="connsiteY1" fmla="*/ 22198 h 6880198"/>
              <a:gd name="connsiteX2" fmla="*/ 7639457 w 7639457"/>
              <a:gd name="connsiteY2" fmla="*/ 6880198 h 6880198"/>
              <a:gd name="connsiteX3" fmla="*/ 7122236 w 7639457"/>
              <a:gd name="connsiteY3" fmla="*/ 6880198 h 6880198"/>
              <a:gd name="connsiteX4" fmla="*/ 0 w 7639457"/>
              <a:gd name="connsiteY4" fmla="*/ 0 h 6880198"/>
              <a:gd name="connsiteX0" fmla="*/ 0 w 7639457"/>
              <a:gd name="connsiteY0" fmla="*/ 0 h 6880198"/>
              <a:gd name="connsiteX1" fmla="*/ 7639457 w 7639457"/>
              <a:gd name="connsiteY1" fmla="*/ 22198 h 6880198"/>
              <a:gd name="connsiteX2" fmla="*/ 7639457 w 7639457"/>
              <a:gd name="connsiteY2" fmla="*/ 6880198 h 6880198"/>
              <a:gd name="connsiteX3" fmla="*/ 2916050 w 7639457"/>
              <a:gd name="connsiteY3" fmla="*/ 6880198 h 6880198"/>
              <a:gd name="connsiteX4" fmla="*/ 0 w 7639457"/>
              <a:gd name="connsiteY4" fmla="*/ 0 h 6880198"/>
              <a:gd name="connsiteX0" fmla="*/ 1729767 w 4723407"/>
              <a:gd name="connsiteY0" fmla="*/ 0 h 6868323"/>
              <a:gd name="connsiteX1" fmla="*/ 4723407 w 4723407"/>
              <a:gd name="connsiteY1" fmla="*/ 10323 h 6868323"/>
              <a:gd name="connsiteX2" fmla="*/ 4723407 w 4723407"/>
              <a:gd name="connsiteY2" fmla="*/ 6868323 h 6868323"/>
              <a:gd name="connsiteX3" fmla="*/ 0 w 4723407"/>
              <a:gd name="connsiteY3" fmla="*/ 6868323 h 6868323"/>
              <a:gd name="connsiteX4" fmla="*/ 1729767 w 4723407"/>
              <a:gd name="connsiteY4" fmla="*/ 0 h 6868323"/>
              <a:gd name="connsiteX0" fmla="*/ 0 w 2993640"/>
              <a:gd name="connsiteY0" fmla="*/ 0 h 6868323"/>
              <a:gd name="connsiteX1" fmla="*/ 2993640 w 2993640"/>
              <a:gd name="connsiteY1" fmla="*/ 10323 h 6868323"/>
              <a:gd name="connsiteX2" fmla="*/ 2993640 w 2993640"/>
              <a:gd name="connsiteY2" fmla="*/ 6868323 h 6868323"/>
              <a:gd name="connsiteX3" fmla="*/ 2426309 w 2993640"/>
              <a:gd name="connsiteY3" fmla="*/ 6834972 h 6868323"/>
              <a:gd name="connsiteX4" fmla="*/ 0 w 2993640"/>
              <a:gd name="connsiteY4" fmla="*/ 0 h 6868323"/>
              <a:gd name="connsiteX0" fmla="*/ 0 w 2278163"/>
              <a:gd name="connsiteY0" fmla="*/ 23028 h 6858000"/>
              <a:gd name="connsiteX1" fmla="*/ 2278163 w 2278163"/>
              <a:gd name="connsiteY1" fmla="*/ 0 h 6858000"/>
              <a:gd name="connsiteX2" fmla="*/ 2278163 w 2278163"/>
              <a:gd name="connsiteY2" fmla="*/ 6858000 h 6858000"/>
              <a:gd name="connsiteX3" fmla="*/ 1710832 w 2278163"/>
              <a:gd name="connsiteY3" fmla="*/ 6824649 h 6858000"/>
              <a:gd name="connsiteX4" fmla="*/ 0 w 2278163"/>
              <a:gd name="connsiteY4" fmla="*/ 23028 h 6858000"/>
              <a:gd name="connsiteX0" fmla="*/ 0 w 2278163"/>
              <a:gd name="connsiteY0" fmla="*/ 0 h 10649530"/>
              <a:gd name="connsiteX1" fmla="*/ 2278163 w 2278163"/>
              <a:gd name="connsiteY1" fmla="*/ 10649531 h 10649530"/>
              <a:gd name="connsiteX2" fmla="*/ 2278163 w 2278163"/>
              <a:gd name="connsiteY2" fmla="*/ 6834972 h 10649530"/>
              <a:gd name="connsiteX3" fmla="*/ 1710832 w 2278163"/>
              <a:gd name="connsiteY3" fmla="*/ 6801621 h 10649530"/>
              <a:gd name="connsiteX4" fmla="*/ 0 w 2278163"/>
              <a:gd name="connsiteY4" fmla="*/ 0 h 10649530"/>
              <a:gd name="connsiteX0" fmla="*/ 0 w 1889057"/>
              <a:gd name="connsiteY0" fmla="*/ 3837583 h 3847909"/>
              <a:gd name="connsiteX1" fmla="*/ 1889057 w 1889057"/>
              <a:gd name="connsiteY1" fmla="*/ 3847910 h 3847909"/>
              <a:gd name="connsiteX2" fmla="*/ 1889057 w 1889057"/>
              <a:gd name="connsiteY2" fmla="*/ 33351 h 3847909"/>
              <a:gd name="connsiteX3" fmla="*/ 1321726 w 1889057"/>
              <a:gd name="connsiteY3" fmla="*/ 0 h 3847909"/>
              <a:gd name="connsiteX4" fmla="*/ 0 w 1889057"/>
              <a:gd name="connsiteY4" fmla="*/ 3837583 h 3847909"/>
              <a:gd name="connsiteX0" fmla="*/ 0 w 1889057"/>
              <a:gd name="connsiteY0" fmla="*/ 3857733 h 3868059"/>
              <a:gd name="connsiteX1" fmla="*/ 1889057 w 1889057"/>
              <a:gd name="connsiteY1" fmla="*/ 3868060 h 3868059"/>
              <a:gd name="connsiteX2" fmla="*/ 1889057 w 1889057"/>
              <a:gd name="connsiteY2" fmla="*/ 53501 h 3868059"/>
              <a:gd name="connsiteX3" fmla="*/ 1490098 w 1889057"/>
              <a:gd name="connsiteY3" fmla="*/ 0 h 3868059"/>
              <a:gd name="connsiteX4" fmla="*/ 0 w 1889057"/>
              <a:gd name="connsiteY4" fmla="*/ 3857733 h 3868059"/>
              <a:gd name="connsiteX0" fmla="*/ 0 w 1129796"/>
              <a:gd name="connsiteY0" fmla="*/ 2658808 h 3868059"/>
              <a:gd name="connsiteX1" fmla="*/ 1129796 w 1129796"/>
              <a:gd name="connsiteY1" fmla="*/ 3868060 h 3868059"/>
              <a:gd name="connsiteX2" fmla="*/ 1129796 w 1129796"/>
              <a:gd name="connsiteY2" fmla="*/ 53501 h 3868059"/>
              <a:gd name="connsiteX3" fmla="*/ 730837 w 1129796"/>
              <a:gd name="connsiteY3" fmla="*/ 0 h 3868059"/>
              <a:gd name="connsiteX4" fmla="*/ 0 w 1129796"/>
              <a:gd name="connsiteY4" fmla="*/ 2658808 h 3868059"/>
              <a:gd name="connsiteX0" fmla="*/ 63369 w 398959"/>
              <a:gd name="connsiteY0" fmla="*/ 2769633 h 3868059"/>
              <a:gd name="connsiteX1" fmla="*/ 398959 w 398959"/>
              <a:gd name="connsiteY1" fmla="*/ 3868060 h 3868059"/>
              <a:gd name="connsiteX2" fmla="*/ 398959 w 398959"/>
              <a:gd name="connsiteY2" fmla="*/ 53501 h 3868059"/>
              <a:gd name="connsiteX3" fmla="*/ 0 w 398959"/>
              <a:gd name="connsiteY3" fmla="*/ 0 h 3868059"/>
              <a:gd name="connsiteX4" fmla="*/ 63369 w 398959"/>
              <a:gd name="connsiteY4" fmla="*/ 2769633 h 3868059"/>
              <a:gd name="connsiteX0" fmla="*/ 0 w 2136849"/>
              <a:gd name="connsiteY0" fmla="*/ 3384208 h 3868059"/>
              <a:gd name="connsiteX1" fmla="*/ 2136849 w 2136849"/>
              <a:gd name="connsiteY1" fmla="*/ 3868060 h 3868059"/>
              <a:gd name="connsiteX2" fmla="*/ 2136849 w 2136849"/>
              <a:gd name="connsiteY2" fmla="*/ 53501 h 3868059"/>
              <a:gd name="connsiteX3" fmla="*/ 1737890 w 2136849"/>
              <a:gd name="connsiteY3" fmla="*/ 0 h 3868059"/>
              <a:gd name="connsiteX4" fmla="*/ 0 w 2136849"/>
              <a:gd name="connsiteY4" fmla="*/ 3384208 h 3868059"/>
              <a:gd name="connsiteX0" fmla="*/ 0 w 2136849"/>
              <a:gd name="connsiteY0" fmla="*/ 3384208 h 3384208"/>
              <a:gd name="connsiteX1" fmla="*/ 2133672 w 2136849"/>
              <a:gd name="connsiteY1" fmla="*/ 3313934 h 3384208"/>
              <a:gd name="connsiteX2" fmla="*/ 2136849 w 2136849"/>
              <a:gd name="connsiteY2" fmla="*/ 53501 h 3384208"/>
              <a:gd name="connsiteX3" fmla="*/ 1737890 w 2136849"/>
              <a:gd name="connsiteY3" fmla="*/ 0 h 3384208"/>
              <a:gd name="connsiteX4" fmla="*/ 0 w 2136849"/>
              <a:gd name="connsiteY4" fmla="*/ 3384208 h 3384208"/>
              <a:gd name="connsiteX0" fmla="*/ 0 w 2136849"/>
              <a:gd name="connsiteY0" fmla="*/ 3384208 h 3384459"/>
              <a:gd name="connsiteX1" fmla="*/ 2133672 w 2136849"/>
              <a:gd name="connsiteY1" fmla="*/ 3384459 h 3384459"/>
              <a:gd name="connsiteX2" fmla="*/ 2136849 w 2136849"/>
              <a:gd name="connsiteY2" fmla="*/ 53501 h 3384459"/>
              <a:gd name="connsiteX3" fmla="*/ 1737890 w 2136849"/>
              <a:gd name="connsiteY3" fmla="*/ 0 h 3384459"/>
              <a:gd name="connsiteX4" fmla="*/ 0 w 2136849"/>
              <a:gd name="connsiteY4" fmla="*/ 3384208 h 3384459"/>
              <a:gd name="connsiteX0" fmla="*/ 0 w 1127276"/>
              <a:gd name="connsiteY0" fmla="*/ 2683823 h 3384459"/>
              <a:gd name="connsiteX1" fmla="*/ 1124099 w 1127276"/>
              <a:gd name="connsiteY1" fmla="*/ 3384459 h 3384459"/>
              <a:gd name="connsiteX2" fmla="*/ 1127276 w 1127276"/>
              <a:gd name="connsiteY2" fmla="*/ 53501 h 3384459"/>
              <a:gd name="connsiteX3" fmla="*/ 728317 w 1127276"/>
              <a:gd name="connsiteY3" fmla="*/ 0 h 3384459"/>
              <a:gd name="connsiteX4" fmla="*/ 0 w 1127276"/>
              <a:gd name="connsiteY4" fmla="*/ 2683823 h 3384459"/>
              <a:gd name="connsiteX0" fmla="*/ 0 w 1432251"/>
              <a:gd name="connsiteY0" fmla="*/ 3317504 h 3384459"/>
              <a:gd name="connsiteX1" fmla="*/ 1429074 w 1432251"/>
              <a:gd name="connsiteY1" fmla="*/ 3384459 h 3384459"/>
              <a:gd name="connsiteX2" fmla="*/ 1432251 w 1432251"/>
              <a:gd name="connsiteY2" fmla="*/ 53501 h 3384459"/>
              <a:gd name="connsiteX3" fmla="*/ 1033292 w 1432251"/>
              <a:gd name="connsiteY3" fmla="*/ 0 h 3384459"/>
              <a:gd name="connsiteX4" fmla="*/ 0 w 1432251"/>
              <a:gd name="connsiteY4" fmla="*/ 3317504 h 3384459"/>
              <a:gd name="connsiteX0" fmla="*/ 0 w 1432251"/>
              <a:gd name="connsiteY0" fmla="*/ 3450910 h 3517865"/>
              <a:gd name="connsiteX1" fmla="*/ 1429074 w 1432251"/>
              <a:gd name="connsiteY1" fmla="*/ 3517865 h 3517865"/>
              <a:gd name="connsiteX2" fmla="*/ 1432251 w 1432251"/>
              <a:gd name="connsiteY2" fmla="*/ 186907 h 3517865"/>
              <a:gd name="connsiteX3" fmla="*/ 1054324 w 1432251"/>
              <a:gd name="connsiteY3" fmla="*/ 0 h 3517865"/>
              <a:gd name="connsiteX4" fmla="*/ 0 w 1432251"/>
              <a:gd name="connsiteY4" fmla="*/ 3450910 h 3517865"/>
              <a:gd name="connsiteX0" fmla="*/ 0 w 1432251"/>
              <a:gd name="connsiteY0" fmla="*/ 3751075 h 3818030"/>
              <a:gd name="connsiteX1" fmla="*/ 1429074 w 1432251"/>
              <a:gd name="connsiteY1" fmla="*/ 3818030 h 3818030"/>
              <a:gd name="connsiteX2" fmla="*/ 1432251 w 1432251"/>
              <a:gd name="connsiteY2" fmla="*/ 487072 h 3818030"/>
              <a:gd name="connsiteX3" fmla="*/ 938644 w 1432251"/>
              <a:gd name="connsiteY3" fmla="*/ 0 h 3818030"/>
              <a:gd name="connsiteX4" fmla="*/ 0 w 1432251"/>
              <a:gd name="connsiteY4" fmla="*/ 3751075 h 3818030"/>
              <a:gd name="connsiteX0" fmla="*/ 0 w 1432251"/>
              <a:gd name="connsiteY0" fmla="*/ 3264003 h 3330958"/>
              <a:gd name="connsiteX1" fmla="*/ 1429074 w 1432251"/>
              <a:gd name="connsiteY1" fmla="*/ 3330958 h 3330958"/>
              <a:gd name="connsiteX2" fmla="*/ 1432251 w 1432251"/>
              <a:gd name="connsiteY2" fmla="*/ 0 h 3330958"/>
              <a:gd name="connsiteX3" fmla="*/ 970193 w 1432251"/>
              <a:gd name="connsiteY3" fmla="*/ 146612 h 3330958"/>
              <a:gd name="connsiteX4" fmla="*/ 0 w 1432251"/>
              <a:gd name="connsiteY4" fmla="*/ 3264003 h 3330958"/>
              <a:gd name="connsiteX0" fmla="*/ 0 w 1432251"/>
              <a:gd name="connsiteY0" fmla="*/ 3450906 h 3517861"/>
              <a:gd name="connsiteX1" fmla="*/ 1429074 w 1432251"/>
              <a:gd name="connsiteY1" fmla="*/ 3517861 h 3517861"/>
              <a:gd name="connsiteX2" fmla="*/ 1432251 w 1432251"/>
              <a:gd name="connsiteY2" fmla="*/ 186903 h 3517861"/>
              <a:gd name="connsiteX3" fmla="*/ 1022775 w 1432251"/>
              <a:gd name="connsiteY3" fmla="*/ 0 h 3517861"/>
              <a:gd name="connsiteX4" fmla="*/ 0 w 1432251"/>
              <a:gd name="connsiteY4" fmla="*/ 3450906 h 3517861"/>
              <a:gd name="connsiteX0" fmla="*/ 0 w 1432251"/>
              <a:gd name="connsiteY0" fmla="*/ 3530817 h 3597772"/>
              <a:gd name="connsiteX1" fmla="*/ 1429074 w 1432251"/>
              <a:gd name="connsiteY1" fmla="*/ 3597772 h 3597772"/>
              <a:gd name="connsiteX2" fmla="*/ 1432251 w 1432251"/>
              <a:gd name="connsiteY2" fmla="*/ 0 h 3597772"/>
              <a:gd name="connsiteX3" fmla="*/ 1022775 w 1432251"/>
              <a:gd name="connsiteY3" fmla="*/ 79911 h 3597772"/>
              <a:gd name="connsiteX4" fmla="*/ 0 w 1432251"/>
              <a:gd name="connsiteY4" fmla="*/ 3530817 h 3597772"/>
              <a:gd name="connsiteX0" fmla="*/ 0 w 1435428"/>
              <a:gd name="connsiteY0" fmla="*/ 3530817 h 3537322"/>
              <a:gd name="connsiteX1" fmla="*/ 1435428 w 1435428"/>
              <a:gd name="connsiteY1" fmla="*/ 3537322 h 3537322"/>
              <a:gd name="connsiteX2" fmla="*/ 1432251 w 1435428"/>
              <a:gd name="connsiteY2" fmla="*/ 0 h 3537322"/>
              <a:gd name="connsiteX3" fmla="*/ 1022775 w 1435428"/>
              <a:gd name="connsiteY3" fmla="*/ 79911 h 3537322"/>
              <a:gd name="connsiteX4" fmla="*/ 0 w 1435428"/>
              <a:gd name="connsiteY4" fmla="*/ 3530817 h 35373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35428" h="3537322">
                <a:moveTo>
                  <a:pt x="0" y="3530817"/>
                </a:moveTo>
                <a:lnTo>
                  <a:pt x="1435428" y="3537322"/>
                </a:lnTo>
                <a:lnTo>
                  <a:pt x="1432251" y="0"/>
                </a:lnTo>
                <a:lnTo>
                  <a:pt x="1022775" y="79911"/>
                </a:lnTo>
                <a:lnTo>
                  <a:pt x="0" y="3530817"/>
                </a:lnTo>
                <a:close/>
              </a:path>
            </a:pathLst>
          </a:cu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wrap="none" lIns="0" tIns="0" rIns="0" bIns="0" rtlCol="0" anchor="ctr"/>
          <a:lstStyle/>
          <a:p>
            <a:pPr algn="ctr"/>
            <a:endParaRPr lang="en-US" dirty="0"/>
          </a:p>
        </p:txBody>
      </p:sp>
      <p:sp>
        <p:nvSpPr>
          <p:cNvPr id="9" name="Rectangle 22">
            <a:extLst>
              <a:ext uri="{FF2B5EF4-FFF2-40B4-BE49-F238E27FC236}">
                <a16:creationId xmlns:a16="http://schemas.microsoft.com/office/drawing/2014/main" id="{70C1C63B-F9C4-40FC-BB27-7DBD9ECA01BE}"/>
              </a:ext>
            </a:extLst>
          </p:cNvPr>
          <p:cNvSpPr>
            <a:spLocks/>
          </p:cNvSpPr>
          <p:nvPr userDrawn="1"/>
        </p:nvSpPr>
        <p:spPr>
          <a:xfrm rot="10800000" flipH="1">
            <a:off x="9795875" y="0"/>
            <a:ext cx="2395728" cy="6858000"/>
          </a:xfrm>
          <a:custGeom>
            <a:avLst/>
            <a:gdLst>
              <a:gd name="connsiteX0" fmla="*/ 0 w 10325100"/>
              <a:gd name="connsiteY0" fmla="*/ 0 h 6858000"/>
              <a:gd name="connsiteX1" fmla="*/ 10325100 w 10325100"/>
              <a:gd name="connsiteY1" fmla="*/ 0 h 6858000"/>
              <a:gd name="connsiteX2" fmla="*/ 10325100 w 10325100"/>
              <a:gd name="connsiteY2" fmla="*/ 6858000 h 6858000"/>
              <a:gd name="connsiteX3" fmla="*/ 0 w 10325100"/>
              <a:gd name="connsiteY3" fmla="*/ 6858000 h 6858000"/>
              <a:gd name="connsiteX4" fmla="*/ 0 w 10325100"/>
              <a:gd name="connsiteY4" fmla="*/ 0 h 6858000"/>
              <a:gd name="connsiteX0" fmla="*/ 0 w 12204004"/>
              <a:gd name="connsiteY0" fmla="*/ 12526 h 6858000"/>
              <a:gd name="connsiteX1" fmla="*/ 12204004 w 12204004"/>
              <a:gd name="connsiteY1" fmla="*/ 0 h 6858000"/>
              <a:gd name="connsiteX2" fmla="*/ 12204004 w 12204004"/>
              <a:gd name="connsiteY2" fmla="*/ 6858000 h 6858000"/>
              <a:gd name="connsiteX3" fmla="*/ 1878904 w 12204004"/>
              <a:gd name="connsiteY3" fmla="*/ 6858000 h 6858000"/>
              <a:gd name="connsiteX4" fmla="*/ 0 w 12204004"/>
              <a:gd name="connsiteY4" fmla="*/ 12526 h 6858000"/>
              <a:gd name="connsiteX0" fmla="*/ 0 w 12204004"/>
              <a:gd name="connsiteY0" fmla="*/ 12526 h 6858000"/>
              <a:gd name="connsiteX1" fmla="*/ 12204004 w 12204004"/>
              <a:gd name="connsiteY1" fmla="*/ 0 h 6858000"/>
              <a:gd name="connsiteX2" fmla="*/ 3172739 w 12204004"/>
              <a:gd name="connsiteY2" fmla="*/ 6858000 h 6858000"/>
              <a:gd name="connsiteX3" fmla="*/ 1878904 w 12204004"/>
              <a:gd name="connsiteY3" fmla="*/ 6858000 h 6858000"/>
              <a:gd name="connsiteX4" fmla="*/ 0 w 12204004"/>
              <a:gd name="connsiteY4" fmla="*/ 12526 h 6858000"/>
              <a:gd name="connsiteX0" fmla="*/ 0 w 3172739"/>
              <a:gd name="connsiteY0" fmla="*/ 12526 h 6858000"/>
              <a:gd name="connsiteX1" fmla="*/ 1744772 w 3172739"/>
              <a:gd name="connsiteY1" fmla="*/ 0 h 6858000"/>
              <a:gd name="connsiteX2" fmla="*/ 3172739 w 3172739"/>
              <a:gd name="connsiteY2" fmla="*/ 6858000 h 6858000"/>
              <a:gd name="connsiteX3" fmla="*/ 1878904 w 3172739"/>
              <a:gd name="connsiteY3" fmla="*/ 6858000 h 6858000"/>
              <a:gd name="connsiteX4" fmla="*/ 0 w 3172739"/>
              <a:gd name="connsiteY4" fmla="*/ 12526 h 6858000"/>
              <a:gd name="connsiteX0" fmla="*/ 0 w 3172739"/>
              <a:gd name="connsiteY0" fmla="*/ 12526 h 6858000"/>
              <a:gd name="connsiteX1" fmla="*/ 2396125 w 3172739"/>
              <a:gd name="connsiteY1" fmla="*/ 0 h 6858000"/>
              <a:gd name="connsiteX2" fmla="*/ 3172739 w 3172739"/>
              <a:gd name="connsiteY2" fmla="*/ 6858000 h 6858000"/>
              <a:gd name="connsiteX3" fmla="*/ 1878904 w 3172739"/>
              <a:gd name="connsiteY3" fmla="*/ 6858000 h 6858000"/>
              <a:gd name="connsiteX4" fmla="*/ 0 w 3172739"/>
              <a:gd name="connsiteY4" fmla="*/ 12526 h 6858000"/>
              <a:gd name="connsiteX0" fmla="*/ 0 w 2396125"/>
              <a:gd name="connsiteY0" fmla="*/ 12526 h 6858000"/>
              <a:gd name="connsiteX1" fmla="*/ 2396125 w 2396125"/>
              <a:gd name="connsiteY1" fmla="*/ 0 h 6858000"/>
              <a:gd name="connsiteX2" fmla="*/ 2396125 w 2396125"/>
              <a:gd name="connsiteY2" fmla="*/ 6858000 h 6858000"/>
              <a:gd name="connsiteX3" fmla="*/ 1878904 w 2396125"/>
              <a:gd name="connsiteY3" fmla="*/ 6858000 h 6858000"/>
              <a:gd name="connsiteX4" fmla="*/ 0 w 2396125"/>
              <a:gd name="connsiteY4" fmla="*/ 12526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96125" h="6858000">
                <a:moveTo>
                  <a:pt x="0" y="12526"/>
                </a:moveTo>
                <a:lnTo>
                  <a:pt x="2396125" y="0"/>
                </a:lnTo>
                <a:lnTo>
                  <a:pt x="2396125" y="6858000"/>
                </a:lnTo>
                <a:lnTo>
                  <a:pt x="1878904" y="6858000"/>
                </a:lnTo>
                <a:lnTo>
                  <a:pt x="0" y="12526"/>
                </a:lnTo>
                <a:close/>
              </a:path>
            </a:pathLst>
          </a:custGeom>
          <a:blipFill>
            <a:blip r:embed="rId2" cstate="screen">
              <a:extLst>
                <a:ext uri="{28A0092B-C50C-407E-A947-70E740481C1C}">
                  <a14:useLocalDpi xmlns:a14="http://schemas.microsoft.com/office/drawing/2010/main"/>
                </a:ext>
              </a:extLst>
            </a:blip>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wrap="none" lIns="0" tIns="0" rIns="0" bIns="0" rtlCol="0" anchor="ctr"/>
          <a:lstStyle/>
          <a:p>
            <a:pPr algn="ctr"/>
            <a:endParaRPr lang="en-US"/>
          </a:p>
        </p:txBody>
      </p:sp>
      <p:sp>
        <p:nvSpPr>
          <p:cNvPr id="2" name="Title 1">
            <a:extLst>
              <a:ext uri="{FF2B5EF4-FFF2-40B4-BE49-F238E27FC236}">
                <a16:creationId xmlns:a16="http://schemas.microsoft.com/office/drawing/2014/main" id="{7825093F-5FBB-CC93-B528-8CC30242564A}"/>
              </a:ext>
            </a:extLst>
          </p:cNvPr>
          <p:cNvSpPr>
            <a:spLocks noGrp="1"/>
          </p:cNvSpPr>
          <p:nvPr>
            <p:ph type="title" hasCustomPrompt="1"/>
          </p:nvPr>
        </p:nvSpPr>
        <p:spPr>
          <a:xfrm>
            <a:off x="402336" y="723900"/>
            <a:ext cx="11777448" cy="914400"/>
          </a:xfrm>
          <a:prstGeom prst="rect">
            <a:avLst/>
          </a:prstGeom>
          <a:noFill/>
        </p:spPr>
        <p:txBody>
          <a:bodyPr/>
          <a:lstStyle/>
          <a:p>
            <a:r>
              <a:rPr lang="en-US" dirty="0"/>
              <a:t>24 PT HELVETICA NEUE BOLD CONDENSED ITALIC IN ALL-CAPS</a:t>
            </a:r>
          </a:p>
        </p:txBody>
      </p:sp>
      <p:sp>
        <p:nvSpPr>
          <p:cNvPr id="6" name="Slide Number Placeholder 5">
            <a:extLst>
              <a:ext uri="{FF2B5EF4-FFF2-40B4-BE49-F238E27FC236}">
                <a16:creationId xmlns:a16="http://schemas.microsoft.com/office/drawing/2014/main" id="{8663E4DA-F892-776A-65A0-959C0346F4D2}"/>
              </a:ext>
            </a:extLst>
          </p:cNvPr>
          <p:cNvSpPr>
            <a:spLocks noGrp="1"/>
          </p:cNvSpPr>
          <p:nvPr>
            <p:ph type="sldNum" sz="quarter" idx="12"/>
          </p:nvPr>
        </p:nvSpPr>
        <p:spPr/>
        <p:txBody>
          <a:bodyPr/>
          <a:lstStyle>
            <a:lvl1pPr>
              <a:defRPr>
                <a:solidFill>
                  <a:schemeClr val="bg1"/>
                </a:solidFill>
              </a:defRPr>
            </a:lvl1pPr>
          </a:lstStyle>
          <a:p>
            <a:fld id="{2EF5B720-A4A1-FD49-AF98-E194DCD54D67}" type="slidenum">
              <a:rPr lang="en-US" smtClean="0"/>
              <a:pPr/>
              <a:t>‹#›</a:t>
            </a:fld>
            <a:endParaRPr lang="en-US" dirty="0"/>
          </a:p>
        </p:txBody>
      </p:sp>
      <p:sp>
        <p:nvSpPr>
          <p:cNvPr id="10" name="Text Placeholder 9">
            <a:extLst>
              <a:ext uri="{FF2B5EF4-FFF2-40B4-BE49-F238E27FC236}">
                <a16:creationId xmlns:a16="http://schemas.microsoft.com/office/drawing/2014/main" id="{F4C63C66-DAA7-A65A-890A-CBA7F4AE8B62}"/>
              </a:ext>
            </a:extLst>
          </p:cNvPr>
          <p:cNvSpPr>
            <a:spLocks noGrp="1"/>
          </p:cNvSpPr>
          <p:nvPr>
            <p:ph type="body" sz="quarter" idx="13" hasCustomPrompt="1"/>
          </p:nvPr>
        </p:nvSpPr>
        <p:spPr>
          <a:xfrm>
            <a:off x="837805" y="2057400"/>
            <a:ext cx="8890446" cy="457200"/>
          </a:xfrm>
        </p:spPr>
        <p:txBody>
          <a:bodyPr/>
          <a:lstStyle>
            <a:lvl1pPr marL="0" indent="0" algn="l">
              <a:buNone/>
              <a:defRPr b="1" i="0" spc="300">
                <a:solidFill>
                  <a:schemeClr val="tx1"/>
                </a:solidFill>
                <a:latin typeface="Helvetica Neue" panose="02000503000000020004" pitchFamily="2" charset="0"/>
                <a:ea typeface="Helvetica Neue" panose="02000503000000020004" pitchFamily="2" charset="0"/>
                <a:cs typeface="Helvetica Neue" panose="02000503000000020004" pitchFamily="2" charset="0"/>
              </a:defRPr>
            </a:lvl1pPr>
          </a:lstStyle>
          <a:p>
            <a:pPr lvl="0"/>
            <a:r>
              <a:rPr lang="en-US" dirty="0"/>
              <a:t>FIRST AND LAST NAME</a:t>
            </a:r>
          </a:p>
        </p:txBody>
      </p:sp>
      <p:sp>
        <p:nvSpPr>
          <p:cNvPr id="17" name="Text Placeholder 14">
            <a:extLst>
              <a:ext uri="{FF2B5EF4-FFF2-40B4-BE49-F238E27FC236}">
                <a16:creationId xmlns:a16="http://schemas.microsoft.com/office/drawing/2014/main" id="{6638645C-0FEA-4A2A-E0F9-C3AC70D5DAB2}"/>
              </a:ext>
            </a:extLst>
          </p:cNvPr>
          <p:cNvSpPr>
            <a:spLocks noGrp="1"/>
          </p:cNvSpPr>
          <p:nvPr>
            <p:ph type="body" sz="quarter" idx="16" hasCustomPrompt="1"/>
          </p:nvPr>
        </p:nvSpPr>
        <p:spPr>
          <a:xfrm>
            <a:off x="838201" y="2514600"/>
            <a:ext cx="8890210" cy="2971800"/>
          </a:xfrm>
        </p:spPr>
        <p:txBody>
          <a:bodyPr/>
          <a:lstStyle>
            <a:lvl1pPr marL="0" indent="0">
              <a:buNone/>
              <a:defRPr/>
            </a:lvl1pPr>
            <a:lvl2pPr marL="223837" indent="0">
              <a:buNone/>
              <a:defRPr/>
            </a:lvl2pPr>
            <a:lvl3pPr marL="460375" indent="0">
              <a:buNone/>
              <a:defRPr/>
            </a:lvl3pPr>
            <a:lvl4pPr marL="635000" indent="0">
              <a:buNone/>
              <a:defRPr/>
            </a:lvl4pPr>
            <a:lvl5pPr marL="808038" indent="0">
              <a:buNone/>
              <a:defRPr/>
            </a:lvl5pPr>
          </a:lstStyle>
          <a:p>
            <a:pPr lvl="0"/>
            <a:r>
              <a:rPr lang="en-US" dirty="0"/>
              <a:t>Title</a:t>
            </a:r>
          </a:p>
          <a:p>
            <a:pPr lvl="0"/>
            <a:r>
              <a:rPr lang="en-US" dirty="0"/>
              <a:t>School/College</a:t>
            </a:r>
          </a:p>
          <a:p>
            <a:pPr lvl="0"/>
            <a:r>
              <a:rPr lang="en-US" dirty="0"/>
              <a:t>Address</a:t>
            </a:r>
          </a:p>
          <a:p>
            <a:pPr lvl="0"/>
            <a:r>
              <a:rPr lang="en-US" dirty="0"/>
              <a:t>Email</a:t>
            </a:r>
          </a:p>
          <a:p>
            <a:pPr lvl="0"/>
            <a:r>
              <a:rPr lang="en-US" dirty="0"/>
              <a:t>Website</a:t>
            </a:r>
          </a:p>
          <a:p>
            <a:pPr lvl="0"/>
            <a:r>
              <a:rPr lang="en-US" dirty="0"/>
              <a:t>Social Handles</a:t>
            </a:r>
          </a:p>
        </p:txBody>
      </p:sp>
      <p:sp>
        <p:nvSpPr>
          <p:cNvPr id="7" name="Footer Placeholder 4">
            <a:extLst>
              <a:ext uri="{FF2B5EF4-FFF2-40B4-BE49-F238E27FC236}">
                <a16:creationId xmlns:a16="http://schemas.microsoft.com/office/drawing/2014/main" id="{FAFC8884-CA12-F09C-CE7F-A3691837B4A8}"/>
              </a:ext>
            </a:extLst>
          </p:cNvPr>
          <p:cNvSpPr>
            <a:spLocks noGrp="1"/>
          </p:cNvSpPr>
          <p:nvPr>
            <p:ph type="ftr" sz="quarter" idx="11"/>
          </p:nvPr>
        </p:nvSpPr>
        <p:spPr>
          <a:xfrm>
            <a:off x="5613599" y="6090377"/>
            <a:ext cx="4114800" cy="462824"/>
          </a:xfrm>
        </p:spPr>
        <p:txBody>
          <a:bodyPr/>
          <a:lstStyle/>
          <a:p>
            <a:r>
              <a:rPr lang="en-US" dirty="0"/>
              <a:t>Name of School/Unit</a:t>
            </a:r>
          </a:p>
        </p:txBody>
      </p:sp>
    </p:spTree>
    <p:extLst>
      <p:ext uri="{BB962C8B-B14F-4D97-AF65-F5344CB8AC3E}">
        <p14:creationId xmlns:p14="http://schemas.microsoft.com/office/powerpoint/2010/main" val="222158129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One Content 1 - Minimal">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DFD8524-9B86-EC46-76C4-2A2575452448}"/>
              </a:ext>
            </a:extLst>
          </p:cNvPr>
          <p:cNvSpPr>
            <a:spLocks noGrp="1"/>
          </p:cNvSpPr>
          <p:nvPr>
            <p:ph idx="1"/>
          </p:nvPr>
        </p:nvSpPr>
        <p:spPr>
          <a:xfrm>
            <a:off x="838200" y="2057400"/>
            <a:ext cx="10515600" cy="3429000"/>
          </a:xfrm>
        </p:spPr>
        <p:txBody>
          <a:bodyPr>
            <a:normAutofit/>
          </a:bodyPr>
          <a:lstStyle>
            <a:lvl1pPr>
              <a:defRPr sz="1800"/>
            </a:lvl1pPr>
            <a:lvl2pPr>
              <a:defRPr sz="1800"/>
            </a:lvl2pPr>
            <a:lvl3pPr>
              <a:defRPr sz="18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7825093F-5FBB-CC93-B528-8CC30242564A}"/>
              </a:ext>
            </a:extLst>
          </p:cNvPr>
          <p:cNvSpPr>
            <a:spLocks noGrp="1"/>
          </p:cNvSpPr>
          <p:nvPr>
            <p:ph type="title" hasCustomPrompt="1"/>
          </p:nvPr>
        </p:nvSpPr>
        <p:spPr>
          <a:xfrm>
            <a:off x="402336" y="723900"/>
            <a:ext cx="11789664" cy="914400"/>
          </a:xfrm>
        </p:spPr>
        <p:txBody>
          <a:bodyPr/>
          <a:lstStyle/>
          <a:p>
            <a:r>
              <a:rPr lang="en-US" dirty="0"/>
              <a:t>24 PT HELVETICA NEUE BOLD CONDENSED ITALIC IN ALL-CAPS</a:t>
            </a:r>
          </a:p>
        </p:txBody>
      </p:sp>
      <p:sp>
        <p:nvSpPr>
          <p:cNvPr id="5" name="Footer Placeholder 4">
            <a:extLst>
              <a:ext uri="{FF2B5EF4-FFF2-40B4-BE49-F238E27FC236}">
                <a16:creationId xmlns:a16="http://schemas.microsoft.com/office/drawing/2014/main" id="{5997B587-D150-249B-679B-EDA190FED3E2}"/>
              </a:ext>
            </a:extLst>
          </p:cNvPr>
          <p:cNvSpPr>
            <a:spLocks noGrp="1"/>
          </p:cNvSpPr>
          <p:nvPr>
            <p:ph type="ftr" sz="quarter" idx="11"/>
          </p:nvPr>
        </p:nvSpPr>
        <p:spPr/>
        <p:txBody>
          <a:bodyPr/>
          <a:lstStyle/>
          <a:p>
            <a:r>
              <a:rPr lang="en-US" dirty="0"/>
              <a:t>Name of School/Unit</a:t>
            </a:r>
          </a:p>
        </p:txBody>
      </p:sp>
      <p:sp>
        <p:nvSpPr>
          <p:cNvPr id="6" name="Slide Number Placeholder 5">
            <a:extLst>
              <a:ext uri="{FF2B5EF4-FFF2-40B4-BE49-F238E27FC236}">
                <a16:creationId xmlns:a16="http://schemas.microsoft.com/office/drawing/2014/main" id="{8663E4DA-F892-776A-65A0-959C0346F4D2}"/>
              </a:ext>
            </a:extLst>
          </p:cNvPr>
          <p:cNvSpPr>
            <a:spLocks noGrp="1"/>
          </p:cNvSpPr>
          <p:nvPr>
            <p:ph type="sldNum" sz="quarter" idx="12"/>
          </p:nvPr>
        </p:nvSpPr>
        <p:spPr/>
        <p:txBody>
          <a:bodyPr/>
          <a:lstStyle/>
          <a:p>
            <a:fld id="{2EF5B720-A4A1-FD49-AF98-E194DCD54D67}" type="slidenum">
              <a:rPr lang="en-US" smtClean="0"/>
              <a:t>‹#›</a:t>
            </a:fld>
            <a:endParaRPr lang="en-US" dirty="0"/>
          </a:p>
        </p:txBody>
      </p:sp>
    </p:spTree>
    <p:extLst>
      <p:ext uri="{BB962C8B-B14F-4D97-AF65-F5344CB8AC3E}">
        <p14:creationId xmlns:p14="http://schemas.microsoft.com/office/powerpoint/2010/main" val="296345760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woObj" preserve="1">
  <p:cSld name="Two Content 1 - Minim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A76358-BDA7-6B27-5AE6-8078427A03CD}"/>
              </a:ext>
            </a:extLst>
          </p:cNvPr>
          <p:cNvSpPr>
            <a:spLocks noGrp="1"/>
          </p:cNvSpPr>
          <p:nvPr>
            <p:ph type="title" hasCustomPrompt="1"/>
          </p:nvPr>
        </p:nvSpPr>
        <p:spPr/>
        <p:txBody>
          <a:bodyPr/>
          <a:lstStyle/>
          <a:p>
            <a:r>
              <a:rPr lang="en-US" dirty="0"/>
              <a:t>24 PT HELVETICA NEUE BOLD CONDENSED ITALIC IN ALL-CAPS</a:t>
            </a:r>
          </a:p>
        </p:txBody>
      </p:sp>
      <p:sp>
        <p:nvSpPr>
          <p:cNvPr id="3" name="Content Placeholder 2">
            <a:extLst>
              <a:ext uri="{FF2B5EF4-FFF2-40B4-BE49-F238E27FC236}">
                <a16:creationId xmlns:a16="http://schemas.microsoft.com/office/drawing/2014/main" id="{702B4E02-8C19-03C3-E0CC-447146940CEE}"/>
              </a:ext>
            </a:extLst>
          </p:cNvPr>
          <p:cNvSpPr>
            <a:spLocks noGrp="1"/>
          </p:cNvSpPr>
          <p:nvPr>
            <p:ph sz="half" idx="1"/>
          </p:nvPr>
        </p:nvSpPr>
        <p:spPr>
          <a:xfrm>
            <a:off x="838200" y="2057400"/>
            <a:ext cx="5157216" cy="3429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D9CD045D-7157-470D-1829-99662494F98A}"/>
              </a:ext>
            </a:extLst>
          </p:cNvPr>
          <p:cNvSpPr>
            <a:spLocks noGrp="1"/>
          </p:cNvSpPr>
          <p:nvPr>
            <p:ph sz="half" idx="2"/>
          </p:nvPr>
        </p:nvSpPr>
        <p:spPr>
          <a:xfrm>
            <a:off x="6196584" y="2057400"/>
            <a:ext cx="5157216" cy="3429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Footer Placeholder 5">
            <a:extLst>
              <a:ext uri="{FF2B5EF4-FFF2-40B4-BE49-F238E27FC236}">
                <a16:creationId xmlns:a16="http://schemas.microsoft.com/office/drawing/2014/main" id="{41E8ED71-0349-C143-A9C3-44A78D58D25D}"/>
              </a:ext>
            </a:extLst>
          </p:cNvPr>
          <p:cNvSpPr>
            <a:spLocks noGrp="1"/>
          </p:cNvSpPr>
          <p:nvPr>
            <p:ph type="ftr" sz="quarter" idx="11"/>
          </p:nvPr>
        </p:nvSpPr>
        <p:spPr/>
        <p:txBody>
          <a:bodyPr/>
          <a:lstStyle/>
          <a:p>
            <a:r>
              <a:rPr lang="en-US" dirty="0"/>
              <a:t>Name of School/Unit</a:t>
            </a:r>
          </a:p>
        </p:txBody>
      </p:sp>
      <p:sp>
        <p:nvSpPr>
          <p:cNvPr id="7" name="Slide Number Placeholder 6">
            <a:extLst>
              <a:ext uri="{FF2B5EF4-FFF2-40B4-BE49-F238E27FC236}">
                <a16:creationId xmlns:a16="http://schemas.microsoft.com/office/drawing/2014/main" id="{907176FF-E606-9359-8914-FB38F8B45B38}"/>
              </a:ext>
            </a:extLst>
          </p:cNvPr>
          <p:cNvSpPr>
            <a:spLocks noGrp="1"/>
          </p:cNvSpPr>
          <p:nvPr>
            <p:ph type="sldNum" sz="quarter" idx="12"/>
          </p:nvPr>
        </p:nvSpPr>
        <p:spPr/>
        <p:txBody>
          <a:bodyPr/>
          <a:lstStyle/>
          <a:p>
            <a:fld id="{2EF5B720-A4A1-FD49-AF98-E194DCD54D67}" type="slidenum">
              <a:rPr lang="en-US" smtClean="0"/>
              <a:t>‹#›</a:t>
            </a:fld>
            <a:endParaRPr lang="en-US"/>
          </a:p>
        </p:txBody>
      </p:sp>
    </p:spTree>
    <p:extLst>
      <p:ext uri="{BB962C8B-B14F-4D97-AF65-F5344CB8AC3E}">
        <p14:creationId xmlns:p14="http://schemas.microsoft.com/office/powerpoint/2010/main" val="425070680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Comparison 1 - Minimal">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A6F2E2FC-123D-FD48-9F7F-675E3844FE3D}"/>
              </a:ext>
            </a:extLst>
          </p:cNvPr>
          <p:cNvSpPr>
            <a:spLocks noGrp="1"/>
          </p:cNvSpPr>
          <p:nvPr>
            <p:ph type="body" idx="1" hasCustomPrompt="1"/>
          </p:nvPr>
        </p:nvSpPr>
        <p:spPr>
          <a:xfrm>
            <a:off x="839788" y="1681163"/>
            <a:ext cx="5157787" cy="823912"/>
          </a:xfrm>
        </p:spPr>
        <p:txBody>
          <a:bodyPr anchor="b">
            <a:normAutofit/>
          </a:bodyPr>
          <a:lstStyle>
            <a:lvl1pPr marL="0" indent="0">
              <a:buNone/>
              <a:defRPr sz="1800" b="1" i="0" spc="300" baseline="0">
                <a:solidFill>
                  <a:schemeClr val="tx1"/>
                </a:solidFill>
                <a:latin typeface="Helvetica Neue" panose="02000503000000020004" pitchFamily="2" charset="0"/>
                <a:ea typeface="Helvetica Neue" panose="02000503000000020004" pitchFamily="2" charset="0"/>
                <a:cs typeface="Helvetica Neue" panose="02000503000000020004" pitchFamily="2"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dirty="0"/>
              <a:t>18 PT HELVETICA NEUE BOLD </a:t>
            </a:r>
            <a:br>
              <a:rPr lang="en-US" dirty="0"/>
            </a:br>
            <a:r>
              <a:rPr lang="en-US" dirty="0"/>
              <a:t>IN ALL-CAPS, LOOSE SPACING</a:t>
            </a:r>
          </a:p>
        </p:txBody>
      </p:sp>
      <p:sp>
        <p:nvSpPr>
          <p:cNvPr id="4" name="Content Placeholder 3">
            <a:extLst>
              <a:ext uri="{FF2B5EF4-FFF2-40B4-BE49-F238E27FC236}">
                <a16:creationId xmlns:a16="http://schemas.microsoft.com/office/drawing/2014/main" id="{CD1EFC7B-670D-39A7-D43A-82AA085199F8}"/>
              </a:ext>
            </a:extLst>
          </p:cNvPr>
          <p:cNvSpPr>
            <a:spLocks noGrp="1"/>
          </p:cNvSpPr>
          <p:nvPr>
            <p:ph sz="half" idx="2"/>
          </p:nvPr>
        </p:nvSpPr>
        <p:spPr>
          <a:xfrm>
            <a:off x="839788" y="2505075"/>
            <a:ext cx="5157787" cy="29813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7DA92065-CFA9-2A33-E564-B99751B7963F}"/>
              </a:ext>
            </a:extLst>
          </p:cNvPr>
          <p:cNvSpPr>
            <a:spLocks noGrp="1"/>
          </p:cNvSpPr>
          <p:nvPr>
            <p:ph type="body" sz="quarter" idx="3" hasCustomPrompt="1"/>
          </p:nvPr>
        </p:nvSpPr>
        <p:spPr>
          <a:xfrm>
            <a:off x="6172200" y="1681163"/>
            <a:ext cx="5183188" cy="823912"/>
          </a:xfrm>
        </p:spPr>
        <p:txBody>
          <a:bodyPr anchor="b">
            <a:normAutofit/>
          </a:bodyPr>
          <a:lstStyle>
            <a:lvl1pPr marL="0" indent="0">
              <a:buNone/>
              <a:defRPr sz="1800" b="1" i="0" spc="300" baseline="0">
                <a:solidFill>
                  <a:schemeClr val="tx1"/>
                </a:solidFill>
                <a:latin typeface="Helvetica Neue" panose="02000503000000020004" pitchFamily="2" charset="0"/>
                <a:ea typeface="Helvetica Neue" panose="02000503000000020004" pitchFamily="2" charset="0"/>
                <a:cs typeface="Helvetica Neue" panose="02000503000000020004" pitchFamily="2"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dirty="0"/>
              <a:t>18 PT HELVETICA NEUE BOLD </a:t>
            </a:r>
            <a:br>
              <a:rPr lang="en-US" dirty="0"/>
            </a:br>
            <a:r>
              <a:rPr lang="en-US" dirty="0"/>
              <a:t>IN ALL-CAPS, LOOSE SPACING</a:t>
            </a:r>
          </a:p>
        </p:txBody>
      </p:sp>
      <p:sp>
        <p:nvSpPr>
          <p:cNvPr id="6" name="Content Placeholder 5">
            <a:extLst>
              <a:ext uri="{FF2B5EF4-FFF2-40B4-BE49-F238E27FC236}">
                <a16:creationId xmlns:a16="http://schemas.microsoft.com/office/drawing/2014/main" id="{3A635930-2840-8C58-F733-7B2BB8A4AB96}"/>
              </a:ext>
            </a:extLst>
          </p:cNvPr>
          <p:cNvSpPr>
            <a:spLocks noGrp="1"/>
          </p:cNvSpPr>
          <p:nvPr>
            <p:ph sz="quarter" idx="4"/>
          </p:nvPr>
        </p:nvSpPr>
        <p:spPr>
          <a:xfrm>
            <a:off x="6172200" y="2505075"/>
            <a:ext cx="5183188" cy="29813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7">
            <a:extLst>
              <a:ext uri="{FF2B5EF4-FFF2-40B4-BE49-F238E27FC236}">
                <a16:creationId xmlns:a16="http://schemas.microsoft.com/office/drawing/2014/main" id="{9D537A6F-EA9D-59BB-83B8-ABB31C544312}"/>
              </a:ext>
            </a:extLst>
          </p:cNvPr>
          <p:cNvSpPr>
            <a:spLocks noGrp="1"/>
          </p:cNvSpPr>
          <p:nvPr>
            <p:ph type="ftr" sz="quarter" idx="11"/>
          </p:nvPr>
        </p:nvSpPr>
        <p:spPr/>
        <p:txBody>
          <a:bodyPr/>
          <a:lstStyle/>
          <a:p>
            <a:r>
              <a:rPr lang="en-US" dirty="0"/>
              <a:t>Name of School/Unit</a:t>
            </a:r>
          </a:p>
        </p:txBody>
      </p:sp>
      <p:sp>
        <p:nvSpPr>
          <p:cNvPr id="9" name="Slide Number Placeholder 8">
            <a:extLst>
              <a:ext uri="{FF2B5EF4-FFF2-40B4-BE49-F238E27FC236}">
                <a16:creationId xmlns:a16="http://schemas.microsoft.com/office/drawing/2014/main" id="{6C078858-1F8A-66E5-73A1-A162A7E6AEA6}"/>
              </a:ext>
            </a:extLst>
          </p:cNvPr>
          <p:cNvSpPr>
            <a:spLocks noGrp="1"/>
          </p:cNvSpPr>
          <p:nvPr>
            <p:ph type="sldNum" sz="quarter" idx="12"/>
          </p:nvPr>
        </p:nvSpPr>
        <p:spPr/>
        <p:txBody>
          <a:bodyPr/>
          <a:lstStyle/>
          <a:p>
            <a:fld id="{2EF5B720-A4A1-FD49-AF98-E194DCD54D67}" type="slidenum">
              <a:rPr lang="en-US" smtClean="0"/>
              <a:t>‹#›</a:t>
            </a:fld>
            <a:endParaRPr lang="en-US"/>
          </a:p>
        </p:txBody>
      </p:sp>
      <p:sp>
        <p:nvSpPr>
          <p:cNvPr id="2" name="Title 1">
            <a:extLst>
              <a:ext uri="{FF2B5EF4-FFF2-40B4-BE49-F238E27FC236}">
                <a16:creationId xmlns:a16="http://schemas.microsoft.com/office/drawing/2014/main" id="{9707BC10-C07C-CE64-1F67-DD2AE351C729}"/>
              </a:ext>
            </a:extLst>
          </p:cNvPr>
          <p:cNvSpPr>
            <a:spLocks noGrp="1"/>
          </p:cNvSpPr>
          <p:nvPr>
            <p:ph type="title" hasCustomPrompt="1"/>
          </p:nvPr>
        </p:nvSpPr>
        <p:spPr>
          <a:xfrm>
            <a:off x="381000" y="723900"/>
            <a:ext cx="11811000" cy="914400"/>
          </a:xfrm>
        </p:spPr>
        <p:txBody>
          <a:bodyPr/>
          <a:lstStyle/>
          <a:p>
            <a:r>
              <a:rPr lang="en-US" dirty="0"/>
              <a:t>24 PT HELVETICA NEUE BOLD CONDENSED ITALIC IN ALL-CAPS</a:t>
            </a:r>
          </a:p>
        </p:txBody>
      </p:sp>
    </p:spTree>
    <p:extLst>
      <p:ext uri="{BB962C8B-B14F-4D97-AF65-F5344CB8AC3E}">
        <p14:creationId xmlns:p14="http://schemas.microsoft.com/office/powerpoint/2010/main" val="271763752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One Content 1 - Teal">
    <p:spTree>
      <p:nvGrpSpPr>
        <p:cNvPr id="1" name=""/>
        <p:cNvGrpSpPr/>
        <p:nvPr/>
      </p:nvGrpSpPr>
      <p:grpSpPr>
        <a:xfrm>
          <a:off x="0" y="0"/>
          <a:ext cx="0" cy="0"/>
          <a:chOff x="0" y="0"/>
          <a:chExt cx="0" cy="0"/>
        </a:xfrm>
      </p:grpSpPr>
      <p:sp>
        <p:nvSpPr>
          <p:cNvPr id="13" name="Rectangle 22">
            <a:extLst>
              <a:ext uri="{FF2B5EF4-FFF2-40B4-BE49-F238E27FC236}">
                <a16:creationId xmlns:a16="http://schemas.microsoft.com/office/drawing/2014/main" id="{EC82AEDF-F261-91FF-549C-4408004ABD32}"/>
              </a:ext>
            </a:extLst>
          </p:cNvPr>
          <p:cNvSpPr>
            <a:spLocks/>
          </p:cNvSpPr>
          <p:nvPr userDrawn="1"/>
        </p:nvSpPr>
        <p:spPr>
          <a:xfrm rot="10800000" flipV="1">
            <a:off x="0" y="2628"/>
            <a:ext cx="1193800" cy="4374079"/>
          </a:xfrm>
          <a:custGeom>
            <a:avLst/>
            <a:gdLst>
              <a:gd name="connsiteX0" fmla="*/ 0 w 10325100"/>
              <a:gd name="connsiteY0" fmla="*/ 0 h 6858000"/>
              <a:gd name="connsiteX1" fmla="*/ 10325100 w 10325100"/>
              <a:gd name="connsiteY1" fmla="*/ 0 h 6858000"/>
              <a:gd name="connsiteX2" fmla="*/ 10325100 w 10325100"/>
              <a:gd name="connsiteY2" fmla="*/ 6858000 h 6858000"/>
              <a:gd name="connsiteX3" fmla="*/ 0 w 10325100"/>
              <a:gd name="connsiteY3" fmla="*/ 6858000 h 6858000"/>
              <a:gd name="connsiteX4" fmla="*/ 0 w 10325100"/>
              <a:gd name="connsiteY4" fmla="*/ 0 h 6858000"/>
              <a:gd name="connsiteX0" fmla="*/ 0 w 12204004"/>
              <a:gd name="connsiteY0" fmla="*/ 12526 h 6858000"/>
              <a:gd name="connsiteX1" fmla="*/ 12204004 w 12204004"/>
              <a:gd name="connsiteY1" fmla="*/ 0 h 6858000"/>
              <a:gd name="connsiteX2" fmla="*/ 12204004 w 12204004"/>
              <a:gd name="connsiteY2" fmla="*/ 6858000 h 6858000"/>
              <a:gd name="connsiteX3" fmla="*/ 1878904 w 12204004"/>
              <a:gd name="connsiteY3" fmla="*/ 6858000 h 6858000"/>
              <a:gd name="connsiteX4" fmla="*/ 0 w 12204004"/>
              <a:gd name="connsiteY4" fmla="*/ 12526 h 6858000"/>
              <a:gd name="connsiteX0" fmla="*/ 0 w 12204004"/>
              <a:gd name="connsiteY0" fmla="*/ 12526 h 6858000"/>
              <a:gd name="connsiteX1" fmla="*/ 12204004 w 12204004"/>
              <a:gd name="connsiteY1" fmla="*/ 0 h 6858000"/>
              <a:gd name="connsiteX2" fmla="*/ 3172739 w 12204004"/>
              <a:gd name="connsiteY2" fmla="*/ 6858000 h 6858000"/>
              <a:gd name="connsiteX3" fmla="*/ 1878904 w 12204004"/>
              <a:gd name="connsiteY3" fmla="*/ 6858000 h 6858000"/>
              <a:gd name="connsiteX4" fmla="*/ 0 w 12204004"/>
              <a:gd name="connsiteY4" fmla="*/ 12526 h 6858000"/>
              <a:gd name="connsiteX0" fmla="*/ 0 w 3172739"/>
              <a:gd name="connsiteY0" fmla="*/ 12526 h 6858000"/>
              <a:gd name="connsiteX1" fmla="*/ 1744772 w 3172739"/>
              <a:gd name="connsiteY1" fmla="*/ 0 h 6858000"/>
              <a:gd name="connsiteX2" fmla="*/ 3172739 w 3172739"/>
              <a:gd name="connsiteY2" fmla="*/ 6858000 h 6858000"/>
              <a:gd name="connsiteX3" fmla="*/ 1878904 w 3172739"/>
              <a:gd name="connsiteY3" fmla="*/ 6858000 h 6858000"/>
              <a:gd name="connsiteX4" fmla="*/ 0 w 3172739"/>
              <a:gd name="connsiteY4" fmla="*/ 12526 h 6858000"/>
              <a:gd name="connsiteX0" fmla="*/ 0 w 3172739"/>
              <a:gd name="connsiteY0" fmla="*/ 12526 h 6858000"/>
              <a:gd name="connsiteX1" fmla="*/ 2396125 w 3172739"/>
              <a:gd name="connsiteY1" fmla="*/ 0 h 6858000"/>
              <a:gd name="connsiteX2" fmla="*/ 3172739 w 3172739"/>
              <a:gd name="connsiteY2" fmla="*/ 6858000 h 6858000"/>
              <a:gd name="connsiteX3" fmla="*/ 1878904 w 3172739"/>
              <a:gd name="connsiteY3" fmla="*/ 6858000 h 6858000"/>
              <a:gd name="connsiteX4" fmla="*/ 0 w 3172739"/>
              <a:gd name="connsiteY4" fmla="*/ 12526 h 6858000"/>
              <a:gd name="connsiteX0" fmla="*/ 0 w 2396125"/>
              <a:gd name="connsiteY0" fmla="*/ 12526 h 6858000"/>
              <a:gd name="connsiteX1" fmla="*/ 2396125 w 2396125"/>
              <a:gd name="connsiteY1" fmla="*/ 0 h 6858000"/>
              <a:gd name="connsiteX2" fmla="*/ 2396125 w 2396125"/>
              <a:gd name="connsiteY2" fmla="*/ 6858000 h 6858000"/>
              <a:gd name="connsiteX3" fmla="*/ 1878904 w 2396125"/>
              <a:gd name="connsiteY3" fmla="*/ 6858000 h 6858000"/>
              <a:gd name="connsiteX4" fmla="*/ 0 w 2396125"/>
              <a:gd name="connsiteY4" fmla="*/ 12526 h 6858000"/>
              <a:gd name="connsiteX0" fmla="*/ 0 w 2396125"/>
              <a:gd name="connsiteY0" fmla="*/ 12526 h 6933157"/>
              <a:gd name="connsiteX1" fmla="*/ 2396125 w 2396125"/>
              <a:gd name="connsiteY1" fmla="*/ 0 h 6933157"/>
              <a:gd name="connsiteX2" fmla="*/ 1888821 w 2396125"/>
              <a:gd name="connsiteY2" fmla="*/ 6933157 h 6933157"/>
              <a:gd name="connsiteX3" fmla="*/ 1878904 w 2396125"/>
              <a:gd name="connsiteY3" fmla="*/ 6858000 h 6933157"/>
              <a:gd name="connsiteX4" fmla="*/ 0 w 2396125"/>
              <a:gd name="connsiteY4" fmla="*/ 12526 h 6933157"/>
              <a:gd name="connsiteX0" fmla="*/ 0 w 1888821"/>
              <a:gd name="connsiteY0" fmla="*/ 31315 h 6951946"/>
              <a:gd name="connsiteX1" fmla="*/ 1851243 w 1888821"/>
              <a:gd name="connsiteY1" fmla="*/ 0 h 6951946"/>
              <a:gd name="connsiteX2" fmla="*/ 1888821 w 1888821"/>
              <a:gd name="connsiteY2" fmla="*/ 6951946 h 6951946"/>
              <a:gd name="connsiteX3" fmla="*/ 1878904 w 1888821"/>
              <a:gd name="connsiteY3" fmla="*/ 6876789 h 6951946"/>
              <a:gd name="connsiteX4" fmla="*/ 0 w 1888821"/>
              <a:gd name="connsiteY4" fmla="*/ 31315 h 6951946"/>
              <a:gd name="connsiteX0" fmla="*/ 0 w 1888821"/>
              <a:gd name="connsiteY0" fmla="*/ 0 h 6920631"/>
              <a:gd name="connsiteX1" fmla="*/ 1870032 w 1888821"/>
              <a:gd name="connsiteY1" fmla="*/ 6264 h 6920631"/>
              <a:gd name="connsiteX2" fmla="*/ 1888821 w 1888821"/>
              <a:gd name="connsiteY2" fmla="*/ 6920631 h 6920631"/>
              <a:gd name="connsiteX3" fmla="*/ 1878904 w 1888821"/>
              <a:gd name="connsiteY3" fmla="*/ 6845474 h 6920631"/>
              <a:gd name="connsiteX4" fmla="*/ 0 w 1888821"/>
              <a:gd name="connsiteY4" fmla="*/ 0 h 6920631"/>
              <a:gd name="connsiteX0" fmla="*/ 0 w 1888821"/>
              <a:gd name="connsiteY0" fmla="*/ 0 h 6920631"/>
              <a:gd name="connsiteX1" fmla="*/ 1888821 w 1888821"/>
              <a:gd name="connsiteY1" fmla="*/ 25052 h 6920631"/>
              <a:gd name="connsiteX2" fmla="*/ 1888821 w 1888821"/>
              <a:gd name="connsiteY2" fmla="*/ 6920631 h 6920631"/>
              <a:gd name="connsiteX3" fmla="*/ 1878904 w 1888821"/>
              <a:gd name="connsiteY3" fmla="*/ 6845474 h 6920631"/>
              <a:gd name="connsiteX4" fmla="*/ 0 w 1888821"/>
              <a:gd name="connsiteY4" fmla="*/ 0 h 6920631"/>
              <a:gd name="connsiteX0" fmla="*/ 0 w 1888821"/>
              <a:gd name="connsiteY0" fmla="*/ 0 h 6920631"/>
              <a:gd name="connsiteX1" fmla="*/ 1888821 w 1888821"/>
              <a:gd name="connsiteY1" fmla="*/ 6264 h 6920631"/>
              <a:gd name="connsiteX2" fmla="*/ 1888821 w 1888821"/>
              <a:gd name="connsiteY2" fmla="*/ 6920631 h 6920631"/>
              <a:gd name="connsiteX3" fmla="*/ 1878904 w 1888821"/>
              <a:gd name="connsiteY3" fmla="*/ 6845474 h 6920631"/>
              <a:gd name="connsiteX4" fmla="*/ 0 w 1888821"/>
              <a:gd name="connsiteY4" fmla="*/ 0 h 69206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88821" h="6920631">
                <a:moveTo>
                  <a:pt x="0" y="0"/>
                </a:moveTo>
                <a:lnTo>
                  <a:pt x="1888821" y="6264"/>
                </a:lnTo>
                <a:lnTo>
                  <a:pt x="1888821" y="6920631"/>
                </a:lnTo>
                <a:lnTo>
                  <a:pt x="1878904" y="6845474"/>
                </a:lnTo>
                <a:lnTo>
                  <a:pt x="0" y="0"/>
                </a:lnTo>
                <a:close/>
              </a:path>
            </a:pathLst>
          </a:custGeom>
          <a:blipFill>
            <a:blip r:embed="rId2" cstate="screen">
              <a:extLst>
                <a:ext uri="{28A0092B-C50C-407E-A947-70E740481C1C}">
                  <a14:useLocalDpi xmlns:a14="http://schemas.microsoft.com/office/drawing/2010/main"/>
                </a:ext>
              </a:extLst>
            </a:blip>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wrap="none" lIns="0" tIns="0" rIns="0" bIns="0" rtlCol="0" anchor="ctr"/>
          <a:lstStyle/>
          <a:p>
            <a:pPr algn="ctr"/>
            <a:endParaRPr lang="en-US" dirty="0"/>
          </a:p>
        </p:txBody>
      </p:sp>
      <p:sp>
        <p:nvSpPr>
          <p:cNvPr id="3" name="Content Placeholder 2">
            <a:extLst>
              <a:ext uri="{FF2B5EF4-FFF2-40B4-BE49-F238E27FC236}">
                <a16:creationId xmlns:a16="http://schemas.microsoft.com/office/drawing/2014/main" id="{0DFD8524-9B86-EC46-76C4-2A2575452448}"/>
              </a:ext>
            </a:extLst>
          </p:cNvPr>
          <p:cNvSpPr>
            <a:spLocks noGrp="1"/>
          </p:cNvSpPr>
          <p:nvPr>
            <p:ph idx="1"/>
          </p:nvPr>
        </p:nvSpPr>
        <p:spPr>
          <a:xfrm>
            <a:off x="838200" y="2057400"/>
            <a:ext cx="10515600" cy="3429000"/>
          </a:xfrm>
        </p:spPr>
        <p:txBody>
          <a:bodyPr>
            <a:normAutofit/>
          </a:bodyPr>
          <a:lstStyle>
            <a:lvl1pPr>
              <a:defRPr sz="1800"/>
            </a:lvl1pPr>
            <a:lvl2pPr>
              <a:defRPr sz="1800"/>
            </a:lvl2pPr>
            <a:lvl3pPr>
              <a:defRPr sz="18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7825093F-5FBB-CC93-B528-8CC30242564A}"/>
              </a:ext>
            </a:extLst>
          </p:cNvPr>
          <p:cNvSpPr>
            <a:spLocks noGrp="1"/>
          </p:cNvSpPr>
          <p:nvPr>
            <p:ph type="title" hasCustomPrompt="1"/>
          </p:nvPr>
        </p:nvSpPr>
        <p:spPr>
          <a:xfrm>
            <a:off x="402336" y="723900"/>
            <a:ext cx="11777448" cy="914400"/>
          </a:xfrm>
        </p:spPr>
        <p:txBody>
          <a:bodyPr/>
          <a:lstStyle/>
          <a:p>
            <a:r>
              <a:rPr lang="en-US" dirty="0"/>
              <a:t>24 PT HELVETICA NEUE BOLD CONDENSED ITALIC IN ALL-CAPS</a:t>
            </a:r>
          </a:p>
        </p:txBody>
      </p:sp>
      <p:sp>
        <p:nvSpPr>
          <p:cNvPr id="5" name="Footer Placeholder 4">
            <a:extLst>
              <a:ext uri="{FF2B5EF4-FFF2-40B4-BE49-F238E27FC236}">
                <a16:creationId xmlns:a16="http://schemas.microsoft.com/office/drawing/2014/main" id="{5997B587-D150-249B-679B-EDA190FED3E2}"/>
              </a:ext>
            </a:extLst>
          </p:cNvPr>
          <p:cNvSpPr>
            <a:spLocks noGrp="1"/>
          </p:cNvSpPr>
          <p:nvPr>
            <p:ph type="ftr" sz="quarter" idx="11"/>
          </p:nvPr>
        </p:nvSpPr>
        <p:spPr/>
        <p:txBody>
          <a:bodyPr/>
          <a:lstStyle/>
          <a:p>
            <a:r>
              <a:rPr lang="en-US" dirty="0"/>
              <a:t>Name of School/Unit</a:t>
            </a:r>
          </a:p>
        </p:txBody>
      </p:sp>
      <p:sp>
        <p:nvSpPr>
          <p:cNvPr id="6" name="Slide Number Placeholder 5">
            <a:extLst>
              <a:ext uri="{FF2B5EF4-FFF2-40B4-BE49-F238E27FC236}">
                <a16:creationId xmlns:a16="http://schemas.microsoft.com/office/drawing/2014/main" id="{8663E4DA-F892-776A-65A0-959C0346F4D2}"/>
              </a:ext>
            </a:extLst>
          </p:cNvPr>
          <p:cNvSpPr>
            <a:spLocks noGrp="1"/>
          </p:cNvSpPr>
          <p:nvPr>
            <p:ph type="sldNum" sz="quarter" idx="12"/>
          </p:nvPr>
        </p:nvSpPr>
        <p:spPr/>
        <p:txBody>
          <a:bodyPr/>
          <a:lstStyle/>
          <a:p>
            <a:fld id="{2EF5B720-A4A1-FD49-AF98-E194DCD54D67}" type="slidenum">
              <a:rPr lang="en-US" smtClean="0"/>
              <a:t>‹#›</a:t>
            </a:fld>
            <a:endParaRPr lang="en-US" dirty="0"/>
          </a:p>
        </p:txBody>
      </p:sp>
    </p:spTree>
    <p:extLst>
      <p:ext uri="{BB962C8B-B14F-4D97-AF65-F5344CB8AC3E}">
        <p14:creationId xmlns:p14="http://schemas.microsoft.com/office/powerpoint/2010/main" val="21770552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Two Content 2 - Light Gray">
    <p:spTree>
      <p:nvGrpSpPr>
        <p:cNvPr id="1" name=""/>
        <p:cNvGrpSpPr/>
        <p:nvPr/>
      </p:nvGrpSpPr>
      <p:grpSpPr>
        <a:xfrm>
          <a:off x="0" y="0"/>
          <a:ext cx="0" cy="0"/>
          <a:chOff x="0" y="0"/>
          <a:chExt cx="0" cy="0"/>
        </a:xfrm>
      </p:grpSpPr>
      <p:sp>
        <p:nvSpPr>
          <p:cNvPr id="8" name="Rectangle 22">
            <a:extLst>
              <a:ext uri="{FF2B5EF4-FFF2-40B4-BE49-F238E27FC236}">
                <a16:creationId xmlns:a16="http://schemas.microsoft.com/office/drawing/2014/main" id="{A3AFEFA8-F229-F0C9-6387-3094F8FE5B51}"/>
              </a:ext>
            </a:extLst>
          </p:cNvPr>
          <p:cNvSpPr>
            <a:spLocks/>
          </p:cNvSpPr>
          <p:nvPr userDrawn="1"/>
        </p:nvSpPr>
        <p:spPr>
          <a:xfrm rot="10800000" flipV="1">
            <a:off x="197" y="-3959"/>
            <a:ext cx="1197864" cy="4374079"/>
          </a:xfrm>
          <a:custGeom>
            <a:avLst/>
            <a:gdLst>
              <a:gd name="connsiteX0" fmla="*/ 0 w 10325100"/>
              <a:gd name="connsiteY0" fmla="*/ 0 h 6858000"/>
              <a:gd name="connsiteX1" fmla="*/ 10325100 w 10325100"/>
              <a:gd name="connsiteY1" fmla="*/ 0 h 6858000"/>
              <a:gd name="connsiteX2" fmla="*/ 10325100 w 10325100"/>
              <a:gd name="connsiteY2" fmla="*/ 6858000 h 6858000"/>
              <a:gd name="connsiteX3" fmla="*/ 0 w 10325100"/>
              <a:gd name="connsiteY3" fmla="*/ 6858000 h 6858000"/>
              <a:gd name="connsiteX4" fmla="*/ 0 w 10325100"/>
              <a:gd name="connsiteY4" fmla="*/ 0 h 6858000"/>
              <a:gd name="connsiteX0" fmla="*/ 0 w 12204004"/>
              <a:gd name="connsiteY0" fmla="*/ 12526 h 6858000"/>
              <a:gd name="connsiteX1" fmla="*/ 12204004 w 12204004"/>
              <a:gd name="connsiteY1" fmla="*/ 0 h 6858000"/>
              <a:gd name="connsiteX2" fmla="*/ 12204004 w 12204004"/>
              <a:gd name="connsiteY2" fmla="*/ 6858000 h 6858000"/>
              <a:gd name="connsiteX3" fmla="*/ 1878904 w 12204004"/>
              <a:gd name="connsiteY3" fmla="*/ 6858000 h 6858000"/>
              <a:gd name="connsiteX4" fmla="*/ 0 w 12204004"/>
              <a:gd name="connsiteY4" fmla="*/ 12526 h 6858000"/>
              <a:gd name="connsiteX0" fmla="*/ 0 w 12204004"/>
              <a:gd name="connsiteY0" fmla="*/ 12526 h 6858000"/>
              <a:gd name="connsiteX1" fmla="*/ 12204004 w 12204004"/>
              <a:gd name="connsiteY1" fmla="*/ 0 h 6858000"/>
              <a:gd name="connsiteX2" fmla="*/ 3172739 w 12204004"/>
              <a:gd name="connsiteY2" fmla="*/ 6858000 h 6858000"/>
              <a:gd name="connsiteX3" fmla="*/ 1878904 w 12204004"/>
              <a:gd name="connsiteY3" fmla="*/ 6858000 h 6858000"/>
              <a:gd name="connsiteX4" fmla="*/ 0 w 12204004"/>
              <a:gd name="connsiteY4" fmla="*/ 12526 h 6858000"/>
              <a:gd name="connsiteX0" fmla="*/ 0 w 3172739"/>
              <a:gd name="connsiteY0" fmla="*/ 12526 h 6858000"/>
              <a:gd name="connsiteX1" fmla="*/ 1744772 w 3172739"/>
              <a:gd name="connsiteY1" fmla="*/ 0 h 6858000"/>
              <a:gd name="connsiteX2" fmla="*/ 3172739 w 3172739"/>
              <a:gd name="connsiteY2" fmla="*/ 6858000 h 6858000"/>
              <a:gd name="connsiteX3" fmla="*/ 1878904 w 3172739"/>
              <a:gd name="connsiteY3" fmla="*/ 6858000 h 6858000"/>
              <a:gd name="connsiteX4" fmla="*/ 0 w 3172739"/>
              <a:gd name="connsiteY4" fmla="*/ 12526 h 6858000"/>
              <a:gd name="connsiteX0" fmla="*/ 0 w 3172739"/>
              <a:gd name="connsiteY0" fmla="*/ 12526 h 6858000"/>
              <a:gd name="connsiteX1" fmla="*/ 2396125 w 3172739"/>
              <a:gd name="connsiteY1" fmla="*/ 0 h 6858000"/>
              <a:gd name="connsiteX2" fmla="*/ 3172739 w 3172739"/>
              <a:gd name="connsiteY2" fmla="*/ 6858000 h 6858000"/>
              <a:gd name="connsiteX3" fmla="*/ 1878904 w 3172739"/>
              <a:gd name="connsiteY3" fmla="*/ 6858000 h 6858000"/>
              <a:gd name="connsiteX4" fmla="*/ 0 w 3172739"/>
              <a:gd name="connsiteY4" fmla="*/ 12526 h 6858000"/>
              <a:gd name="connsiteX0" fmla="*/ 0 w 2396125"/>
              <a:gd name="connsiteY0" fmla="*/ 12526 h 6858000"/>
              <a:gd name="connsiteX1" fmla="*/ 2396125 w 2396125"/>
              <a:gd name="connsiteY1" fmla="*/ 0 h 6858000"/>
              <a:gd name="connsiteX2" fmla="*/ 2396125 w 2396125"/>
              <a:gd name="connsiteY2" fmla="*/ 6858000 h 6858000"/>
              <a:gd name="connsiteX3" fmla="*/ 1878904 w 2396125"/>
              <a:gd name="connsiteY3" fmla="*/ 6858000 h 6858000"/>
              <a:gd name="connsiteX4" fmla="*/ 0 w 2396125"/>
              <a:gd name="connsiteY4" fmla="*/ 12526 h 6858000"/>
              <a:gd name="connsiteX0" fmla="*/ 0 w 2396125"/>
              <a:gd name="connsiteY0" fmla="*/ 12526 h 6933157"/>
              <a:gd name="connsiteX1" fmla="*/ 2396125 w 2396125"/>
              <a:gd name="connsiteY1" fmla="*/ 0 h 6933157"/>
              <a:gd name="connsiteX2" fmla="*/ 1888821 w 2396125"/>
              <a:gd name="connsiteY2" fmla="*/ 6933157 h 6933157"/>
              <a:gd name="connsiteX3" fmla="*/ 1878904 w 2396125"/>
              <a:gd name="connsiteY3" fmla="*/ 6858000 h 6933157"/>
              <a:gd name="connsiteX4" fmla="*/ 0 w 2396125"/>
              <a:gd name="connsiteY4" fmla="*/ 12526 h 6933157"/>
              <a:gd name="connsiteX0" fmla="*/ 0 w 1888821"/>
              <a:gd name="connsiteY0" fmla="*/ 31315 h 6951946"/>
              <a:gd name="connsiteX1" fmla="*/ 1851243 w 1888821"/>
              <a:gd name="connsiteY1" fmla="*/ 0 h 6951946"/>
              <a:gd name="connsiteX2" fmla="*/ 1888821 w 1888821"/>
              <a:gd name="connsiteY2" fmla="*/ 6951946 h 6951946"/>
              <a:gd name="connsiteX3" fmla="*/ 1878904 w 1888821"/>
              <a:gd name="connsiteY3" fmla="*/ 6876789 h 6951946"/>
              <a:gd name="connsiteX4" fmla="*/ 0 w 1888821"/>
              <a:gd name="connsiteY4" fmla="*/ 31315 h 6951946"/>
              <a:gd name="connsiteX0" fmla="*/ 0 w 1888821"/>
              <a:gd name="connsiteY0" fmla="*/ 0 h 6920631"/>
              <a:gd name="connsiteX1" fmla="*/ 1870032 w 1888821"/>
              <a:gd name="connsiteY1" fmla="*/ 6264 h 6920631"/>
              <a:gd name="connsiteX2" fmla="*/ 1888821 w 1888821"/>
              <a:gd name="connsiteY2" fmla="*/ 6920631 h 6920631"/>
              <a:gd name="connsiteX3" fmla="*/ 1878904 w 1888821"/>
              <a:gd name="connsiteY3" fmla="*/ 6845474 h 6920631"/>
              <a:gd name="connsiteX4" fmla="*/ 0 w 1888821"/>
              <a:gd name="connsiteY4" fmla="*/ 0 h 6920631"/>
              <a:gd name="connsiteX0" fmla="*/ 0 w 1888821"/>
              <a:gd name="connsiteY0" fmla="*/ 0 h 6920631"/>
              <a:gd name="connsiteX1" fmla="*/ 1888821 w 1888821"/>
              <a:gd name="connsiteY1" fmla="*/ 25052 h 6920631"/>
              <a:gd name="connsiteX2" fmla="*/ 1888821 w 1888821"/>
              <a:gd name="connsiteY2" fmla="*/ 6920631 h 6920631"/>
              <a:gd name="connsiteX3" fmla="*/ 1878904 w 1888821"/>
              <a:gd name="connsiteY3" fmla="*/ 6845474 h 6920631"/>
              <a:gd name="connsiteX4" fmla="*/ 0 w 1888821"/>
              <a:gd name="connsiteY4" fmla="*/ 0 h 6920631"/>
              <a:gd name="connsiteX0" fmla="*/ 0 w 1888821"/>
              <a:gd name="connsiteY0" fmla="*/ 0 h 6920631"/>
              <a:gd name="connsiteX1" fmla="*/ 1888821 w 1888821"/>
              <a:gd name="connsiteY1" fmla="*/ 6264 h 6920631"/>
              <a:gd name="connsiteX2" fmla="*/ 1888821 w 1888821"/>
              <a:gd name="connsiteY2" fmla="*/ 6920631 h 6920631"/>
              <a:gd name="connsiteX3" fmla="*/ 1878904 w 1888821"/>
              <a:gd name="connsiteY3" fmla="*/ 6845474 h 6920631"/>
              <a:gd name="connsiteX4" fmla="*/ 0 w 1888821"/>
              <a:gd name="connsiteY4" fmla="*/ 0 h 69206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88821" h="6920631">
                <a:moveTo>
                  <a:pt x="0" y="0"/>
                </a:moveTo>
                <a:lnTo>
                  <a:pt x="1888821" y="6264"/>
                </a:lnTo>
                <a:lnTo>
                  <a:pt x="1888821" y="6920631"/>
                </a:lnTo>
                <a:lnTo>
                  <a:pt x="1878904" y="6845474"/>
                </a:lnTo>
                <a:lnTo>
                  <a:pt x="0" y="0"/>
                </a:lnTo>
                <a:close/>
              </a:path>
            </a:pathLst>
          </a:custGeom>
          <a:blipFill>
            <a:blip r:embed="rId2" cstate="screen">
              <a:extLst>
                <a:ext uri="{28A0092B-C50C-407E-A947-70E740481C1C}">
                  <a14:useLocalDpi xmlns:a14="http://schemas.microsoft.com/office/drawing/2010/main"/>
                </a:ext>
              </a:extLst>
            </a:blip>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wrap="none" lIns="0" tIns="0" rIns="0" bIns="0" rtlCol="0" anchor="ctr"/>
          <a:lstStyle/>
          <a:p>
            <a:pPr algn="ctr"/>
            <a:endParaRPr lang="en-US" dirty="0"/>
          </a:p>
        </p:txBody>
      </p:sp>
      <p:sp>
        <p:nvSpPr>
          <p:cNvPr id="2" name="Title 1">
            <a:extLst>
              <a:ext uri="{FF2B5EF4-FFF2-40B4-BE49-F238E27FC236}">
                <a16:creationId xmlns:a16="http://schemas.microsoft.com/office/drawing/2014/main" id="{B9A76358-BDA7-6B27-5AE6-8078427A03CD}"/>
              </a:ext>
            </a:extLst>
          </p:cNvPr>
          <p:cNvSpPr>
            <a:spLocks noGrp="1"/>
          </p:cNvSpPr>
          <p:nvPr>
            <p:ph type="title" hasCustomPrompt="1"/>
          </p:nvPr>
        </p:nvSpPr>
        <p:spPr/>
        <p:txBody>
          <a:bodyPr/>
          <a:lstStyle/>
          <a:p>
            <a:r>
              <a:rPr lang="en-US" dirty="0"/>
              <a:t>24 PT HELVETICA NEUE BOLD CONDENSED ITALIC IN ALL-CAPS</a:t>
            </a:r>
          </a:p>
        </p:txBody>
      </p:sp>
      <p:sp>
        <p:nvSpPr>
          <p:cNvPr id="3" name="Content Placeholder 2">
            <a:extLst>
              <a:ext uri="{FF2B5EF4-FFF2-40B4-BE49-F238E27FC236}">
                <a16:creationId xmlns:a16="http://schemas.microsoft.com/office/drawing/2014/main" id="{702B4E02-8C19-03C3-E0CC-447146940CEE}"/>
              </a:ext>
            </a:extLst>
          </p:cNvPr>
          <p:cNvSpPr>
            <a:spLocks noGrp="1"/>
          </p:cNvSpPr>
          <p:nvPr>
            <p:ph sz="half" idx="1"/>
          </p:nvPr>
        </p:nvSpPr>
        <p:spPr>
          <a:xfrm>
            <a:off x="838200" y="2057400"/>
            <a:ext cx="5157216" cy="3429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D9CD045D-7157-470D-1829-99662494F98A}"/>
              </a:ext>
            </a:extLst>
          </p:cNvPr>
          <p:cNvSpPr>
            <a:spLocks noGrp="1"/>
          </p:cNvSpPr>
          <p:nvPr>
            <p:ph sz="half" idx="2"/>
          </p:nvPr>
        </p:nvSpPr>
        <p:spPr>
          <a:xfrm>
            <a:off x="6196584" y="2057400"/>
            <a:ext cx="5157216" cy="3429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Footer Placeholder 5">
            <a:extLst>
              <a:ext uri="{FF2B5EF4-FFF2-40B4-BE49-F238E27FC236}">
                <a16:creationId xmlns:a16="http://schemas.microsoft.com/office/drawing/2014/main" id="{41E8ED71-0349-C143-A9C3-44A78D58D25D}"/>
              </a:ext>
            </a:extLst>
          </p:cNvPr>
          <p:cNvSpPr>
            <a:spLocks noGrp="1"/>
          </p:cNvSpPr>
          <p:nvPr>
            <p:ph type="ftr" sz="quarter" idx="11"/>
          </p:nvPr>
        </p:nvSpPr>
        <p:spPr/>
        <p:txBody>
          <a:bodyPr/>
          <a:lstStyle/>
          <a:p>
            <a:r>
              <a:rPr lang="en-US" dirty="0"/>
              <a:t>Name of School/Unit</a:t>
            </a:r>
          </a:p>
        </p:txBody>
      </p:sp>
      <p:sp>
        <p:nvSpPr>
          <p:cNvPr id="7" name="Slide Number Placeholder 6">
            <a:extLst>
              <a:ext uri="{FF2B5EF4-FFF2-40B4-BE49-F238E27FC236}">
                <a16:creationId xmlns:a16="http://schemas.microsoft.com/office/drawing/2014/main" id="{907176FF-E606-9359-8914-FB38F8B45B38}"/>
              </a:ext>
            </a:extLst>
          </p:cNvPr>
          <p:cNvSpPr>
            <a:spLocks noGrp="1"/>
          </p:cNvSpPr>
          <p:nvPr>
            <p:ph type="sldNum" sz="quarter" idx="12"/>
          </p:nvPr>
        </p:nvSpPr>
        <p:spPr/>
        <p:txBody>
          <a:bodyPr/>
          <a:lstStyle/>
          <a:p>
            <a:fld id="{2EF5B720-A4A1-FD49-AF98-E194DCD54D67}" type="slidenum">
              <a:rPr lang="en-US" smtClean="0"/>
              <a:t>‹#›</a:t>
            </a:fld>
            <a:endParaRPr lang="en-US"/>
          </a:p>
        </p:txBody>
      </p:sp>
    </p:spTree>
    <p:extLst>
      <p:ext uri="{BB962C8B-B14F-4D97-AF65-F5344CB8AC3E}">
        <p14:creationId xmlns:p14="http://schemas.microsoft.com/office/powerpoint/2010/main" val="225068640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Obj" preserve="1">
  <p:cSld name="Two Content 2 - MId Gray">
    <p:spTree>
      <p:nvGrpSpPr>
        <p:cNvPr id="1" name=""/>
        <p:cNvGrpSpPr/>
        <p:nvPr/>
      </p:nvGrpSpPr>
      <p:grpSpPr>
        <a:xfrm>
          <a:off x="0" y="0"/>
          <a:ext cx="0" cy="0"/>
          <a:chOff x="0" y="0"/>
          <a:chExt cx="0" cy="0"/>
        </a:xfrm>
      </p:grpSpPr>
      <p:sp>
        <p:nvSpPr>
          <p:cNvPr id="8" name="Rectangle 22">
            <a:extLst>
              <a:ext uri="{FF2B5EF4-FFF2-40B4-BE49-F238E27FC236}">
                <a16:creationId xmlns:a16="http://schemas.microsoft.com/office/drawing/2014/main" id="{A3AFEFA8-F229-F0C9-6387-3094F8FE5B51}"/>
              </a:ext>
            </a:extLst>
          </p:cNvPr>
          <p:cNvSpPr>
            <a:spLocks/>
          </p:cNvSpPr>
          <p:nvPr userDrawn="1"/>
        </p:nvSpPr>
        <p:spPr>
          <a:xfrm rot="10800000" flipV="1">
            <a:off x="197" y="-3959"/>
            <a:ext cx="1197864" cy="4374079"/>
          </a:xfrm>
          <a:custGeom>
            <a:avLst/>
            <a:gdLst>
              <a:gd name="connsiteX0" fmla="*/ 0 w 10325100"/>
              <a:gd name="connsiteY0" fmla="*/ 0 h 6858000"/>
              <a:gd name="connsiteX1" fmla="*/ 10325100 w 10325100"/>
              <a:gd name="connsiteY1" fmla="*/ 0 h 6858000"/>
              <a:gd name="connsiteX2" fmla="*/ 10325100 w 10325100"/>
              <a:gd name="connsiteY2" fmla="*/ 6858000 h 6858000"/>
              <a:gd name="connsiteX3" fmla="*/ 0 w 10325100"/>
              <a:gd name="connsiteY3" fmla="*/ 6858000 h 6858000"/>
              <a:gd name="connsiteX4" fmla="*/ 0 w 10325100"/>
              <a:gd name="connsiteY4" fmla="*/ 0 h 6858000"/>
              <a:gd name="connsiteX0" fmla="*/ 0 w 12204004"/>
              <a:gd name="connsiteY0" fmla="*/ 12526 h 6858000"/>
              <a:gd name="connsiteX1" fmla="*/ 12204004 w 12204004"/>
              <a:gd name="connsiteY1" fmla="*/ 0 h 6858000"/>
              <a:gd name="connsiteX2" fmla="*/ 12204004 w 12204004"/>
              <a:gd name="connsiteY2" fmla="*/ 6858000 h 6858000"/>
              <a:gd name="connsiteX3" fmla="*/ 1878904 w 12204004"/>
              <a:gd name="connsiteY3" fmla="*/ 6858000 h 6858000"/>
              <a:gd name="connsiteX4" fmla="*/ 0 w 12204004"/>
              <a:gd name="connsiteY4" fmla="*/ 12526 h 6858000"/>
              <a:gd name="connsiteX0" fmla="*/ 0 w 12204004"/>
              <a:gd name="connsiteY0" fmla="*/ 12526 h 6858000"/>
              <a:gd name="connsiteX1" fmla="*/ 12204004 w 12204004"/>
              <a:gd name="connsiteY1" fmla="*/ 0 h 6858000"/>
              <a:gd name="connsiteX2" fmla="*/ 3172739 w 12204004"/>
              <a:gd name="connsiteY2" fmla="*/ 6858000 h 6858000"/>
              <a:gd name="connsiteX3" fmla="*/ 1878904 w 12204004"/>
              <a:gd name="connsiteY3" fmla="*/ 6858000 h 6858000"/>
              <a:gd name="connsiteX4" fmla="*/ 0 w 12204004"/>
              <a:gd name="connsiteY4" fmla="*/ 12526 h 6858000"/>
              <a:gd name="connsiteX0" fmla="*/ 0 w 3172739"/>
              <a:gd name="connsiteY0" fmla="*/ 12526 h 6858000"/>
              <a:gd name="connsiteX1" fmla="*/ 1744772 w 3172739"/>
              <a:gd name="connsiteY1" fmla="*/ 0 h 6858000"/>
              <a:gd name="connsiteX2" fmla="*/ 3172739 w 3172739"/>
              <a:gd name="connsiteY2" fmla="*/ 6858000 h 6858000"/>
              <a:gd name="connsiteX3" fmla="*/ 1878904 w 3172739"/>
              <a:gd name="connsiteY3" fmla="*/ 6858000 h 6858000"/>
              <a:gd name="connsiteX4" fmla="*/ 0 w 3172739"/>
              <a:gd name="connsiteY4" fmla="*/ 12526 h 6858000"/>
              <a:gd name="connsiteX0" fmla="*/ 0 w 3172739"/>
              <a:gd name="connsiteY0" fmla="*/ 12526 h 6858000"/>
              <a:gd name="connsiteX1" fmla="*/ 2396125 w 3172739"/>
              <a:gd name="connsiteY1" fmla="*/ 0 h 6858000"/>
              <a:gd name="connsiteX2" fmla="*/ 3172739 w 3172739"/>
              <a:gd name="connsiteY2" fmla="*/ 6858000 h 6858000"/>
              <a:gd name="connsiteX3" fmla="*/ 1878904 w 3172739"/>
              <a:gd name="connsiteY3" fmla="*/ 6858000 h 6858000"/>
              <a:gd name="connsiteX4" fmla="*/ 0 w 3172739"/>
              <a:gd name="connsiteY4" fmla="*/ 12526 h 6858000"/>
              <a:gd name="connsiteX0" fmla="*/ 0 w 2396125"/>
              <a:gd name="connsiteY0" fmla="*/ 12526 h 6858000"/>
              <a:gd name="connsiteX1" fmla="*/ 2396125 w 2396125"/>
              <a:gd name="connsiteY1" fmla="*/ 0 h 6858000"/>
              <a:gd name="connsiteX2" fmla="*/ 2396125 w 2396125"/>
              <a:gd name="connsiteY2" fmla="*/ 6858000 h 6858000"/>
              <a:gd name="connsiteX3" fmla="*/ 1878904 w 2396125"/>
              <a:gd name="connsiteY3" fmla="*/ 6858000 h 6858000"/>
              <a:gd name="connsiteX4" fmla="*/ 0 w 2396125"/>
              <a:gd name="connsiteY4" fmla="*/ 12526 h 6858000"/>
              <a:gd name="connsiteX0" fmla="*/ 0 w 2396125"/>
              <a:gd name="connsiteY0" fmla="*/ 12526 h 6933157"/>
              <a:gd name="connsiteX1" fmla="*/ 2396125 w 2396125"/>
              <a:gd name="connsiteY1" fmla="*/ 0 h 6933157"/>
              <a:gd name="connsiteX2" fmla="*/ 1888821 w 2396125"/>
              <a:gd name="connsiteY2" fmla="*/ 6933157 h 6933157"/>
              <a:gd name="connsiteX3" fmla="*/ 1878904 w 2396125"/>
              <a:gd name="connsiteY3" fmla="*/ 6858000 h 6933157"/>
              <a:gd name="connsiteX4" fmla="*/ 0 w 2396125"/>
              <a:gd name="connsiteY4" fmla="*/ 12526 h 6933157"/>
              <a:gd name="connsiteX0" fmla="*/ 0 w 1888821"/>
              <a:gd name="connsiteY0" fmla="*/ 31315 h 6951946"/>
              <a:gd name="connsiteX1" fmla="*/ 1851243 w 1888821"/>
              <a:gd name="connsiteY1" fmla="*/ 0 h 6951946"/>
              <a:gd name="connsiteX2" fmla="*/ 1888821 w 1888821"/>
              <a:gd name="connsiteY2" fmla="*/ 6951946 h 6951946"/>
              <a:gd name="connsiteX3" fmla="*/ 1878904 w 1888821"/>
              <a:gd name="connsiteY3" fmla="*/ 6876789 h 6951946"/>
              <a:gd name="connsiteX4" fmla="*/ 0 w 1888821"/>
              <a:gd name="connsiteY4" fmla="*/ 31315 h 6951946"/>
              <a:gd name="connsiteX0" fmla="*/ 0 w 1888821"/>
              <a:gd name="connsiteY0" fmla="*/ 0 h 6920631"/>
              <a:gd name="connsiteX1" fmla="*/ 1870032 w 1888821"/>
              <a:gd name="connsiteY1" fmla="*/ 6264 h 6920631"/>
              <a:gd name="connsiteX2" fmla="*/ 1888821 w 1888821"/>
              <a:gd name="connsiteY2" fmla="*/ 6920631 h 6920631"/>
              <a:gd name="connsiteX3" fmla="*/ 1878904 w 1888821"/>
              <a:gd name="connsiteY3" fmla="*/ 6845474 h 6920631"/>
              <a:gd name="connsiteX4" fmla="*/ 0 w 1888821"/>
              <a:gd name="connsiteY4" fmla="*/ 0 h 6920631"/>
              <a:gd name="connsiteX0" fmla="*/ 0 w 1888821"/>
              <a:gd name="connsiteY0" fmla="*/ 0 h 6920631"/>
              <a:gd name="connsiteX1" fmla="*/ 1888821 w 1888821"/>
              <a:gd name="connsiteY1" fmla="*/ 25052 h 6920631"/>
              <a:gd name="connsiteX2" fmla="*/ 1888821 w 1888821"/>
              <a:gd name="connsiteY2" fmla="*/ 6920631 h 6920631"/>
              <a:gd name="connsiteX3" fmla="*/ 1878904 w 1888821"/>
              <a:gd name="connsiteY3" fmla="*/ 6845474 h 6920631"/>
              <a:gd name="connsiteX4" fmla="*/ 0 w 1888821"/>
              <a:gd name="connsiteY4" fmla="*/ 0 h 6920631"/>
              <a:gd name="connsiteX0" fmla="*/ 0 w 1888821"/>
              <a:gd name="connsiteY0" fmla="*/ 0 h 6920631"/>
              <a:gd name="connsiteX1" fmla="*/ 1888821 w 1888821"/>
              <a:gd name="connsiteY1" fmla="*/ 6264 h 6920631"/>
              <a:gd name="connsiteX2" fmla="*/ 1888821 w 1888821"/>
              <a:gd name="connsiteY2" fmla="*/ 6920631 h 6920631"/>
              <a:gd name="connsiteX3" fmla="*/ 1878904 w 1888821"/>
              <a:gd name="connsiteY3" fmla="*/ 6845474 h 6920631"/>
              <a:gd name="connsiteX4" fmla="*/ 0 w 1888821"/>
              <a:gd name="connsiteY4" fmla="*/ 0 h 69206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88821" h="6920631">
                <a:moveTo>
                  <a:pt x="0" y="0"/>
                </a:moveTo>
                <a:lnTo>
                  <a:pt x="1888821" y="6264"/>
                </a:lnTo>
                <a:lnTo>
                  <a:pt x="1888821" y="6920631"/>
                </a:lnTo>
                <a:lnTo>
                  <a:pt x="1878904" y="6845474"/>
                </a:lnTo>
                <a:lnTo>
                  <a:pt x="0" y="0"/>
                </a:lnTo>
                <a:close/>
              </a:path>
            </a:pathLst>
          </a:custGeom>
          <a:blipFill>
            <a:blip r:embed="rId2" cstate="screen">
              <a:extLst>
                <a:ext uri="{28A0092B-C50C-407E-A947-70E740481C1C}">
                  <a14:useLocalDpi xmlns:a14="http://schemas.microsoft.com/office/drawing/2010/main"/>
                </a:ext>
              </a:extLst>
            </a:blip>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wrap="none" lIns="0" tIns="0" rIns="0" bIns="0" rtlCol="0" anchor="ctr"/>
          <a:lstStyle/>
          <a:p>
            <a:pPr algn="ctr"/>
            <a:endParaRPr lang="en-US" dirty="0"/>
          </a:p>
        </p:txBody>
      </p:sp>
      <p:sp>
        <p:nvSpPr>
          <p:cNvPr id="2" name="Title 1">
            <a:extLst>
              <a:ext uri="{FF2B5EF4-FFF2-40B4-BE49-F238E27FC236}">
                <a16:creationId xmlns:a16="http://schemas.microsoft.com/office/drawing/2014/main" id="{B9A76358-BDA7-6B27-5AE6-8078427A03CD}"/>
              </a:ext>
            </a:extLst>
          </p:cNvPr>
          <p:cNvSpPr>
            <a:spLocks noGrp="1"/>
          </p:cNvSpPr>
          <p:nvPr>
            <p:ph type="title" hasCustomPrompt="1"/>
          </p:nvPr>
        </p:nvSpPr>
        <p:spPr/>
        <p:txBody>
          <a:bodyPr/>
          <a:lstStyle/>
          <a:p>
            <a:r>
              <a:rPr lang="en-US" dirty="0"/>
              <a:t>24 PT HELVETICA NEUE BOLD CONDENSED ITALIC IN ALL-CAPS</a:t>
            </a:r>
          </a:p>
        </p:txBody>
      </p:sp>
      <p:sp>
        <p:nvSpPr>
          <p:cNvPr id="3" name="Content Placeholder 2">
            <a:extLst>
              <a:ext uri="{FF2B5EF4-FFF2-40B4-BE49-F238E27FC236}">
                <a16:creationId xmlns:a16="http://schemas.microsoft.com/office/drawing/2014/main" id="{702B4E02-8C19-03C3-E0CC-447146940CEE}"/>
              </a:ext>
            </a:extLst>
          </p:cNvPr>
          <p:cNvSpPr>
            <a:spLocks noGrp="1"/>
          </p:cNvSpPr>
          <p:nvPr>
            <p:ph sz="half" idx="1"/>
          </p:nvPr>
        </p:nvSpPr>
        <p:spPr>
          <a:xfrm>
            <a:off x="838200" y="2057400"/>
            <a:ext cx="5157216" cy="3429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D9CD045D-7157-470D-1829-99662494F98A}"/>
              </a:ext>
            </a:extLst>
          </p:cNvPr>
          <p:cNvSpPr>
            <a:spLocks noGrp="1"/>
          </p:cNvSpPr>
          <p:nvPr>
            <p:ph sz="half" idx="2"/>
          </p:nvPr>
        </p:nvSpPr>
        <p:spPr>
          <a:xfrm>
            <a:off x="6196584" y="2057400"/>
            <a:ext cx="5157216" cy="3429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Footer Placeholder 5">
            <a:extLst>
              <a:ext uri="{FF2B5EF4-FFF2-40B4-BE49-F238E27FC236}">
                <a16:creationId xmlns:a16="http://schemas.microsoft.com/office/drawing/2014/main" id="{41E8ED71-0349-C143-A9C3-44A78D58D25D}"/>
              </a:ext>
            </a:extLst>
          </p:cNvPr>
          <p:cNvSpPr>
            <a:spLocks noGrp="1"/>
          </p:cNvSpPr>
          <p:nvPr>
            <p:ph type="ftr" sz="quarter" idx="11"/>
          </p:nvPr>
        </p:nvSpPr>
        <p:spPr/>
        <p:txBody>
          <a:bodyPr/>
          <a:lstStyle/>
          <a:p>
            <a:r>
              <a:rPr lang="en-US" dirty="0"/>
              <a:t>Name of School/Unit</a:t>
            </a:r>
          </a:p>
        </p:txBody>
      </p:sp>
      <p:sp>
        <p:nvSpPr>
          <p:cNvPr id="7" name="Slide Number Placeholder 6">
            <a:extLst>
              <a:ext uri="{FF2B5EF4-FFF2-40B4-BE49-F238E27FC236}">
                <a16:creationId xmlns:a16="http://schemas.microsoft.com/office/drawing/2014/main" id="{907176FF-E606-9359-8914-FB38F8B45B38}"/>
              </a:ext>
            </a:extLst>
          </p:cNvPr>
          <p:cNvSpPr>
            <a:spLocks noGrp="1"/>
          </p:cNvSpPr>
          <p:nvPr>
            <p:ph type="sldNum" sz="quarter" idx="12"/>
          </p:nvPr>
        </p:nvSpPr>
        <p:spPr/>
        <p:txBody>
          <a:bodyPr/>
          <a:lstStyle/>
          <a:p>
            <a:fld id="{2EF5B720-A4A1-FD49-AF98-E194DCD54D67}" type="slidenum">
              <a:rPr lang="en-US" smtClean="0"/>
              <a:t>‹#›</a:t>
            </a:fld>
            <a:endParaRPr lang="en-US"/>
          </a:p>
        </p:txBody>
      </p:sp>
    </p:spTree>
    <p:extLst>
      <p:ext uri="{BB962C8B-B14F-4D97-AF65-F5344CB8AC3E}">
        <p14:creationId xmlns:p14="http://schemas.microsoft.com/office/powerpoint/2010/main" val="143800630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Obj" preserve="1">
  <p:cSld name="Two Content 2 - Dark Gray">
    <p:spTree>
      <p:nvGrpSpPr>
        <p:cNvPr id="1" name=""/>
        <p:cNvGrpSpPr/>
        <p:nvPr/>
      </p:nvGrpSpPr>
      <p:grpSpPr>
        <a:xfrm>
          <a:off x="0" y="0"/>
          <a:ext cx="0" cy="0"/>
          <a:chOff x="0" y="0"/>
          <a:chExt cx="0" cy="0"/>
        </a:xfrm>
      </p:grpSpPr>
      <p:sp>
        <p:nvSpPr>
          <p:cNvPr id="8" name="Rectangle 22">
            <a:extLst>
              <a:ext uri="{FF2B5EF4-FFF2-40B4-BE49-F238E27FC236}">
                <a16:creationId xmlns:a16="http://schemas.microsoft.com/office/drawing/2014/main" id="{A3AFEFA8-F229-F0C9-6387-3094F8FE5B51}"/>
              </a:ext>
            </a:extLst>
          </p:cNvPr>
          <p:cNvSpPr>
            <a:spLocks/>
          </p:cNvSpPr>
          <p:nvPr userDrawn="1"/>
        </p:nvSpPr>
        <p:spPr>
          <a:xfrm rot="10800000" flipV="1">
            <a:off x="197" y="-3959"/>
            <a:ext cx="1197864" cy="4374079"/>
          </a:xfrm>
          <a:custGeom>
            <a:avLst/>
            <a:gdLst>
              <a:gd name="connsiteX0" fmla="*/ 0 w 10325100"/>
              <a:gd name="connsiteY0" fmla="*/ 0 h 6858000"/>
              <a:gd name="connsiteX1" fmla="*/ 10325100 w 10325100"/>
              <a:gd name="connsiteY1" fmla="*/ 0 h 6858000"/>
              <a:gd name="connsiteX2" fmla="*/ 10325100 w 10325100"/>
              <a:gd name="connsiteY2" fmla="*/ 6858000 h 6858000"/>
              <a:gd name="connsiteX3" fmla="*/ 0 w 10325100"/>
              <a:gd name="connsiteY3" fmla="*/ 6858000 h 6858000"/>
              <a:gd name="connsiteX4" fmla="*/ 0 w 10325100"/>
              <a:gd name="connsiteY4" fmla="*/ 0 h 6858000"/>
              <a:gd name="connsiteX0" fmla="*/ 0 w 12204004"/>
              <a:gd name="connsiteY0" fmla="*/ 12526 h 6858000"/>
              <a:gd name="connsiteX1" fmla="*/ 12204004 w 12204004"/>
              <a:gd name="connsiteY1" fmla="*/ 0 h 6858000"/>
              <a:gd name="connsiteX2" fmla="*/ 12204004 w 12204004"/>
              <a:gd name="connsiteY2" fmla="*/ 6858000 h 6858000"/>
              <a:gd name="connsiteX3" fmla="*/ 1878904 w 12204004"/>
              <a:gd name="connsiteY3" fmla="*/ 6858000 h 6858000"/>
              <a:gd name="connsiteX4" fmla="*/ 0 w 12204004"/>
              <a:gd name="connsiteY4" fmla="*/ 12526 h 6858000"/>
              <a:gd name="connsiteX0" fmla="*/ 0 w 12204004"/>
              <a:gd name="connsiteY0" fmla="*/ 12526 h 6858000"/>
              <a:gd name="connsiteX1" fmla="*/ 12204004 w 12204004"/>
              <a:gd name="connsiteY1" fmla="*/ 0 h 6858000"/>
              <a:gd name="connsiteX2" fmla="*/ 3172739 w 12204004"/>
              <a:gd name="connsiteY2" fmla="*/ 6858000 h 6858000"/>
              <a:gd name="connsiteX3" fmla="*/ 1878904 w 12204004"/>
              <a:gd name="connsiteY3" fmla="*/ 6858000 h 6858000"/>
              <a:gd name="connsiteX4" fmla="*/ 0 w 12204004"/>
              <a:gd name="connsiteY4" fmla="*/ 12526 h 6858000"/>
              <a:gd name="connsiteX0" fmla="*/ 0 w 3172739"/>
              <a:gd name="connsiteY0" fmla="*/ 12526 h 6858000"/>
              <a:gd name="connsiteX1" fmla="*/ 1744772 w 3172739"/>
              <a:gd name="connsiteY1" fmla="*/ 0 h 6858000"/>
              <a:gd name="connsiteX2" fmla="*/ 3172739 w 3172739"/>
              <a:gd name="connsiteY2" fmla="*/ 6858000 h 6858000"/>
              <a:gd name="connsiteX3" fmla="*/ 1878904 w 3172739"/>
              <a:gd name="connsiteY3" fmla="*/ 6858000 h 6858000"/>
              <a:gd name="connsiteX4" fmla="*/ 0 w 3172739"/>
              <a:gd name="connsiteY4" fmla="*/ 12526 h 6858000"/>
              <a:gd name="connsiteX0" fmla="*/ 0 w 3172739"/>
              <a:gd name="connsiteY0" fmla="*/ 12526 h 6858000"/>
              <a:gd name="connsiteX1" fmla="*/ 2396125 w 3172739"/>
              <a:gd name="connsiteY1" fmla="*/ 0 h 6858000"/>
              <a:gd name="connsiteX2" fmla="*/ 3172739 w 3172739"/>
              <a:gd name="connsiteY2" fmla="*/ 6858000 h 6858000"/>
              <a:gd name="connsiteX3" fmla="*/ 1878904 w 3172739"/>
              <a:gd name="connsiteY3" fmla="*/ 6858000 h 6858000"/>
              <a:gd name="connsiteX4" fmla="*/ 0 w 3172739"/>
              <a:gd name="connsiteY4" fmla="*/ 12526 h 6858000"/>
              <a:gd name="connsiteX0" fmla="*/ 0 w 2396125"/>
              <a:gd name="connsiteY0" fmla="*/ 12526 h 6858000"/>
              <a:gd name="connsiteX1" fmla="*/ 2396125 w 2396125"/>
              <a:gd name="connsiteY1" fmla="*/ 0 h 6858000"/>
              <a:gd name="connsiteX2" fmla="*/ 2396125 w 2396125"/>
              <a:gd name="connsiteY2" fmla="*/ 6858000 h 6858000"/>
              <a:gd name="connsiteX3" fmla="*/ 1878904 w 2396125"/>
              <a:gd name="connsiteY3" fmla="*/ 6858000 h 6858000"/>
              <a:gd name="connsiteX4" fmla="*/ 0 w 2396125"/>
              <a:gd name="connsiteY4" fmla="*/ 12526 h 6858000"/>
              <a:gd name="connsiteX0" fmla="*/ 0 w 2396125"/>
              <a:gd name="connsiteY0" fmla="*/ 12526 h 6933157"/>
              <a:gd name="connsiteX1" fmla="*/ 2396125 w 2396125"/>
              <a:gd name="connsiteY1" fmla="*/ 0 h 6933157"/>
              <a:gd name="connsiteX2" fmla="*/ 1888821 w 2396125"/>
              <a:gd name="connsiteY2" fmla="*/ 6933157 h 6933157"/>
              <a:gd name="connsiteX3" fmla="*/ 1878904 w 2396125"/>
              <a:gd name="connsiteY3" fmla="*/ 6858000 h 6933157"/>
              <a:gd name="connsiteX4" fmla="*/ 0 w 2396125"/>
              <a:gd name="connsiteY4" fmla="*/ 12526 h 6933157"/>
              <a:gd name="connsiteX0" fmla="*/ 0 w 1888821"/>
              <a:gd name="connsiteY0" fmla="*/ 31315 h 6951946"/>
              <a:gd name="connsiteX1" fmla="*/ 1851243 w 1888821"/>
              <a:gd name="connsiteY1" fmla="*/ 0 h 6951946"/>
              <a:gd name="connsiteX2" fmla="*/ 1888821 w 1888821"/>
              <a:gd name="connsiteY2" fmla="*/ 6951946 h 6951946"/>
              <a:gd name="connsiteX3" fmla="*/ 1878904 w 1888821"/>
              <a:gd name="connsiteY3" fmla="*/ 6876789 h 6951946"/>
              <a:gd name="connsiteX4" fmla="*/ 0 w 1888821"/>
              <a:gd name="connsiteY4" fmla="*/ 31315 h 6951946"/>
              <a:gd name="connsiteX0" fmla="*/ 0 w 1888821"/>
              <a:gd name="connsiteY0" fmla="*/ 0 h 6920631"/>
              <a:gd name="connsiteX1" fmla="*/ 1870032 w 1888821"/>
              <a:gd name="connsiteY1" fmla="*/ 6264 h 6920631"/>
              <a:gd name="connsiteX2" fmla="*/ 1888821 w 1888821"/>
              <a:gd name="connsiteY2" fmla="*/ 6920631 h 6920631"/>
              <a:gd name="connsiteX3" fmla="*/ 1878904 w 1888821"/>
              <a:gd name="connsiteY3" fmla="*/ 6845474 h 6920631"/>
              <a:gd name="connsiteX4" fmla="*/ 0 w 1888821"/>
              <a:gd name="connsiteY4" fmla="*/ 0 h 6920631"/>
              <a:gd name="connsiteX0" fmla="*/ 0 w 1888821"/>
              <a:gd name="connsiteY0" fmla="*/ 0 h 6920631"/>
              <a:gd name="connsiteX1" fmla="*/ 1888821 w 1888821"/>
              <a:gd name="connsiteY1" fmla="*/ 25052 h 6920631"/>
              <a:gd name="connsiteX2" fmla="*/ 1888821 w 1888821"/>
              <a:gd name="connsiteY2" fmla="*/ 6920631 h 6920631"/>
              <a:gd name="connsiteX3" fmla="*/ 1878904 w 1888821"/>
              <a:gd name="connsiteY3" fmla="*/ 6845474 h 6920631"/>
              <a:gd name="connsiteX4" fmla="*/ 0 w 1888821"/>
              <a:gd name="connsiteY4" fmla="*/ 0 h 6920631"/>
              <a:gd name="connsiteX0" fmla="*/ 0 w 1888821"/>
              <a:gd name="connsiteY0" fmla="*/ 0 h 6920631"/>
              <a:gd name="connsiteX1" fmla="*/ 1888821 w 1888821"/>
              <a:gd name="connsiteY1" fmla="*/ 6264 h 6920631"/>
              <a:gd name="connsiteX2" fmla="*/ 1888821 w 1888821"/>
              <a:gd name="connsiteY2" fmla="*/ 6920631 h 6920631"/>
              <a:gd name="connsiteX3" fmla="*/ 1878904 w 1888821"/>
              <a:gd name="connsiteY3" fmla="*/ 6845474 h 6920631"/>
              <a:gd name="connsiteX4" fmla="*/ 0 w 1888821"/>
              <a:gd name="connsiteY4" fmla="*/ 0 h 69206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88821" h="6920631">
                <a:moveTo>
                  <a:pt x="0" y="0"/>
                </a:moveTo>
                <a:lnTo>
                  <a:pt x="1888821" y="6264"/>
                </a:lnTo>
                <a:lnTo>
                  <a:pt x="1888821" y="6920631"/>
                </a:lnTo>
                <a:lnTo>
                  <a:pt x="1878904" y="6845474"/>
                </a:lnTo>
                <a:lnTo>
                  <a:pt x="0" y="0"/>
                </a:lnTo>
                <a:close/>
              </a:path>
            </a:pathLst>
          </a:custGeom>
          <a:blipFill>
            <a:blip r:embed="rId2" cstate="screen">
              <a:extLst>
                <a:ext uri="{28A0092B-C50C-407E-A947-70E740481C1C}">
                  <a14:useLocalDpi xmlns:a14="http://schemas.microsoft.com/office/drawing/2010/main"/>
                </a:ext>
              </a:extLst>
            </a:blip>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wrap="none" lIns="0" tIns="0" rIns="0" bIns="0" rtlCol="0" anchor="ctr"/>
          <a:lstStyle/>
          <a:p>
            <a:pPr algn="ctr"/>
            <a:endParaRPr lang="en-US" dirty="0"/>
          </a:p>
        </p:txBody>
      </p:sp>
      <p:sp>
        <p:nvSpPr>
          <p:cNvPr id="2" name="Title 1">
            <a:extLst>
              <a:ext uri="{FF2B5EF4-FFF2-40B4-BE49-F238E27FC236}">
                <a16:creationId xmlns:a16="http://schemas.microsoft.com/office/drawing/2014/main" id="{B9A76358-BDA7-6B27-5AE6-8078427A03CD}"/>
              </a:ext>
            </a:extLst>
          </p:cNvPr>
          <p:cNvSpPr>
            <a:spLocks noGrp="1"/>
          </p:cNvSpPr>
          <p:nvPr>
            <p:ph type="title" hasCustomPrompt="1"/>
          </p:nvPr>
        </p:nvSpPr>
        <p:spPr/>
        <p:txBody>
          <a:bodyPr/>
          <a:lstStyle/>
          <a:p>
            <a:r>
              <a:rPr lang="en-US" dirty="0"/>
              <a:t>24 PT HELVETICA NEUE BOLD CONDENSED ITALIC IN ALL-CAPS</a:t>
            </a:r>
          </a:p>
        </p:txBody>
      </p:sp>
      <p:sp>
        <p:nvSpPr>
          <p:cNvPr id="3" name="Content Placeholder 2">
            <a:extLst>
              <a:ext uri="{FF2B5EF4-FFF2-40B4-BE49-F238E27FC236}">
                <a16:creationId xmlns:a16="http://schemas.microsoft.com/office/drawing/2014/main" id="{702B4E02-8C19-03C3-E0CC-447146940CEE}"/>
              </a:ext>
            </a:extLst>
          </p:cNvPr>
          <p:cNvSpPr>
            <a:spLocks noGrp="1"/>
          </p:cNvSpPr>
          <p:nvPr>
            <p:ph sz="half" idx="1"/>
          </p:nvPr>
        </p:nvSpPr>
        <p:spPr>
          <a:xfrm>
            <a:off x="838200" y="2057400"/>
            <a:ext cx="5157216" cy="3429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D9CD045D-7157-470D-1829-99662494F98A}"/>
              </a:ext>
            </a:extLst>
          </p:cNvPr>
          <p:cNvSpPr>
            <a:spLocks noGrp="1"/>
          </p:cNvSpPr>
          <p:nvPr>
            <p:ph sz="half" idx="2"/>
          </p:nvPr>
        </p:nvSpPr>
        <p:spPr>
          <a:xfrm>
            <a:off x="6196584" y="2057400"/>
            <a:ext cx="5157216" cy="3429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Footer Placeholder 5">
            <a:extLst>
              <a:ext uri="{FF2B5EF4-FFF2-40B4-BE49-F238E27FC236}">
                <a16:creationId xmlns:a16="http://schemas.microsoft.com/office/drawing/2014/main" id="{41E8ED71-0349-C143-A9C3-44A78D58D25D}"/>
              </a:ext>
            </a:extLst>
          </p:cNvPr>
          <p:cNvSpPr>
            <a:spLocks noGrp="1"/>
          </p:cNvSpPr>
          <p:nvPr>
            <p:ph type="ftr" sz="quarter" idx="11"/>
          </p:nvPr>
        </p:nvSpPr>
        <p:spPr/>
        <p:txBody>
          <a:bodyPr/>
          <a:lstStyle/>
          <a:p>
            <a:r>
              <a:rPr lang="en-US" dirty="0"/>
              <a:t>Name of School/Unit</a:t>
            </a:r>
          </a:p>
        </p:txBody>
      </p:sp>
      <p:sp>
        <p:nvSpPr>
          <p:cNvPr id="7" name="Slide Number Placeholder 6">
            <a:extLst>
              <a:ext uri="{FF2B5EF4-FFF2-40B4-BE49-F238E27FC236}">
                <a16:creationId xmlns:a16="http://schemas.microsoft.com/office/drawing/2014/main" id="{907176FF-E606-9359-8914-FB38F8B45B38}"/>
              </a:ext>
            </a:extLst>
          </p:cNvPr>
          <p:cNvSpPr>
            <a:spLocks noGrp="1"/>
          </p:cNvSpPr>
          <p:nvPr>
            <p:ph type="sldNum" sz="quarter" idx="12"/>
          </p:nvPr>
        </p:nvSpPr>
        <p:spPr/>
        <p:txBody>
          <a:bodyPr/>
          <a:lstStyle/>
          <a:p>
            <a:fld id="{2EF5B720-A4A1-FD49-AF98-E194DCD54D67}" type="slidenum">
              <a:rPr lang="en-US" smtClean="0"/>
              <a:t>‹#›</a:t>
            </a:fld>
            <a:endParaRPr lang="en-US"/>
          </a:p>
        </p:txBody>
      </p:sp>
    </p:spTree>
    <p:extLst>
      <p:ext uri="{BB962C8B-B14F-4D97-AF65-F5344CB8AC3E}">
        <p14:creationId xmlns:p14="http://schemas.microsoft.com/office/powerpoint/2010/main" val="159383242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woObj" preserve="1">
  <p:cSld name="Two Content 2 - Gold">
    <p:spTree>
      <p:nvGrpSpPr>
        <p:cNvPr id="1" name=""/>
        <p:cNvGrpSpPr/>
        <p:nvPr/>
      </p:nvGrpSpPr>
      <p:grpSpPr>
        <a:xfrm>
          <a:off x="0" y="0"/>
          <a:ext cx="0" cy="0"/>
          <a:chOff x="0" y="0"/>
          <a:chExt cx="0" cy="0"/>
        </a:xfrm>
      </p:grpSpPr>
      <p:sp>
        <p:nvSpPr>
          <p:cNvPr id="8" name="Rectangle 22">
            <a:extLst>
              <a:ext uri="{FF2B5EF4-FFF2-40B4-BE49-F238E27FC236}">
                <a16:creationId xmlns:a16="http://schemas.microsoft.com/office/drawing/2014/main" id="{A3AFEFA8-F229-F0C9-6387-3094F8FE5B51}"/>
              </a:ext>
            </a:extLst>
          </p:cNvPr>
          <p:cNvSpPr>
            <a:spLocks/>
          </p:cNvSpPr>
          <p:nvPr userDrawn="1"/>
        </p:nvSpPr>
        <p:spPr>
          <a:xfrm rot="10800000" flipV="1">
            <a:off x="197" y="-3959"/>
            <a:ext cx="1197864" cy="4374079"/>
          </a:xfrm>
          <a:custGeom>
            <a:avLst/>
            <a:gdLst>
              <a:gd name="connsiteX0" fmla="*/ 0 w 10325100"/>
              <a:gd name="connsiteY0" fmla="*/ 0 h 6858000"/>
              <a:gd name="connsiteX1" fmla="*/ 10325100 w 10325100"/>
              <a:gd name="connsiteY1" fmla="*/ 0 h 6858000"/>
              <a:gd name="connsiteX2" fmla="*/ 10325100 w 10325100"/>
              <a:gd name="connsiteY2" fmla="*/ 6858000 h 6858000"/>
              <a:gd name="connsiteX3" fmla="*/ 0 w 10325100"/>
              <a:gd name="connsiteY3" fmla="*/ 6858000 h 6858000"/>
              <a:gd name="connsiteX4" fmla="*/ 0 w 10325100"/>
              <a:gd name="connsiteY4" fmla="*/ 0 h 6858000"/>
              <a:gd name="connsiteX0" fmla="*/ 0 w 12204004"/>
              <a:gd name="connsiteY0" fmla="*/ 12526 h 6858000"/>
              <a:gd name="connsiteX1" fmla="*/ 12204004 w 12204004"/>
              <a:gd name="connsiteY1" fmla="*/ 0 h 6858000"/>
              <a:gd name="connsiteX2" fmla="*/ 12204004 w 12204004"/>
              <a:gd name="connsiteY2" fmla="*/ 6858000 h 6858000"/>
              <a:gd name="connsiteX3" fmla="*/ 1878904 w 12204004"/>
              <a:gd name="connsiteY3" fmla="*/ 6858000 h 6858000"/>
              <a:gd name="connsiteX4" fmla="*/ 0 w 12204004"/>
              <a:gd name="connsiteY4" fmla="*/ 12526 h 6858000"/>
              <a:gd name="connsiteX0" fmla="*/ 0 w 12204004"/>
              <a:gd name="connsiteY0" fmla="*/ 12526 h 6858000"/>
              <a:gd name="connsiteX1" fmla="*/ 12204004 w 12204004"/>
              <a:gd name="connsiteY1" fmla="*/ 0 h 6858000"/>
              <a:gd name="connsiteX2" fmla="*/ 3172739 w 12204004"/>
              <a:gd name="connsiteY2" fmla="*/ 6858000 h 6858000"/>
              <a:gd name="connsiteX3" fmla="*/ 1878904 w 12204004"/>
              <a:gd name="connsiteY3" fmla="*/ 6858000 h 6858000"/>
              <a:gd name="connsiteX4" fmla="*/ 0 w 12204004"/>
              <a:gd name="connsiteY4" fmla="*/ 12526 h 6858000"/>
              <a:gd name="connsiteX0" fmla="*/ 0 w 3172739"/>
              <a:gd name="connsiteY0" fmla="*/ 12526 h 6858000"/>
              <a:gd name="connsiteX1" fmla="*/ 1744772 w 3172739"/>
              <a:gd name="connsiteY1" fmla="*/ 0 h 6858000"/>
              <a:gd name="connsiteX2" fmla="*/ 3172739 w 3172739"/>
              <a:gd name="connsiteY2" fmla="*/ 6858000 h 6858000"/>
              <a:gd name="connsiteX3" fmla="*/ 1878904 w 3172739"/>
              <a:gd name="connsiteY3" fmla="*/ 6858000 h 6858000"/>
              <a:gd name="connsiteX4" fmla="*/ 0 w 3172739"/>
              <a:gd name="connsiteY4" fmla="*/ 12526 h 6858000"/>
              <a:gd name="connsiteX0" fmla="*/ 0 w 3172739"/>
              <a:gd name="connsiteY0" fmla="*/ 12526 h 6858000"/>
              <a:gd name="connsiteX1" fmla="*/ 2396125 w 3172739"/>
              <a:gd name="connsiteY1" fmla="*/ 0 h 6858000"/>
              <a:gd name="connsiteX2" fmla="*/ 3172739 w 3172739"/>
              <a:gd name="connsiteY2" fmla="*/ 6858000 h 6858000"/>
              <a:gd name="connsiteX3" fmla="*/ 1878904 w 3172739"/>
              <a:gd name="connsiteY3" fmla="*/ 6858000 h 6858000"/>
              <a:gd name="connsiteX4" fmla="*/ 0 w 3172739"/>
              <a:gd name="connsiteY4" fmla="*/ 12526 h 6858000"/>
              <a:gd name="connsiteX0" fmla="*/ 0 w 2396125"/>
              <a:gd name="connsiteY0" fmla="*/ 12526 h 6858000"/>
              <a:gd name="connsiteX1" fmla="*/ 2396125 w 2396125"/>
              <a:gd name="connsiteY1" fmla="*/ 0 h 6858000"/>
              <a:gd name="connsiteX2" fmla="*/ 2396125 w 2396125"/>
              <a:gd name="connsiteY2" fmla="*/ 6858000 h 6858000"/>
              <a:gd name="connsiteX3" fmla="*/ 1878904 w 2396125"/>
              <a:gd name="connsiteY3" fmla="*/ 6858000 h 6858000"/>
              <a:gd name="connsiteX4" fmla="*/ 0 w 2396125"/>
              <a:gd name="connsiteY4" fmla="*/ 12526 h 6858000"/>
              <a:gd name="connsiteX0" fmla="*/ 0 w 2396125"/>
              <a:gd name="connsiteY0" fmla="*/ 12526 h 6933157"/>
              <a:gd name="connsiteX1" fmla="*/ 2396125 w 2396125"/>
              <a:gd name="connsiteY1" fmla="*/ 0 h 6933157"/>
              <a:gd name="connsiteX2" fmla="*/ 1888821 w 2396125"/>
              <a:gd name="connsiteY2" fmla="*/ 6933157 h 6933157"/>
              <a:gd name="connsiteX3" fmla="*/ 1878904 w 2396125"/>
              <a:gd name="connsiteY3" fmla="*/ 6858000 h 6933157"/>
              <a:gd name="connsiteX4" fmla="*/ 0 w 2396125"/>
              <a:gd name="connsiteY4" fmla="*/ 12526 h 6933157"/>
              <a:gd name="connsiteX0" fmla="*/ 0 w 1888821"/>
              <a:gd name="connsiteY0" fmla="*/ 31315 h 6951946"/>
              <a:gd name="connsiteX1" fmla="*/ 1851243 w 1888821"/>
              <a:gd name="connsiteY1" fmla="*/ 0 h 6951946"/>
              <a:gd name="connsiteX2" fmla="*/ 1888821 w 1888821"/>
              <a:gd name="connsiteY2" fmla="*/ 6951946 h 6951946"/>
              <a:gd name="connsiteX3" fmla="*/ 1878904 w 1888821"/>
              <a:gd name="connsiteY3" fmla="*/ 6876789 h 6951946"/>
              <a:gd name="connsiteX4" fmla="*/ 0 w 1888821"/>
              <a:gd name="connsiteY4" fmla="*/ 31315 h 6951946"/>
              <a:gd name="connsiteX0" fmla="*/ 0 w 1888821"/>
              <a:gd name="connsiteY0" fmla="*/ 0 h 6920631"/>
              <a:gd name="connsiteX1" fmla="*/ 1870032 w 1888821"/>
              <a:gd name="connsiteY1" fmla="*/ 6264 h 6920631"/>
              <a:gd name="connsiteX2" fmla="*/ 1888821 w 1888821"/>
              <a:gd name="connsiteY2" fmla="*/ 6920631 h 6920631"/>
              <a:gd name="connsiteX3" fmla="*/ 1878904 w 1888821"/>
              <a:gd name="connsiteY3" fmla="*/ 6845474 h 6920631"/>
              <a:gd name="connsiteX4" fmla="*/ 0 w 1888821"/>
              <a:gd name="connsiteY4" fmla="*/ 0 h 6920631"/>
              <a:gd name="connsiteX0" fmla="*/ 0 w 1888821"/>
              <a:gd name="connsiteY0" fmla="*/ 0 h 6920631"/>
              <a:gd name="connsiteX1" fmla="*/ 1888821 w 1888821"/>
              <a:gd name="connsiteY1" fmla="*/ 25052 h 6920631"/>
              <a:gd name="connsiteX2" fmla="*/ 1888821 w 1888821"/>
              <a:gd name="connsiteY2" fmla="*/ 6920631 h 6920631"/>
              <a:gd name="connsiteX3" fmla="*/ 1878904 w 1888821"/>
              <a:gd name="connsiteY3" fmla="*/ 6845474 h 6920631"/>
              <a:gd name="connsiteX4" fmla="*/ 0 w 1888821"/>
              <a:gd name="connsiteY4" fmla="*/ 0 h 6920631"/>
              <a:gd name="connsiteX0" fmla="*/ 0 w 1888821"/>
              <a:gd name="connsiteY0" fmla="*/ 0 h 6920631"/>
              <a:gd name="connsiteX1" fmla="*/ 1888821 w 1888821"/>
              <a:gd name="connsiteY1" fmla="*/ 6264 h 6920631"/>
              <a:gd name="connsiteX2" fmla="*/ 1888821 w 1888821"/>
              <a:gd name="connsiteY2" fmla="*/ 6920631 h 6920631"/>
              <a:gd name="connsiteX3" fmla="*/ 1878904 w 1888821"/>
              <a:gd name="connsiteY3" fmla="*/ 6845474 h 6920631"/>
              <a:gd name="connsiteX4" fmla="*/ 0 w 1888821"/>
              <a:gd name="connsiteY4" fmla="*/ 0 h 69206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88821" h="6920631">
                <a:moveTo>
                  <a:pt x="0" y="0"/>
                </a:moveTo>
                <a:lnTo>
                  <a:pt x="1888821" y="6264"/>
                </a:lnTo>
                <a:lnTo>
                  <a:pt x="1888821" y="6920631"/>
                </a:lnTo>
                <a:lnTo>
                  <a:pt x="1878904" y="6845474"/>
                </a:lnTo>
                <a:lnTo>
                  <a:pt x="0" y="0"/>
                </a:lnTo>
                <a:close/>
              </a:path>
            </a:pathLst>
          </a:custGeom>
          <a:blipFill>
            <a:blip r:embed="rId2" cstate="screen">
              <a:extLst>
                <a:ext uri="{28A0092B-C50C-407E-A947-70E740481C1C}">
                  <a14:useLocalDpi xmlns:a14="http://schemas.microsoft.com/office/drawing/2010/main"/>
                </a:ext>
              </a:extLst>
            </a:blip>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wrap="none" lIns="0" tIns="0" rIns="0" bIns="0" rtlCol="0" anchor="ctr"/>
          <a:lstStyle/>
          <a:p>
            <a:pPr algn="ctr"/>
            <a:endParaRPr lang="en-US" dirty="0"/>
          </a:p>
        </p:txBody>
      </p:sp>
      <p:sp>
        <p:nvSpPr>
          <p:cNvPr id="2" name="Title 1">
            <a:extLst>
              <a:ext uri="{FF2B5EF4-FFF2-40B4-BE49-F238E27FC236}">
                <a16:creationId xmlns:a16="http://schemas.microsoft.com/office/drawing/2014/main" id="{B9A76358-BDA7-6B27-5AE6-8078427A03CD}"/>
              </a:ext>
            </a:extLst>
          </p:cNvPr>
          <p:cNvSpPr>
            <a:spLocks noGrp="1"/>
          </p:cNvSpPr>
          <p:nvPr>
            <p:ph type="title" hasCustomPrompt="1"/>
          </p:nvPr>
        </p:nvSpPr>
        <p:spPr>
          <a:solidFill>
            <a:schemeClr val="bg2"/>
          </a:solidFill>
        </p:spPr>
        <p:txBody>
          <a:bodyPr/>
          <a:lstStyle/>
          <a:p>
            <a:r>
              <a:rPr lang="en-US" dirty="0"/>
              <a:t>24 PT HELVETICA NEUE BOLD CONDENSED ITALIC IN ALL-CAPS</a:t>
            </a:r>
          </a:p>
        </p:txBody>
      </p:sp>
      <p:sp>
        <p:nvSpPr>
          <p:cNvPr id="3" name="Content Placeholder 2">
            <a:extLst>
              <a:ext uri="{FF2B5EF4-FFF2-40B4-BE49-F238E27FC236}">
                <a16:creationId xmlns:a16="http://schemas.microsoft.com/office/drawing/2014/main" id="{702B4E02-8C19-03C3-E0CC-447146940CEE}"/>
              </a:ext>
            </a:extLst>
          </p:cNvPr>
          <p:cNvSpPr>
            <a:spLocks noGrp="1"/>
          </p:cNvSpPr>
          <p:nvPr>
            <p:ph sz="half" idx="1"/>
          </p:nvPr>
        </p:nvSpPr>
        <p:spPr>
          <a:xfrm>
            <a:off x="838200" y="2057400"/>
            <a:ext cx="5157216" cy="3429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D9CD045D-7157-470D-1829-99662494F98A}"/>
              </a:ext>
            </a:extLst>
          </p:cNvPr>
          <p:cNvSpPr>
            <a:spLocks noGrp="1"/>
          </p:cNvSpPr>
          <p:nvPr>
            <p:ph sz="half" idx="2"/>
          </p:nvPr>
        </p:nvSpPr>
        <p:spPr>
          <a:xfrm>
            <a:off x="6196584" y="2057400"/>
            <a:ext cx="5157216" cy="3429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Footer Placeholder 5">
            <a:extLst>
              <a:ext uri="{FF2B5EF4-FFF2-40B4-BE49-F238E27FC236}">
                <a16:creationId xmlns:a16="http://schemas.microsoft.com/office/drawing/2014/main" id="{41E8ED71-0349-C143-A9C3-44A78D58D25D}"/>
              </a:ext>
            </a:extLst>
          </p:cNvPr>
          <p:cNvSpPr>
            <a:spLocks noGrp="1"/>
          </p:cNvSpPr>
          <p:nvPr>
            <p:ph type="ftr" sz="quarter" idx="11"/>
          </p:nvPr>
        </p:nvSpPr>
        <p:spPr/>
        <p:txBody>
          <a:bodyPr/>
          <a:lstStyle/>
          <a:p>
            <a:r>
              <a:rPr lang="en-US" dirty="0"/>
              <a:t>Name of School/Unit</a:t>
            </a:r>
          </a:p>
        </p:txBody>
      </p:sp>
      <p:sp>
        <p:nvSpPr>
          <p:cNvPr id="7" name="Slide Number Placeholder 6">
            <a:extLst>
              <a:ext uri="{FF2B5EF4-FFF2-40B4-BE49-F238E27FC236}">
                <a16:creationId xmlns:a16="http://schemas.microsoft.com/office/drawing/2014/main" id="{907176FF-E606-9359-8914-FB38F8B45B38}"/>
              </a:ext>
            </a:extLst>
          </p:cNvPr>
          <p:cNvSpPr>
            <a:spLocks noGrp="1"/>
          </p:cNvSpPr>
          <p:nvPr>
            <p:ph type="sldNum" sz="quarter" idx="12"/>
          </p:nvPr>
        </p:nvSpPr>
        <p:spPr/>
        <p:txBody>
          <a:bodyPr/>
          <a:lstStyle/>
          <a:p>
            <a:fld id="{2EF5B720-A4A1-FD49-AF98-E194DCD54D67}" type="slidenum">
              <a:rPr lang="en-US" smtClean="0"/>
              <a:t>‹#›</a:t>
            </a:fld>
            <a:endParaRPr lang="en-US"/>
          </a:p>
        </p:txBody>
      </p:sp>
    </p:spTree>
    <p:extLst>
      <p:ext uri="{BB962C8B-B14F-4D97-AF65-F5344CB8AC3E}">
        <p14:creationId xmlns:p14="http://schemas.microsoft.com/office/powerpoint/2010/main" val="220880543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Obj" preserve="1">
  <p:cSld name="1_Two Content 2 - Gold">
    <p:spTree>
      <p:nvGrpSpPr>
        <p:cNvPr id="1" name=""/>
        <p:cNvGrpSpPr/>
        <p:nvPr/>
      </p:nvGrpSpPr>
      <p:grpSpPr>
        <a:xfrm>
          <a:off x="0" y="0"/>
          <a:ext cx="0" cy="0"/>
          <a:chOff x="0" y="0"/>
          <a:chExt cx="0" cy="0"/>
        </a:xfrm>
      </p:grpSpPr>
      <p:sp>
        <p:nvSpPr>
          <p:cNvPr id="8" name="Rectangle 22">
            <a:extLst>
              <a:ext uri="{FF2B5EF4-FFF2-40B4-BE49-F238E27FC236}">
                <a16:creationId xmlns:a16="http://schemas.microsoft.com/office/drawing/2014/main" id="{A3AFEFA8-F229-F0C9-6387-3094F8FE5B51}"/>
              </a:ext>
            </a:extLst>
          </p:cNvPr>
          <p:cNvSpPr>
            <a:spLocks/>
          </p:cNvSpPr>
          <p:nvPr userDrawn="1"/>
        </p:nvSpPr>
        <p:spPr>
          <a:xfrm rot="10800000" flipV="1">
            <a:off x="197" y="-3959"/>
            <a:ext cx="1197864" cy="4374079"/>
          </a:xfrm>
          <a:custGeom>
            <a:avLst/>
            <a:gdLst>
              <a:gd name="connsiteX0" fmla="*/ 0 w 10325100"/>
              <a:gd name="connsiteY0" fmla="*/ 0 h 6858000"/>
              <a:gd name="connsiteX1" fmla="*/ 10325100 w 10325100"/>
              <a:gd name="connsiteY1" fmla="*/ 0 h 6858000"/>
              <a:gd name="connsiteX2" fmla="*/ 10325100 w 10325100"/>
              <a:gd name="connsiteY2" fmla="*/ 6858000 h 6858000"/>
              <a:gd name="connsiteX3" fmla="*/ 0 w 10325100"/>
              <a:gd name="connsiteY3" fmla="*/ 6858000 h 6858000"/>
              <a:gd name="connsiteX4" fmla="*/ 0 w 10325100"/>
              <a:gd name="connsiteY4" fmla="*/ 0 h 6858000"/>
              <a:gd name="connsiteX0" fmla="*/ 0 w 12204004"/>
              <a:gd name="connsiteY0" fmla="*/ 12526 h 6858000"/>
              <a:gd name="connsiteX1" fmla="*/ 12204004 w 12204004"/>
              <a:gd name="connsiteY1" fmla="*/ 0 h 6858000"/>
              <a:gd name="connsiteX2" fmla="*/ 12204004 w 12204004"/>
              <a:gd name="connsiteY2" fmla="*/ 6858000 h 6858000"/>
              <a:gd name="connsiteX3" fmla="*/ 1878904 w 12204004"/>
              <a:gd name="connsiteY3" fmla="*/ 6858000 h 6858000"/>
              <a:gd name="connsiteX4" fmla="*/ 0 w 12204004"/>
              <a:gd name="connsiteY4" fmla="*/ 12526 h 6858000"/>
              <a:gd name="connsiteX0" fmla="*/ 0 w 12204004"/>
              <a:gd name="connsiteY0" fmla="*/ 12526 h 6858000"/>
              <a:gd name="connsiteX1" fmla="*/ 12204004 w 12204004"/>
              <a:gd name="connsiteY1" fmla="*/ 0 h 6858000"/>
              <a:gd name="connsiteX2" fmla="*/ 3172739 w 12204004"/>
              <a:gd name="connsiteY2" fmla="*/ 6858000 h 6858000"/>
              <a:gd name="connsiteX3" fmla="*/ 1878904 w 12204004"/>
              <a:gd name="connsiteY3" fmla="*/ 6858000 h 6858000"/>
              <a:gd name="connsiteX4" fmla="*/ 0 w 12204004"/>
              <a:gd name="connsiteY4" fmla="*/ 12526 h 6858000"/>
              <a:gd name="connsiteX0" fmla="*/ 0 w 3172739"/>
              <a:gd name="connsiteY0" fmla="*/ 12526 h 6858000"/>
              <a:gd name="connsiteX1" fmla="*/ 1744772 w 3172739"/>
              <a:gd name="connsiteY1" fmla="*/ 0 h 6858000"/>
              <a:gd name="connsiteX2" fmla="*/ 3172739 w 3172739"/>
              <a:gd name="connsiteY2" fmla="*/ 6858000 h 6858000"/>
              <a:gd name="connsiteX3" fmla="*/ 1878904 w 3172739"/>
              <a:gd name="connsiteY3" fmla="*/ 6858000 h 6858000"/>
              <a:gd name="connsiteX4" fmla="*/ 0 w 3172739"/>
              <a:gd name="connsiteY4" fmla="*/ 12526 h 6858000"/>
              <a:gd name="connsiteX0" fmla="*/ 0 w 3172739"/>
              <a:gd name="connsiteY0" fmla="*/ 12526 h 6858000"/>
              <a:gd name="connsiteX1" fmla="*/ 2396125 w 3172739"/>
              <a:gd name="connsiteY1" fmla="*/ 0 h 6858000"/>
              <a:gd name="connsiteX2" fmla="*/ 3172739 w 3172739"/>
              <a:gd name="connsiteY2" fmla="*/ 6858000 h 6858000"/>
              <a:gd name="connsiteX3" fmla="*/ 1878904 w 3172739"/>
              <a:gd name="connsiteY3" fmla="*/ 6858000 h 6858000"/>
              <a:gd name="connsiteX4" fmla="*/ 0 w 3172739"/>
              <a:gd name="connsiteY4" fmla="*/ 12526 h 6858000"/>
              <a:gd name="connsiteX0" fmla="*/ 0 w 2396125"/>
              <a:gd name="connsiteY0" fmla="*/ 12526 h 6858000"/>
              <a:gd name="connsiteX1" fmla="*/ 2396125 w 2396125"/>
              <a:gd name="connsiteY1" fmla="*/ 0 h 6858000"/>
              <a:gd name="connsiteX2" fmla="*/ 2396125 w 2396125"/>
              <a:gd name="connsiteY2" fmla="*/ 6858000 h 6858000"/>
              <a:gd name="connsiteX3" fmla="*/ 1878904 w 2396125"/>
              <a:gd name="connsiteY3" fmla="*/ 6858000 h 6858000"/>
              <a:gd name="connsiteX4" fmla="*/ 0 w 2396125"/>
              <a:gd name="connsiteY4" fmla="*/ 12526 h 6858000"/>
              <a:gd name="connsiteX0" fmla="*/ 0 w 2396125"/>
              <a:gd name="connsiteY0" fmla="*/ 12526 h 6933157"/>
              <a:gd name="connsiteX1" fmla="*/ 2396125 w 2396125"/>
              <a:gd name="connsiteY1" fmla="*/ 0 h 6933157"/>
              <a:gd name="connsiteX2" fmla="*/ 1888821 w 2396125"/>
              <a:gd name="connsiteY2" fmla="*/ 6933157 h 6933157"/>
              <a:gd name="connsiteX3" fmla="*/ 1878904 w 2396125"/>
              <a:gd name="connsiteY3" fmla="*/ 6858000 h 6933157"/>
              <a:gd name="connsiteX4" fmla="*/ 0 w 2396125"/>
              <a:gd name="connsiteY4" fmla="*/ 12526 h 6933157"/>
              <a:gd name="connsiteX0" fmla="*/ 0 w 1888821"/>
              <a:gd name="connsiteY0" fmla="*/ 31315 h 6951946"/>
              <a:gd name="connsiteX1" fmla="*/ 1851243 w 1888821"/>
              <a:gd name="connsiteY1" fmla="*/ 0 h 6951946"/>
              <a:gd name="connsiteX2" fmla="*/ 1888821 w 1888821"/>
              <a:gd name="connsiteY2" fmla="*/ 6951946 h 6951946"/>
              <a:gd name="connsiteX3" fmla="*/ 1878904 w 1888821"/>
              <a:gd name="connsiteY3" fmla="*/ 6876789 h 6951946"/>
              <a:gd name="connsiteX4" fmla="*/ 0 w 1888821"/>
              <a:gd name="connsiteY4" fmla="*/ 31315 h 6951946"/>
              <a:gd name="connsiteX0" fmla="*/ 0 w 1888821"/>
              <a:gd name="connsiteY0" fmla="*/ 0 h 6920631"/>
              <a:gd name="connsiteX1" fmla="*/ 1870032 w 1888821"/>
              <a:gd name="connsiteY1" fmla="*/ 6264 h 6920631"/>
              <a:gd name="connsiteX2" fmla="*/ 1888821 w 1888821"/>
              <a:gd name="connsiteY2" fmla="*/ 6920631 h 6920631"/>
              <a:gd name="connsiteX3" fmla="*/ 1878904 w 1888821"/>
              <a:gd name="connsiteY3" fmla="*/ 6845474 h 6920631"/>
              <a:gd name="connsiteX4" fmla="*/ 0 w 1888821"/>
              <a:gd name="connsiteY4" fmla="*/ 0 h 6920631"/>
              <a:gd name="connsiteX0" fmla="*/ 0 w 1888821"/>
              <a:gd name="connsiteY0" fmla="*/ 0 h 6920631"/>
              <a:gd name="connsiteX1" fmla="*/ 1888821 w 1888821"/>
              <a:gd name="connsiteY1" fmla="*/ 25052 h 6920631"/>
              <a:gd name="connsiteX2" fmla="*/ 1888821 w 1888821"/>
              <a:gd name="connsiteY2" fmla="*/ 6920631 h 6920631"/>
              <a:gd name="connsiteX3" fmla="*/ 1878904 w 1888821"/>
              <a:gd name="connsiteY3" fmla="*/ 6845474 h 6920631"/>
              <a:gd name="connsiteX4" fmla="*/ 0 w 1888821"/>
              <a:gd name="connsiteY4" fmla="*/ 0 h 6920631"/>
              <a:gd name="connsiteX0" fmla="*/ 0 w 1888821"/>
              <a:gd name="connsiteY0" fmla="*/ 0 h 6920631"/>
              <a:gd name="connsiteX1" fmla="*/ 1888821 w 1888821"/>
              <a:gd name="connsiteY1" fmla="*/ 6264 h 6920631"/>
              <a:gd name="connsiteX2" fmla="*/ 1888821 w 1888821"/>
              <a:gd name="connsiteY2" fmla="*/ 6920631 h 6920631"/>
              <a:gd name="connsiteX3" fmla="*/ 1878904 w 1888821"/>
              <a:gd name="connsiteY3" fmla="*/ 6845474 h 6920631"/>
              <a:gd name="connsiteX4" fmla="*/ 0 w 1888821"/>
              <a:gd name="connsiteY4" fmla="*/ 0 h 69206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88821" h="6920631">
                <a:moveTo>
                  <a:pt x="0" y="0"/>
                </a:moveTo>
                <a:lnTo>
                  <a:pt x="1888821" y="6264"/>
                </a:lnTo>
                <a:lnTo>
                  <a:pt x="1888821" y="6920631"/>
                </a:lnTo>
                <a:lnTo>
                  <a:pt x="1878904" y="6845474"/>
                </a:lnTo>
                <a:lnTo>
                  <a:pt x="0" y="0"/>
                </a:lnTo>
                <a:close/>
              </a:path>
            </a:pathLst>
          </a:custGeom>
          <a:blipFill>
            <a:blip r:embed="rId2" cstate="screen">
              <a:extLst>
                <a:ext uri="{28A0092B-C50C-407E-A947-70E740481C1C}">
                  <a14:useLocalDpi xmlns:a14="http://schemas.microsoft.com/office/drawing/2010/main"/>
                </a:ext>
              </a:extLst>
            </a:blip>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wrap="none" lIns="0" tIns="0" rIns="0" bIns="0" rtlCol="0" anchor="ctr"/>
          <a:lstStyle/>
          <a:p>
            <a:pPr algn="ctr"/>
            <a:endParaRPr lang="en-US" dirty="0"/>
          </a:p>
        </p:txBody>
      </p:sp>
      <p:sp>
        <p:nvSpPr>
          <p:cNvPr id="2" name="Title 1">
            <a:extLst>
              <a:ext uri="{FF2B5EF4-FFF2-40B4-BE49-F238E27FC236}">
                <a16:creationId xmlns:a16="http://schemas.microsoft.com/office/drawing/2014/main" id="{B9A76358-BDA7-6B27-5AE6-8078427A03CD}"/>
              </a:ext>
            </a:extLst>
          </p:cNvPr>
          <p:cNvSpPr>
            <a:spLocks noGrp="1"/>
          </p:cNvSpPr>
          <p:nvPr>
            <p:ph type="title" hasCustomPrompt="1"/>
          </p:nvPr>
        </p:nvSpPr>
        <p:spPr>
          <a:solidFill>
            <a:schemeClr val="accent5"/>
          </a:solidFill>
        </p:spPr>
        <p:txBody>
          <a:bodyPr/>
          <a:lstStyle>
            <a:lvl1pPr>
              <a:defRPr>
                <a:solidFill>
                  <a:schemeClr val="bg1"/>
                </a:solidFill>
              </a:defRPr>
            </a:lvl1pPr>
          </a:lstStyle>
          <a:p>
            <a:r>
              <a:rPr lang="en-US" dirty="0"/>
              <a:t>24 PT HELVETICA NEUE BOLD CONDENSED ITALIC IN ALL-CAPS</a:t>
            </a:r>
          </a:p>
        </p:txBody>
      </p:sp>
      <p:sp>
        <p:nvSpPr>
          <p:cNvPr id="3" name="Content Placeholder 2">
            <a:extLst>
              <a:ext uri="{FF2B5EF4-FFF2-40B4-BE49-F238E27FC236}">
                <a16:creationId xmlns:a16="http://schemas.microsoft.com/office/drawing/2014/main" id="{702B4E02-8C19-03C3-E0CC-447146940CEE}"/>
              </a:ext>
            </a:extLst>
          </p:cNvPr>
          <p:cNvSpPr>
            <a:spLocks noGrp="1"/>
          </p:cNvSpPr>
          <p:nvPr>
            <p:ph sz="half" idx="1"/>
          </p:nvPr>
        </p:nvSpPr>
        <p:spPr>
          <a:xfrm>
            <a:off x="838200" y="2057400"/>
            <a:ext cx="5157216" cy="3429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D9CD045D-7157-470D-1829-99662494F98A}"/>
              </a:ext>
            </a:extLst>
          </p:cNvPr>
          <p:cNvSpPr>
            <a:spLocks noGrp="1"/>
          </p:cNvSpPr>
          <p:nvPr>
            <p:ph sz="half" idx="2"/>
          </p:nvPr>
        </p:nvSpPr>
        <p:spPr>
          <a:xfrm>
            <a:off x="6196584" y="2057400"/>
            <a:ext cx="5157216" cy="3429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Footer Placeholder 5">
            <a:extLst>
              <a:ext uri="{FF2B5EF4-FFF2-40B4-BE49-F238E27FC236}">
                <a16:creationId xmlns:a16="http://schemas.microsoft.com/office/drawing/2014/main" id="{41E8ED71-0349-C143-A9C3-44A78D58D25D}"/>
              </a:ext>
            </a:extLst>
          </p:cNvPr>
          <p:cNvSpPr>
            <a:spLocks noGrp="1"/>
          </p:cNvSpPr>
          <p:nvPr>
            <p:ph type="ftr" sz="quarter" idx="11"/>
          </p:nvPr>
        </p:nvSpPr>
        <p:spPr/>
        <p:txBody>
          <a:bodyPr/>
          <a:lstStyle/>
          <a:p>
            <a:r>
              <a:rPr lang="en-US" dirty="0"/>
              <a:t>Name of School/Unit</a:t>
            </a:r>
          </a:p>
        </p:txBody>
      </p:sp>
      <p:sp>
        <p:nvSpPr>
          <p:cNvPr id="7" name="Slide Number Placeholder 6">
            <a:extLst>
              <a:ext uri="{FF2B5EF4-FFF2-40B4-BE49-F238E27FC236}">
                <a16:creationId xmlns:a16="http://schemas.microsoft.com/office/drawing/2014/main" id="{907176FF-E606-9359-8914-FB38F8B45B38}"/>
              </a:ext>
            </a:extLst>
          </p:cNvPr>
          <p:cNvSpPr>
            <a:spLocks noGrp="1"/>
          </p:cNvSpPr>
          <p:nvPr>
            <p:ph type="sldNum" sz="quarter" idx="12"/>
          </p:nvPr>
        </p:nvSpPr>
        <p:spPr/>
        <p:txBody>
          <a:bodyPr/>
          <a:lstStyle/>
          <a:p>
            <a:fld id="{2EF5B720-A4A1-FD49-AF98-E194DCD54D67}" type="slidenum">
              <a:rPr lang="en-US" smtClean="0"/>
              <a:t>‹#›</a:t>
            </a:fld>
            <a:endParaRPr lang="en-US"/>
          </a:p>
        </p:txBody>
      </p:sp>
    </p:spTree>
    <p:extLst>
      <p:ext uri="{BB962C8B-B14F-4D97-AF65-F5344CB8AC3E}">
        <p14:creationId xmlns:p14="http://schemas.microsoft.com/office/powerpoint/2010/main" val="283947913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woObj" preserve="1">
  <p:cSld name="Two Content 2 - Teal">
    <p:spTree>
      <p:nvGrpSpPr>
        <p:cNvPr id="1" name=""/>
        <p:cNvGrpSpPr/>
        <p:nvPr/>
      </p:nvGrpSpPr>
      <p:grpSpPr>
        <a:xfrm>
          <a:off x="0" y="0"/>
          <a:ext cx="0" cy="0"/>
          <a:chOff x="0" y="0"/>
          <a:chExt cx="0" cy="0"/>
        </a:xfrm>
      </p:grpSpPr>
      <p:sp>
        <p:nvSpPr>
          <p:cNvPr id="8" name="Rectangle 22">
            <a:extLst>
              <a:ext uri="{FF2B5EF4-FFF2-40B4-BE49-F238E27FC236}">
                <a16:creationId xmlns:a16="http://schemas.microsoft.com/office/drawing/2014/main" id="{A3AFEFA8-F229-F0C9-6387-3094F8FE5B51}"/>
              </a:ext>
            </a:extLst>
          </p:cNvPr>
          <p:cNvSpPr>
            <a:spLocks/>
          </p:cNvSpPr>
          <p:nvPr userDrawn="1"/>
        </p:nvSpPr>
        <p:spPr>
          <a:xfrm rot="10800000" flipV="1">
            <a:off x="0" y="0"/>
            <a:ext cx="1197864" cy="4374079"/>
          </a:xfrm>
          <a:custGeom>
            <a:avLst/>
            <a:gdLst>
              <a:gd name="connsiteX0" fmla="*/ 0 w 10325100"/>
              <a:gd name="connsiteY0" fmla="*/ 0 h 6858000"/>
              <a:gd name="connsiteX1" fmla="*/ 10325100 w 10325100"/>
              <a:gd name="connsiteY1" fmla="*/ 0 h 6858000"/>
              <a:gd name="connsiteX2" fmla="*/ 10325100 w 10325100"/>
              <a:gd name="connsiteY2" fmla="*/ 6858000 h 6858000"/>
              <a:gd name="connsiteX3" fmla="*/ 0 w 10325100"/>
              <a:gd name="connsiteY3" fmla="*/ 6858000 h 6858000"/>
              <a:gd name="connsiteX4" fmla="*/ 0 w 10325100"/>
              <a:gd name="connsiteY4" fmla="*/ 0 h 6858000"/>
              <a:gd name="connsiteX0" fmla="*/ 0 w 12204004"/>
              <a:gd name="connsiteY0" fmla="*/ 12526 h 6858000"/>
              <a:gd name="connsiteX1" fmla="*/ 12204004 w 12204004"/>
              <a:gd name="connsiteY1" fmla="*/ 0 h 6858000"/>
              <a:gd name="connsiteX2" fmla="*/ 12204004 w 12204004"/>
              <a:gd name="connsiteY2" fmla="*/ 6858000 h 6858000"/>
              <a:gd name="connsiteX3" fmla="*/ 1878904 w 12204004"/>
              <a:gd name="connsiteY3" fmla="*/ 6858000 h 6858000"/>
              <a:gd name="connsiteX4" fmla="*/ 0 w 12204004"/>
              <a:gd name="connsiteY4" fmla="*/ 12526 h 6858000"/>
              <a:gd name="connsiteX0" fmla="*/ 0 w 12204004"/>
              <a:gd name="connsiteY0" fmla="*/ 12526 h 6858000"/>
              <a:gd name="connsiteX1" fmla="*/ 12204004 w 12204004"/>
              <a:gd name="connsiteY1" fmla="*/ 0 h 6858000"/>
              <a:gd name="connsiteX2" fmla="*/ 3172739 w 12204004"/>
              <a:gd name="connsiteY2" fmla="*/ 6858000 h 6858000"/>
              <a:gd name="connsiteX3" fmla="*/ 1878904 w 12204004"/>
              <a:gd name="connsiteY3" fmla="*/ 6858000 h 6858000"/>
              <a:gd name="connsiteX4" fmla="*/ 0 w 12204004"/>
              <a:gd name="connsiteY4" fmla="*/ 12526 h 6858000"/>
              <a:gd name="connsiteX0" fmla="*/ 0 w 3172739"/>
              <a:gd name="connsiteY0" fmla="*/ 12526 h 6858000"/>
              <a:gd name="connsiteX1" fmla="*/ 1744772 w 3172739"/>
              <a:gd name="connsiteY1" fmla="*/ 0 h 6858000"/>
              <a:gd name="connsiteX2" fmla="*/ 3172739 w 3172739"/>
              <a:gd name="connsiteY2" fmla="*/ 6858000 h 6858000"/>
              <a:gd name="connsiteX3" fmla="*/ 1878904 w 3172739"/>
              <a:gd name="connsiteY3" fmla="*/ 6858000 h 6858000"/>
              <a:gd name="connsiteX4" fmla="*/ 0 w 3172739"/>
              <a:gd name="connsiteY4" fmla="*/ 12526 h 6858000"/>
              <a:gd name="connsiteX0" fmla="*/ 0 w 3172739"/>
              <a:gd name="connsiteY0" fmla="*/ 12526 h 6858000"/>
              <a:gd name="connsiteX1" fmla="*/ 2396125 w 3172739"/>
              <a:gd name="connsiteY1" fmla="*/ 0 h 6858000"/>
              <a:gd name="connsiteX2" fmla="*/ 3172739 w 3172739"/>
              <a:gd name="connsiteY2" fmla="*/ 6858000 h 6858000"/>
              <a:gd name="connsiteX3" fmla="*/ 1878904 w 3172739"/>
              <a:gd name="connsiteY3" fmla="*/ 6858000 h 6858000"/>
              <a:gd name="connsiteX4" fmla="*/ 0 w 3172739"/>
              <a:gd name="connsiteY4" fmla="*/ 12526 h 6858000"/>
              <a:gd name="connsiteX0" fmla="*/ 0 w 2396125"/>
              <a:gd name="connsiteY0" fmla="*/ 12526 h 6858000"/>
              <a:gd name="connsiteX1" fmla="*/ 2396125 w 2396125"/>
              <a:gd name="connsiteY1" fmla="*/ 0 h 6858000"/>
              <a:gd name="connsiteX2" fmla="*/ 2396125 w 2396125"/>
              <a:gd name="connsiteY2" fmla="*/ 6858000 h 6858000"/>
              <a:gd name="connsiteX3" fmla="*/ 1878904 w 2396125"/>
              <a:gd name="connsiteY3" fmla="*/ 6858000 h 6858000"/>
              <a:gd name="connsiteX4" fmla="*/ 0 w 2396125"/>
              <a:gd name="connsiteY4" fmla="*/ 12526 h 6858000"/>
              <a:gd name="connsiteX0" fmla="*/ 0 w 2396125"/>
              <a:gd name="connsiteY0" fmla="*/ 12526 h 6933157"/>
              <a:gd name="connsiteX1" fmla="*/ 2396125 w 2396125"/>
              <a:gd name="connsiteY1" fmla="*/ 0 h 6933157"/>
              <a:gd name="connsiteX2" fmla="*/ 1888821 w 2396125"/>
              <a:gd name="connsiteY2" fmla="*/ 6933157 h 6933157"/>
              <a:gd name="connsiteX3" fmla="*/ 1878904 w 2396125"/>
              <a:gd name="connsiteY3" fmla="*/ 6858000 h 6933157"/>
              <a:gd name="connsiteX4" fmla="*/ 0 w 2396125"/>
              <a:gd name="connsiteY4" fmla="*/ 12526 h 6933157"/>
              <a:gd name="connsiteX0" fmla="*/ 0 w 1888821"/>
              <a:gd name="connsiteY0" fmla="*/ 31315 h 6951946"/>
              <a:gd name="connsiteX1" fmla="*/ 1851243 w 1888821"/>
              <a:gd name="connsiteY1" fmla="*/ 0 h 6951946"/>
              <a:gd name="connsiteX2" fmla="*/ 1888821 w 1888821"/>
              <a:gd name="connsiteY2" fmla="*/ 6951946 h 6951946"/>
              <a:gd name="connsiteX3" fmla="*/ 1878904 w 1888821"/>
              <a:gd name="connsiteY3" fmla="*/ 6876789 h 6951946"/>
              <a:gd name="connsiteX4" fmla="*/ 0 w 1888821"/>
              <a:gd name="connsiteY4" fmla="*/ 31315 h 6951946"/>
              <a:gd name="connsiteX0" fmla="*/ 0 w 1888821"/>
              <a:gd name="connsiteY0" fmla="*/ 0 h 6920631"/>
              <a:gd name="connsiteX1" fmla="*/ 1870032 w 1888821"/>
              <a:gd name="connsiteY1" fmla="*/ 6264 h 6920631"/>
              <a:gd name="connsiteX2" fmla="*/ 1888821 w 1888821"/>
              <a:gd name="connsiteY2" fmla="*/ 6920631 h 6920631"/>
              <a:gd name="connsiteX3" fmla="*/ 1878904 w 1888821"/>
              <a:gd name="connsiteY3" fmla="*/ 6845474 h 6920631"/>
              <a:gd name="connsiteX4" fmla="*/ 0 w 1888821"/>
              <a:gd name="connsiteY4" fmla="*/ 0 h 6920631"/>
              <a:gd name="connsiteX0" fmla="*/ 0 w 1888821"/>
              <a:gd name="connsiteY0" fmla="*/ 0 h 6920631"/>
              <a:gd name="connsiteX1" fmla="*/ 1888821 w 1888821"/>
              <a:gd name="connsiteY1" fmla="*/ 25052 h 6920631"/>
              <a:gd name="connsiteX2" fmla="*/ 1888821 w 1888821"/>
              <a:gd name="connsiteY2" fmla="*/ 6920631 h 6920631"/>
              <a:gd name="connsiteX3" fmla="*/ 1878904 w 1888821"/>
              <a:gd name="connsiteY3" fmla="*/ 6845474 h 6920631"/>
              <a:gd name="connsiteX4" fmla="*/ 0 w 1888821"/>
              <a:gd name="connsiteY4" fmla="*/ 0 h 6920631"/>
              <a:gd name="connsiteX0" fmla="*/ 0 w 1888821"/>
              <a:gd name="connsiteY0" fmla="*/ 0 h 6920631"/>
              <a:gd name="connsiteX1" fmla="*/ 1888821 w 1888821"/>
              <a:gd name="connsiteY1" fmla="*/ 6264 h 6920631"/>
              <a:gd name="connsiteX2" fmla="*/ 1888821 w 1888821"/>
              <a:gd name="connsiteY2" fmla="*/ 6920631 h 6920631"/>
              <a:gd name="connsiteX3" fmla="*/ 1878904 w 1888821"/>
              <a:gd name="connsiteY3" fmla="*/ 6845474 h 6920631"/>
              <a:gd name="connsiteX4" fmla="*/ 0 w 1888821"/>
              <a:gd name="connsiteY4" fmla="*/ 0 h 69206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88821" h="6920631">
                <a:moveTo>
                  <a:pt x="0" y="0"/>
                </a:moveTo>
                <a:lnTo>
                  <a:pt x="1888821" y="6264"/>
                </a:lnTo>
                <a:lnTo>
                  <a:pt x="1888821" y="6920631"/>
                </a:lnTo>
                <a:lnTo>
                  <a:pt x="1878904" y="6845474"/>
                </a:lnTo>
                <a:lnTo>
                  <a:pt x="0" y="0"/>
                </a:lnTo>
                <a:close/>
              </a:path>
            </a:pathLst>
          </a:custGeom>
          <a:blipFill>
            <a:blip r:embed="rId2" cstate="screen">
              <a:extLst>
                <a:ext uri="{28A0092B-C50C-407E-A947-70E740481C1C}">
                  <a14:useLocalDpi xmlns:a14="http://schemas.microsoft.com/office/drawing/2010/main"/>
                </a:ext>
              </a:extLst>
            </a:blip>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wrap="none" lIns="0" tIns="0" rIns="0" bIns="0" rtlCol="0" anchor="ctr"/>
          <a:lstStyle/>
          <a:p>
            <a:pPr algn="ctr"/>
            <a:endParaRPr lang="en-US" dirty="0"/>
          </a:p>
        </p:txBody>
      </p:sp>
      <p:sp>
        <p:nvSpPr>
          <p:cNvPr id="2" name="Title 1">
            <a:extLst>
              <a:ext uri="{FF2B5EF4-FFF2-40B4-BE49-F238E27FC236}">
                <a16:creationId xmlns:a16="http://schemas.microsoft.com/office/drawing/2014/main" id="{B9A76358-BDA7-6B27-5AE6-8078427A03CD}"/>
              </a:ext>
            </a:extLst>
          </p:cNvPr>
          <p:cNvSpPr>
            <a:spLocks noGrp="1"/>
          </p:cNvSpPr>
          <p:nvPr>
            <p:ph type="title" hasCustomPrompt="1"/>
          </p:nvPr>
        </p:nvSpPr>
        <p:spPr/>
        <p:txBody>
          <a:bodyPr/>
          <a:lstStyle/>
          <a:p>
            <a:r>
              <a:rPr lang="en-US" dirty="0"/>
              <a:t>24 PT HELVETICA NEUE BOLD CONDENSED ITALIC IN ALL-CAPS</a:t>
            </a:r>
          </a:p>
        </p:txBody>
      </p:sp>
      <p:sp>
        <p:nvSpPr>
          <p:cNvPr id="3" name="Content Placeholder 2">
            <a:extLst>
              <a:ext uri="{FF2B5EF4-FFF2-40B4-BE49-F238E27FC236}">
                <a16:creationId xmlns:a16="http://schemas.microsoft.com/office/drawing/2014/main" id="{702B4E02-8C19-03C3-E0CC-447146940CEE}"/>
              </a:ext>
            </a:extLst>
          </p:cNvPr>
          <p:cNvSpPr>
            <a:spLocks noGrp="1"/>
          </p:cNvSpPr>
          <p:nvPr>
            <p:ph sz="half" idx="1"/>
          </p:nvPr>
        </p:nvSpPr>
        <p:spPr>
          <a:xfrm>
            <a:off x="838200" y="2057400"/>
            <a:ext cx="5157216" cy="3429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D9CD045D-7157-470D-1829-99662494F98A}"/>
              </a:ext>
            </a:extLst>
          </p:cNvPr>
          <p:cNvSpPr>
            <a:spLocks noGrp="1"/>
          </p:cNvSpPr>
          <p:nvPr>
            <p:ph sz="half" idx="2"/>
          </p:nvPr>
        </p:nvSpPr>
        <p:spPr>
          <a:xfrm>
            <a:off x="6196584" y="2057400"/>
            <a:ext cx="5157216" cy="3429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Footer Placeholder 5">
            <a:extLst>
              <a:ext uri="{FF2B5EF4-FFF2-40B4-BE49-F238E27FC236}">
                <a16:creationId xmlns:a16="http://schemas.microsoft.com/office/drawing/2014/main" id="{41E8ED71-0349-C143-A9C3-44A78D58D25D}"/>
              </a:ext>
            </a:extLst>
          </p:cNvPr>
          <p:cNvSpPr>
            <a:spLocks noGrp="1"/>
          </p:cNvSpPr>
          <p:nvPr>
            <p:ph type="ftr" sz="quarter" idx="11"/>
          </p:nvPr>
        </p:nvSpPr>
        <p:spPr/>
        <p:txBody>
          <a:bodyPr/>
          <a:lstStyle/>
          <a:p>
            <a:r>
              <a:rPr lang="en-US" dirty="0"/>
              <a:t>Name of School/Unit</a:t>
            </a:r>
          </a:p>
        </p:txBody>
      </p:sp>
      <p:sp>
        <p:nvSpPr>
          <p:cNvPr id="7" name="Slide Number Placeholder 6">
            <a:extLst>
              <a:ext uri="{FF2B5EF4-FFF2-40B4-BE49-F238E27FC236}">
                <a16:creationId xmlns:a16="http://schemas.microsoft.com/office/drawing/2014/main" id="{907176FF-E606-9359-8914-FB38F8B45B38}"/>
              </a:ext>
            </a:extLst>
          </p:cNvPr>
          <p:cNvSpPr>
            <a:spLocks noGrp="1"/>
          </p:cNvSpPr>
          <p:nvPr>
            <p:ph type="sldNum" sz="quarter" idx="12"/>
          </p:nvPr>
        </p:nvSpPr>
        <p:spPr/>
        <p:txBody>
          <a:bodyPr/>
          <a:lstStyle/>
          <a:p>
            <a:fld id="{2EF5B720-A4A1-FD49-AF98-E194DCD54D67}" type="slidenum">
              <a:rPr lang="en-US" smtClean="0"/>
              <a:t>‹#›</a:t>
            </a:fld>
            <a:endParaRPr lang="en-US"/>
          </a:p>
        </p:txBody>
      </p:sp>
    </p:spTree>
    <p:extLst>
      <p:ext uri="{BB962C8B-B14F-4D97-AF65-F5344CB8AC3E}">
        <p14:creationId xmlns:p14="http://schemas.microsoft.com/office/powerpoint/2010/main" val="191381846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Comparison 2 - Custom Photo">
    <p:spTree>
      <p:nvGrpSpPr>
        <p:cNvPr id="1" name=""/>
        <p:cNvGrpSpPr/>
        <p:nvPr/>
      </p:nvGrpSpPr>
      <p:grpSpPr>
        <a:xfrm>
          <a:off x="0" y="0"/>
          <a:ext cx="0" cy="0"/>
          <a:chOff x="0" y="0"/>
          <a:chExt cx="0" cy="0"/>
        </a:xfrm>
      </p:grpSpPr>
      <p:sp>
        <p:nvSpPr>
          <p:cNvPr id="8" name="Footer Placeholder 7">
            <a:extLst>
              <a:ext uri="{FF2B5EF4-FFF2-40B4-BE49-F238E27FC236}">
                <a16:creationId xmlns:a16="http://schemas.microsoft.com/office/drawing/2014/main" id="{9D537A6F-EA9D-59BB-83B8-ABB31C544312}"/>
              </a:ext>
            </a:extLst>
          </p:cNvPr>
          <p:cNvSpPr>
            <a:spLocks noGrp="1"/>
          </p:cNvSpPr>
          <p:nvPr>
            <p:ph type="ftr" sz="quarter" idx="11"/>
          </p:nvPr>
        </p:nvSpPr>
        <p:spPr>
          <a:xfrm>
            <a:off x="7696200" y="3351373"/>
            <a:ext cx="4114800" cy="365125"/>
          </a:xfrm>
        </p:spPr>
        <p:txBody>
          <a:bodyPr/>
          <a:lstStyle/>
          <a:p>
            <a:r>
              <a:rPr lang="en-US"/>
              <a:t>Name of School/College</a:t>
            </a:r>
          </a:p>
        </p:txBody>
      </p:sp>
      <p:sp>
        <p:nvSpPr>
          <p:cNvPr id="3" name="Text Placeholder 2">
            <a:extLst>
              <a:ext uri="{FF2B5EF4-FFF2-40B4-BE49-F238E27FC236}">
                <a16:creationId xmlns:a16="http://schemas.microsoft.com/office/drawing/2014/main" id="{A6F2E2FC-123D-FD48-9F7F-675E3844FE3D}"/>
              </a:ext>
            </a:extLst>
          </p:cNvPr>
          <p:cNvSpPr>
            <a:spLocks noGrp="1"/>
          </p:cNvSpPr>
          <p:nvPr>
            <p:ph type="body" idx="1" hasCustomPrompt="1"/>
          </p:nvPr>
        </p:nvSpPr>
        <p:spPr>
          <a:xfrm>
            <a:off x="839788" y="356461"/>
            <a:ext cx="5157787" cy="552422"/>
          </a:xfrm>
        </p:spPr>
        <p:txBody>
          <a:bodyPr anchor="b">
            <a:normAutofit/>
          </a:bodyPr>
          <a:lstStyle>
            <a:lvl1pPr marL="0" indent="0">
              <a:buNone/>
              <a:defRPr sz="1800" b="1" i="0" spc="300" baseline="0">
                <a:solidFill>
                  <a:schemeClr val="tx1"/>
                </a:solidFill>
                <a:latin typeface="Helvetica Neue" panose="02000503000000020004" pitchFamily="2" charset="0"/>
                <a:ea typeface="Helvetica Neue" panose="02000503000000020004" pitchFamily="2" charset="0"/>
                <a:cs typeface="Helvetica Neue" panose="02000503000000020004" pitchFamily="2"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dirty="0"/>
              <a:t>18 PT HELVETICA NEUE BOLD </a:t>
            </a:r>
            <a:br>
              <a:rPr lang="en-US" dirty="0"/>
            </a:br>
            <a:r>
              <a:rPr lang="en-US" dirty="0"/>
              <a:t>IN ALL-CAPS, LOOSE SPACING</a:t>
            </a:r>
          </a:p>
        </p:txBody>
      </p:sp>
      <p:sp>
        <p:nvSpPr>
          <p:cNvPr id="4" name="Content Placeholder 3">
            <a:extLst>
              <a:ext uri="{FF2B5EF4-FFF2-40B4-BE49-F238E27FC236}">
                <a16:creationId xmlns:a16="http://schemas.microsoft.com/office/drawing/2014/main" id="{CD1EFC7B-670D-39A7-D43A-82AA085199F8}"/>
              </a:ext>
            </a:extLst>
          </p:cNvPr>
          <p:cNvSpPr>
            <a:spLocks noGrp="1"/>
          </p:cNvSpPr>
          <p:nvPr>
            <p:ph sz="half" idx="2"/>
          </p:nvPr>
        </p:nvSpPr>
        <p:spPr>
          <a:xfrm>
            <a:off x="839788" y="908883"/>
            <a:ext cx="5157787" cy="1168560"/>
          </a:xfrm>
        </p:spPr>
        <p:txBody>
          <a:bodyPr>
            <a:noAutofit/>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7DA92065-CFA9-2A33-E564-B99751B7963F}"/>
              </a:ext>
            </a:extLst>
          </p:cNvPr>
          <p:cNvSpPr>
            <a:spLocks noGrp="1"/>
          </p:cNvSpPr>
          <p:nvPr>
            <p:ph type="body" sz="quarter" idx="3" hasCustomPrompt="1"/>
          </p:nvPr>
        </p:nvSpPr>
        <p:spPr>
          <a:xfrm>
            <a:off x="6172200" y="356461"/>
            <a:ext cx="5183188" cy="552422"/>
          </a:xfrm>
        </p:spPr>
        <p:txBody>
          <a:bodyPr anchor="b">
            <a:normAutofit/>
          </a:bodyPr>
          <a:lstStyle>
            <a:lvl1pPr marL="0" indent="0">
              <a:buNone/>
              <a:defRPr sz="1800" b="1" i="0" spc="300" baseline="0">
                <a:solidFill>
                  <a:schemeClr val="tx1"/>
                </a:solidFill>
                <a:latin typeface="Helvetica Neue" panose="02000503000000020004" pitchFamily="2" charset="0"/>
                <a:ea typeface="Helvetica Neue" panose="02000503000000020004" pitchFamily="2" charset="0"/>
                <a:cs typeface="Helvetica Neue" panose="02000503000000020004" pitchFamily="2"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dirty="0"/>
              <a:t>18 PT HELVETICA NEUE BOLD </a:t>
            </a:r>
            <a:br>
              <a:rPr lang="en-US" dirty="0"/>
            </a:br>
            <a:r>
              <a:rPr lang="en-US" dirty="0"/>
              <a:t>IN ALL-CAPS, LOOSE SPACING</a:t>
            </a:r>
          </a:p>
        </p:txBody>
      </p:sp>
      <p:sp>
        <p:nvSpPr>
          <p:cNvPr id="6" name="Content Placeholder 5">
            <a:extLst>
              <a:ext uri="{FF2B5EF4-FFF2-40B4-BE49-F238E27FC236}">
                <a16:creationId xmlns:a16="http://schemas.microsoft.com/office/drawing/2014/main" id="{3A635930-2840-8C58-F733-7B2BB8A4AB96}"/>
              </a:ext>
            </a:extLst>
          </p:cNvPr>
          <p:cNvSpPr>
            <a:spLocks noGrp="1"/>
          </p:cNvSpPr>
          <p:nvPr>
            <p:ph sz="quarter" idx="4"/>
          </p:nvPr>
        </p:nvSpPr>
        <p:spPr>
          <a:xfrm>
            <a:off x="6172200" y="908883"/>
            <a:ext cx="5183188" cy="1168560"/>
          </a:xfrm>
        </p:spPr>
        <p:txBody>
          <a:bodyPr>
            <a:noAutofit/>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Slide Number Placeholder 8">
            <a:extLst>
              <a:ext uri="{FF2B5EF4-FFF2-40B4-BE49-F238E27FC236}">
                <a16:creationId xmlns:a16="http://schemas.microsoft.com/office/drawing/2014/main" id="{6C078858-1F8A-66E5-73A1-A162A7E6AEA6}"/>
              </a:ext>
            </a:extLst>
          </p:cNvPr>
          <p:cNvSpPr>
            <a:spLocks noGrp="1"/>
          </p:cNvSpPr>
          <p:nvPr>
            <p:ph type="sldNum" sz="quarter" idx="12"/>
          </p:nvPr>
        </p:nvSpPr>
        <p:spPr/>
        <p:txBody>
          <a:bodyPr/>
          <a:lstStyle/>
          <a:p>
            <a:fld id="{2EF5B720-A4A1-FD49-AF98-E194DCD54D67}" type="slidenum">
              <a:rPr lang="en-US" smtClean="0"/>
              <a:t>‹#›</a:t>
            </a:fld>
            <a:endParaRPr lang="en-US"/>
          </a:p>
        </p:txBody>
      </p:sp>
      <p:sp>
        <p:nvSpPr>
          <p:cNvPr id="2" name="Title 1">
            <a:extLst>
              <a:ext uri="{FF2B5EF4-FFF2-40B4-BE49-F238E27FC236}">
                <a16:creationId xmlns:a16="http://schemas.microsoft.com/office/drawing/2014/main" id="{9707BC10-C07C-CE64-1F67-DD2AE351C729}"/>
              </a:ext>
            </a:extLst>
          </p:cNvPr>
          <p:cNvSpPr>
            <a:spLocks noGrp="1"/>
          </p:cNvSpPr>
          <p:nvPr>
            <p:ph type="title" hasCustomPrompt="1"/>
          </p:nvPr>
        </p:nvSpPr>
        <p:spPr>
          <a:xfrm>
            <a:off x="0" y="2545958"/>
            <a:ext cx="12191402" cy="591849"/>
          </a:xfrm>
          <a:prstGeom prst="rect">
            <a:avLst/>
          </a:prstGeom>
        </p:spPr>
        <p:txBody>
          <a:bodyPr lIns="914400">
            <a:normAutofit/>
          </a:bodyPr>
          <a:lstStyle>
            <a:lvl1pPr algn="l">
              <a:defRPr sz="2400"/>
            </a:lvl1pPr>
          </a:lstStyle>
          <a:p>
            <a:r>
              <a:rPr lang="en-US" dirty="0"/>
              <a:t>24 PT HELVETICA NEUE BOLD CONDENSED ITALIC IN ALL-CAPS</a:t>
            </a:r>
          </a:p>
        </p:txBody>
      </p:sp>
      <p:sp>
        <p:nvSpPr>
          <p:cNvPr id="13" name="Picture Placeholder 10">
            <a:extLst>
              <a:ext uri="{FF2B5EF4-FFF2-40B4-BE49-F238E27FC236}">
                <a16:creationId xmlns:a16="http://schemas.microsoft.com/office/drawing/2014/main" id="{5C2679DE-7109-5D02-66EA-02EA50F13979}"/>
              </a:ext>
            </a:extLst>
          </p:cNvPr>
          <p:cNvSpPr>
            <a:spLocks noGrp="1"/>
          </p:cNvSpPr>
          <p:nvPr>
            <p:ph type="pic" sz="quarter" idx="16"/>
          </p:nvPr>
        </p:nvSpPr>
        <p:spPr>
          <a:xfrm>
            <a:off x="1" y="3138363"/>
            <a:ext cx="12191402" cy="2652837"/>
          </a:xfrm>
          <a:prstGeom prst="rect">
            <a:avLst/>
          </a:prstGeom>
          <a:blipFill>
            <a:blip r:embed="rId2" cstate="screen">
              <a:extLst>
                <a:ext uri="{28A0092B-C50C-407E-A947-70E740481C1C}">
                  <a14:useLocalDpi xmlns:a14="http://schemas.microsoft.com/office/drawing/2010/main"/>
                </a:ext>
              </a:extLst>
            </a:blip>
            <a:stretch>
              <a:fillRect r="43"/>
            </a:stretch>
          </a:blipFill>
        </p:spPr>
        <p:txBody>
          <a:bodyPr/>
          <a:lstStyle>
            <a:lvl1pPr marL="130175" indent="0">
              <a:buNone/>
              <a:defRPr/>
            </a:lvl1pPr>
          </a:lstStyle>
          <a:p>
            <a:r>
              <a:rPr lang="en-US"/>
              <a:t>Click icon to add picture</a:t>
            </a:r>
            <a:endParaRPr lang="en-US" dirty="0"/>
          </a:p>
        </p:txBody>
      </p:sp>
      <p:sp>
        <p:nvSpPr>
          <p:cNvPr id="16" name="Footer Placeholder 2">
            <a:extLst>
              <a:ext uri="{FF2B5EF4-FFF2-40B4-BE49-F238E27FC236}">
                <a16:creationId xmlns:a16="http://schemas.microsoft.com/office/drawing/2014/main" id="{E3CCD20B-4E2D-D643-224B-EFA8F15A3A36}"/>
              </a:ext>
            </a:extLst>
          </p:cNvPr>
          <p:cNvSpPr txBox="1">
            <a:spLocks/>
          </p:cNvSpPr>
          <p:nvPr userDrawn="1"/>
        </p:nvSpPr>
        <p:spPr>
          <a:xfrm>
            <a:off x="7239000" y="6108191"/>
            <a:ext cx="4114800" cy="457200"/>
          </a:xfrm>
          <a:prstGeom prst="rect">
            <a:avLst/>
          </a:prstGeom>
        </p:spPr>
        <p:txBody>
          <a:bodyPr vert="horz" lIns="0" tIns="0" rIns="0" bIns="0" rtlCol="0" anchor="b" anchorCtr="0"/>
          <a:lstStyle>
            <a:defPPr>
              <a:defRPr lang="en-US"/>
            </a:defPPr>
            <a:lvl1pPr marL="0" algn="r" defTabSz="914400" rtl="0" eaLnBrk="1" latinLnBrk="0" hangingPunct="1">
              <a:defRPr sz="1200" b="0" i="0" kern="1200">
                <a:solidFill>
                  <a:schemeClr val="tx1"/>
                </a:solidFill>
                <a:latin typeface="Helvetica Neue" panose="02000503000000020004" pitchFamily="2" charset="0"/>
                <a:ea typeface="Helvetica Neue" panose="02000503000000020004" pitchFamily="2" charset="0"/>
                <a:cs typeface="Helvetica Neue" panose="02000503000000020004" pitchFamily="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Name of School/Unit</a:t>
            </a:r>
          </a:p>
        </p:txBody>
      </p:sp>
    </p:spTree>
    <p:extLst>
      <p:ext uri="{BB962C8B-B14F-4D97-AF65-F5344CB8AC3E}">
        <p14:creationId xmlns:p14="http://schemas.microsoft.com/office/powerpoint/2010/main" val="207533432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One Content 2 - Two Custom Photos">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A6F2E2FC-123D-FD48-9F7F-675E3844FE3D}"/>
              </a:ext>
            </a:extLst>
          </p:cNvPr>
          <p:cNvSpPr>
            <a:spLocks noGrp="1"/>
          </p:cNvSpPr>
          <p:nvPr>
            <p:ph type="body" idx="1" hasCustomPrompt="1"/>
          </p:nvPr>
        </p:nvSpPr>
        <p:spPr>
          <a:xfrm>
            <a:off x="839788" y="356461"/>
            <a:ext cx="10512424" cy="552422"/>
          </a:xfrm>
        </p:spPr>
        <p:txBody>
          <a:bodyPr anchor="b">
            <a:normAutofit/>
          </a:bodyPr>
          <a:lstStyle>
            <a:lvl1pPr marL="0" indent="0">
              <a:buNone/>
              <a:defRPr sz="1800" b="1" i="0" spc="300" baseline="0">
                <a:solidFill>
                  <a:schemeClr val="tx1"/>
                </a:solidFill>
                <a:latin typeface="Helvetica Neue" panose="02000503000000020004" pitchFamily="2" charset="0"/>
                <a:ea typeface="Helvetica Neue" panose="02000503000000020004" pitchFamily="2" charset="0"/>
                <a:cs typeface="Helvetica Neue" panose="02000503000000020004" pitchFamily="2"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dirty="0"/>
              <a:t>18 PT HELVETICA NEUE BOLD IN ALL-CAPS AND LOOSE SPACING</a:t>
            </a:r>
          </a:p>
        </p:txBody>
      </p:sp>
      <p:sp>
        <p:nvSpPr>
          <p:cNvPr id="4" name="Content Placeholder 3">
            <a:extLst>
              <a:ext uri="{FF2B5EF4-FFF2-40B4-BE49-F238E27FC236}">
                <a16:creationId xmlns:a16="http://schemas.microsoft.com/office/drawing/2014/main" id="{CD1EFC7B-670D-39A7-D43A-82AA085199F8}"/>
              </a:ext>
            </a:extLst>
          </p:cNvPr>
          <p:cNvSpPr>
            <a:spLocks noGrp="1"/>
          </p:cNvSpPr>
          <p:nvPr>
            <p:ph sz="half" idx="2"/>
          </p:nvPr>
        </p:nvSpPr>
        <p:spPr>
          <a:xfrm>
            <a:off x="839788" y="908883"/>
            <a:ext cx="10512424" cy="1168560"/>
          </a:xfrm>
        </p:spPr>
        <p:txBody>
          <a:bodyPr>
            <a:noAutofit/>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5C6F9023-A130-5F57-CF25-2D799222C9FB}"/>
              </a:ext>
            </a:extLst>
          </p:cNvPr>
          <p:cNvSpPr>
            <a:spLocks noGrp="1"/>
          </p:cNvSpPr>
          <p:nvPr>
            <p:ph type="dt" sz="half" idx="10"/>
          </p:nvPr>
        </p:nvSpPr>
        <p:spPr>
          <a:xfrm>
            <a:off x="7772401" y="6096000"/>
            <a:ext cx="3657600" cy="451319"/>
          </a:xfrm>
          <a:prstGeom prst="rect">
            <a:avLst/>
          </a:prstGeom>
        </p:spPr>
        <p:txBody>
          <a:bodyPr/>
          <a:lstStyle/>
          <a:p>
            <a:endParaRPr lang="en-US"/>
          </a:p>
        </p:txBody>
      </p:sp>
      <p:sp>
        <p:nvSpPr>
          <p:cNvPr id="9" name="Slide Number Placeholder 8">
            <a:extLst>
              <a:ext uri="{FF2B5EF4-FFF2-40B4-BE49-F238E27FC236}">
                <a16:creationId xmlns:a16="http://schemas.microsoft.com/office/drawing/2014/main" id="{6C078858-1F8A-66E5-73A1-A162A7E6AEA6}"/>
              </a:ext>
            </a:extLst>
          </p:cNvPr>
          <p:cNvSpPr>
            <a:spLocks noGrp="1"/>
          </p:cNvSpPr>
          <p:nvPr>
            <p:ph type="sldNum" sz="quarter" idx="12"/>
          </p:nvPr>
        </p:nvSpPr>
        <p:spPr/>
        <p:txBody>
          <a:bodyPr/>
          <a:lstStyle/>
          <a:p>
            <a:fld id="{2EF5B720-A4A1-FD49-AF98-E194DCD54D67}" type="slidenum">
              <a:rPr lang="en-US" smtClean="0"/>
              <a:t>‹#›</a:t>
            </a:fld>
            <a:endParaRPr lang="en-US"/>
          </a:p>
        </p:txBody>
      </p:sp>
      <p:sp>
        <p:nvSpPr>
          <p:cNvPr id="12" name="Picture Placeholder 8">
            <a:extLst>
              <a:ext uri="{FF2B5EF4-FFF2-40B4-BE49-F238E27FC236}">
                <a16:creationId xmlns:a16="http://schemas.microsoft.com/office/drawing/2014/main" id="{8B37EFE4-F2EA-6870-5FD2-5BE39D11FA94}"/>
              </a:ext>
            </a:extLst>
          </p:cNvPr>
          <p:cNvSpPr>
            <a:spLocks noGrp="1"/>
          </p:cNvSpPr>
          <p:nvPr>
            <p:ph type="pic" sz="quarter" idx="17"/>
          </p:nvPr>
        </p:nvSpPr>
        <p:spPr>
          <a:xfrm>
            <a:off x="0" y="2431490"/>
            <a:ext cx="7010400" cy="4426510"/>
          </a:xfrm>
          <a:blipFill>
            <a:blip r:embed="rId2" cstate="screen">
              <a:extLst>
                <a:ext uri="{28A0092B-C50C-407E-A947-70E740481C1C}">
                  <a14:useLocalDpi xmlns:a14="http://schemas.microsoft.com/office/drawing/2010/main"/>
                </a:ext>
              </a:extLst>
            </a:blip>
            <a:stretch>
              <a:fillRect l="-39" t="9" r="-3" b="9"/>
            </a:stretch>
          </a:blipFill>
        </p:spPr>
        <p:txBody>
          <a:bodyPr/>
          <a:lstStyle>
            <a:lvl1pPr marL="130175" indent="0">
              <a:buNone/>
              <a:defRPr/>
            </a:lvl1pPr>
          </a:lstStyle>
          <a:p>
            <a:r>
              <a:rPr lang="en-US"/>
              <a:t>Click icon to add picture</a:t>
            </a:r>
          </a:p>
        </p:txBody>
      </p:sp>
      <p:sp>
        <p:nvSpPr>
          <p:cNvPr id="13" name="Picture Placeholder 10">
            <a:extLst>
              <a:ext uri="{FF2B5EF4-FFF2-40B4-BE49-F238E27FC236}">
                <a16:creationId xmlns:a16="http://schemas.microsoft.com/office/drawing/2014/main" id="{590AF945-2449-3D6D-A5B4-96A1818D3DDE}"/>
              </a:ext>
            </a:extLst>
          </p:cNvPr>
          <p:cNvSpPr>
            <a:spLocks noGrp="1"/>
          </p:cNvSpPr>
          <p:nvPr>
            <p:ph type="pic" sz="quarter" idx="16"/>
          </p:nvPr>
        </p:nvSpPr>
        <p:spPr>
          <a:xfrm>
            <a:off x="5257800" y="2431490"/>
            <a:ext cx="6946181" cy="4427517"/>
          </a:xfrm>
          <a:custGeom>
            <a:avLst/>
            <a:gdLst>
              <a:gd name="connsiteX0" fmla="*/ 0 w 12188952"/>
              <a:gd name="connsiteY0" fmla="*/ 6858000 h 6858000"/>
              <a:gd name="connsiteX1" fmla="*/ 1714500 w 12188952"/>
              <a:gd name="connsiteY1" fmla="*/ 0 h 6858000"/>
              <a:gd name="connsiteX2" fmla="*/ 12188952 w 12188952"/>
              <a:gd name="connsiteY2" fmla="*/ 0 h 6858000"/>
              <a:gd name="connsiteX3" fmla="*/ 10474452 w 12188952"/>
              <a:gd name="connsiteY3" fmla="*/ 6858000 h 6858000"/>
              <a:gd name="connsiteX4" fmla="*/ 0 w 12188952"/>
              <a:gd name="connsiteY4" fmla="*/ 6858000 h 6858000"/>
              <a:gd name="connsiteX0" fmla="*/ 0 w 10474452"/>
              <a:gd name="connsiteY0" fmla="*/ 6858000 h 6858000"/>
              <a:gd name="connsiteX1" fmla="*/ 1714500 w 10474452"/>
              <a:gd name="connsiteY1" fmla="*/ 0 h 6858000"/>
              <a:gd name="connsiteX2" fmla="*/ 9228037 w 10474452"/>
              <a:gd name="connsiteY2" fmla="*/ 0 h 6858000"/>
              <a:gd name="connsiteX3" fmla="*/ 10474452 w 10474452"/>
              <a:gd name="connsiteY3" fmla="*/ 6858000 h 6858000"/>
              <a:gd name="connsiteX4" fmla="*/ 0 w 10474452"/>
              <a:gd name="connsiteY4" fmla="*/ 6858000 h 6858000"/>
              <a:gd name="connsiteX0" fmla="*/ 0 w 9228037"/>
              <a:gd name="connsiteY0" fmla="*/ 6858000 h 6858000"/>
              <a:gd name="connsiteX1" fmla="*/ 1714500 w 9228037"/>
              <a:gd name="connsiteY1" fmla="*/ 0 h 6858000"/>
              <a:gd name="connsiteX2" fmla="*/ 9228037 w 9228037"/>
              <a:gd name="connsiteY2" fmla="*/ 0 h 6858000"/>
              <a:gd name="connsiteX3" fmla="*/ 8602109 w 9228037"/>
              <a:gd name="connsiteY3" fmla="*/ 6847114 h 6858000"/>
              <a:gd name="connsiteX4" fmla="*/ 0 w 9228037"/>
              <a:gd name="connsiteY4" fmla="*/ 6858000 h 6858000"/>
              <a:gd name="connsiteX0" fmla="*/ 0 w 9233480"/>
              <a:gd name="connsiteY0" fmla="*/ 6858000 h 6858000"/>
              <a:gd name="connsiteX1" fmla="*/ 1714500 w 9233480"/>
              <a:gd name="connsiteY1" fmla="*/ 0 h 6858000"/>
              <a:gd name="connsiteX2" fmla="*/ 9228037 w 9233480"/>
              <a:gd name="connsiteY2" fmla="*/ 0 h 6858000"/>
              <a:gd name="connsiteX3" fmla="*/ 9233480 w 9233480"/>
              <a:gd name="connsiteY3" fmla="*/ 6847114 h 6858000"/>
              <a:gd name="connsiteX4" fmla="*/ 0 w 9233480"/>
              <a:gd name="connsiteY4" fmla="*/ 6858000 h 6858000"/>
              <a:gd name="connsiteX0" fmla="*/ 0 w 9233480"/>
              <a:gd name="connsiteY0" fmla="*/ 6858000 h 6858000"/>
              <a:gd name="connsiteX1" fmla="*/ 1714500 w 9233480"/>
              <a:gd name="connsiteY1" fmla="*/ 0 h 6858000"/>
              <a:gd name="connsiteX2" fmla="*/ 7275669 w 9233480"/>
              <a:gd name="connsiteY2" fmla="*/ 0 h 6858000"/>
              <a:gd name="connsiteX3" fmla="*/ 9233480 w 9233480"/>
              <a:gd name="connsiteY3" fmla="*/ 6847114 h 6858000"/>
              <a:gd name="connsiteX4" fmla="*/ 0 w 9233480"/>
              <a:gd name="connsiteY4" fmla="*/ 6858000 h 6858000"/>
              <a:gd name="connsiteX0" fmla="*/ 0 w 7275879"/>
              <a:gd name="connsiteY0" fmla="*/ 6858000 h 6871827"/>
              <a:gd name="connsiteX1" fmla="*/ 1714500 w 7275879"/>
              <a:gd name="connsiteY1" fmla="*/ 0 h 6871827"/>
              <a:gd name="connsiteX2" fmla="*/ 7275669 w 7275879"/>
              <a:gd name="connsiteY2" fmla="*/ 0 h 6871827"/>
              <a:gd name="connsiteX3" fmla="*/ 7268756 w 7275879"/>
              <a:gd name="connsiteY3" fmla="*/ 6871827 h 6871827"/>
              <a:gd name="connsiteX4" fmla="*/ 0 w 7275879"/>
              <a:gd name="connsiteY4" fmla="*/ 6858000 h 6871827"/>
              <a:gd name="connsiteX0" fmla="*/ 0 w 7251165"/>
              <a:gd name="connsiteY0" fmla="*/ 6858000 h 6871827"/>
              <a:gd name="connsiteX1" fmla="*/ 1689786 w 7251165"/>
              <a:gd name="connsiteY1" fmla="*/ 0 h 6871827"/>
              <a:gd name="connsiteX2" fmla="*/ 7250955 w 7251165"/>
              <a:gd name="connsiteY2" fmla="*/ 0 h 6871827"/>
              <a:gd name="connsiteX3" fmla="*/ 7244042 w 7251165"/>
              <a:gd name="connsiteY3" fmla="*/ 6871827 h 6871827"/>
              <a:gd name="connsiteX4" fmla="*/ 0 w 7251165"/>
              <a:gd name="connsiteY4" fmla="*/ 6858000 h 6871827"/>
              <a:gd name="connsiteX0" fmla="*/ 0 w 7256742"/>
              <a:gd name="connsiteY0" fmla="*/ 6858000 h 6858000"/>
              <a:gd name="connsiteX1" fmla="*/ 1689786 w 7256742"/>
              <a:gd name="connsiteY1" fmla="*/ 0 h 6858000"/>
              <a:gd name="connsiteX2" fmla="*/ 7250955 w 7256742"/>
              <a:gd name="connsiteY2" fmla="*/ 0 h 6858000"/>
              <a:gd name="connsiteX3" fmla="*/ 7256742 w 7256742"/>
              <a:gd name="connsiteY3" fmla="*/ 6852777 h 6858000"/>
              <a:gd name="connsiteX4" fmla="*/ 0 w 7256742"/>
              <a:gd name="connsiteY4" fmla="*/ 6858000 h 6858000"/>
              <a:gd name="connsiteX0" fmla="*/ 0 w 7257771"/>
              <a:gd name="connsiteY0" fmla="*/ 6858000 h 6858000"/>
              <a:gd name="connsiteX1" fmla="*/ 1689786 w 7257771"/>
              <a:gd name="connsiteY1" fmla="*/ 0 h 6858000"/>
              <a:gd name="connsiteX2" fmla="*/ 7257305 w 7257771"/>
              <a:gd name="connsiteY2" fmla="*/ 0 h 6858000"/>
              <a:gd name="connsiteX3" fmla="*/ 7256742 w 7257771"/>
              <a:gd name="connsiteY3" fmla="*/ 6852777 h 6858000"/>
              <a:gd name="connsiteX4" fmla="*/ 0 w 7257771"/>
              <a:gd name="connsiteY4" fmla="*/ 6858000 h 6858000"/>
              <a:gd name="connsiteX0" fmla="*/ 0 w 7256742"/>
              <a:gd name="connsiteY0" fmla="*/ 6858000 h 6858000"/>
              <a:gd name="connsiteX1" fmla="*/ 1689786 w 7256742"/>
              <a:gd name="connsiteY1" fmla="*/ 0 h 6858000"/>
              <a:gd name="connsiteX2" fmla="*/ 6923672 w 7256742"/>
              <a:gd name="connsiteY2" fmla="*/ 0 h 6858000"/>
              <a:gd name="connsiteX3" fmla="*/ 7256742 w 7256742"/>
              <a:gd name="connsiteY3" fmla="*/ 6852777 h 6858000"/>
              <a:gd name="connsiteX4" fmla="*/ 0 w 7256742"/>
              <a:gd name="connsiteY4" fmla="*/ 6858000 h 6858000"/>
              <a:gd name="connsiteX0" fmla="*/ 0 w 6924138"/>
              <a:gd name="connsiteY0" fmla="*/ 6858000 h 6877490"/>
              <a:gd name="connsiteX1" fmla="*/ 1689786 w 6924138"/>
              <a:gd name="connsiteY1" fmla="*/ 0 h 6877490"/>
              <a:gd name="connsiteX2" fmla="*/ 6923672 w 6924138"/>
              <a:gd name="connsiteY2" fmla="*/ 0 h 6877490"/>
              <a:gd name="connsiteX3" fmla="*/ 6923109 w 6924138"/>
              <a:gd name="connsiteY3" fmla="*/ 6877490 h 6877490"/>
              <a:gd name="connsiteX4" fmla="*/ 0 w 6924138"/>
              <a:gd name="connsiteY4" fmla="*/ 6858000 h 6877490"/>
              <a:gd name="connsiteX0" fmla="*/ 0 w 10761264"/>
              <a:gd name="connsiteY0" fmla="*/ 6893866 h 6913356"/>
              <a:gd name="connsiteX1" fmla="*/ 1689786 w 10761264"/>
              <a:gd name="connsiteY1" fmla="*/ 35866 h 6913356"/>
              <a:gd name="connsiteX2" fmla="*/ 10761264 w 10761264"/>
              <a:gd name="connsiteY2" fmla="*/ 0 h 6913356"/>
              <a:gd name="connsiteX3" fmla="*/ 6923109 w 10761264"/>
              <a:gd name="connsiteY3" fmla="*/ 6913356 h 6913356"/>
              <a:gd name="connsiteX4" fmla="*/ 0 w 10761264"/>
              <a:gd name="connsiteY4" fmla="*/ 6893866 h 6913356"/>
              <a:gd name="connsiteX0" fmla="*/ 0 w 10761264"/>
              <a:gd name="connsiteY0" fmla="*/ 6858001 h 6877491"/>
              <a:gd name="connsiteX1" fmla="*/ 1689786 w 10761264"/>
              <a:gd name="connsiteY1" fmla="*/ 1 h 6877491"/>
              <a:gd name="connsiteX2" fmla="*/ 10761264 w 10761264"/>
              <a:gd name="connsiteY2" fmla="*/ 0 h 6877491"/>
              <a:gd name="connsiteX3" fmla="*/ 6923109 w 10761264"/>
              <a:gd name="connsiteY3" fmla="*/ 6877491 h 6877491"/>
              <a:gd name="connsiteX4" fmla="*/ 0 w 10761264"/>
              <a:gd name="connsiteY4" fmla="*/ 6858001 h 6877491"/>
              <a:gd name="connsiteX0" fmla="*/ 0 w 10778635"/>
              <a:gd name="connsiteY0" fmla="*/ 6858001 h 6859559"/>
              <a:gd name="connsiteX1" fmla="*/ 1689786 w 10778635"/>
              <a:gd name="connsiteY1" fmla="*/ 1 h 6859559"/>
              <a:gd name="connsiteX2" fmla="*/ 10761264 w 10778635"/>
              <a:gd name="connsiteY2" fmla="*/ 0 h 6859559"/>
              <a:gd name="connsiteX3" fmla="*/ 10778635 w 10778635"/>
              <a:gd name="connsiteY3" fmla="*/ 6859559 h 6859559"/>
              <a:gd name="connsiteX4" fmla="*/ 0 w 10778635"/>
              <a:gd name="connsiteY4" fmla="*/ 6858001 h 6859559"/>
              <a:gd name="connsiteX0" fmla="*/ 0 w 10761731"/>
              <a:gd name="connsiteY0" fmla="*/ 6858001 h 6859559"/>
              <a:gd name="connsiteX1" fmla="*/ 1689786 w 10761731"/>
              <a:gd name="connsiteY1" fmla="*/ 1 h 6859559"/>
              <a:gd name="connsiteX2" fmla="*/ 10761264 w 10761731"/>
              <a:gd name="connsiteY2" fmla="*/ 0 h 6859559"/>
              <a:gd name="connsiteX3" fmla="*/ 10760702 w 10761731"/>
              <a:gd name="connsiteY3" fmla="*/ 6859559 h 6859559"/>
              <a:gd name="connsiteX4" fmla="*/ 0 w 10761731"/>
              <a:gd name="connsiteY4" fmla="*/ 6858001 h 68595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761731" h="6859559">
                <a:moveTo>
                  <a:pt x="0" y="6858001"/>
                </a:moveTo>
                <a:lnTo>
                  <a:pt x="1689786" y="1"/>
                </a:lnTo>
                <a:lnTo>
                  <a:pt x="10761264" y="0"/>
                </a:lnTo>
                <a:cubicBezTo>
                  <a:pt x="10763078" y="2282371"/>
                  <a:pt x="10758888" y="4577188"/>
                  <a:pt x="10760702" y="6859559"/>
                </a:cubicBezTo>
                <a:lnTo>
                  <a:pt x="0" y="6858001"/>
                </a:lnTo>
                <a:close/>
              </a:path>
            </a:pathLst>
          </a:custGeom>
          <a:blipFill>
            <a:blip r:embed="rId3" cstate="screen">
              <a:extLst>
                <a:ext uri="{28A0092B-C50C-407E-A947-70E740481C1C}">
                  <a14:useLocalDpi xmlns:a14="http://schemas.microsoft.com/office/drawing/2010/main"/>
                </a:ext>
              </a:extLst>
            </a:blip>
            <a:stretch>
              <a:fillRect/>
            </a:stretch>
          </a:blipFill>
        </p:spPr>
        <p:txBody>
          <a:bodyPr/>
          <a:lstStyle>
            <a:lvl1pPr marL="130175" indent="0">
              <a:buNone/>
              <a:defRPr/>
            </a:lvl1pPr>
          </a:lstStyle>
          <a:p>
            <a:r>
              <a:rPr lang="en-US"/>
              <a:t>Click icon to add picture</a:t>
            </a:r>
            <a:endParaRPr lang="en-US" dirty="0"/>
          </a:p>
        </p:txBody>
      </p:sp>
    </p:spTree>
    <p:extLst>
      <p:ext uri="{BB962C8B-B14F-4D97-AF65-F5344CB8AC3E}">
        <p14:creationId xmlns:p14="http://schemas.microsoft.com/office/powerpoint/2010/main" val="2288775785"/>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One Content 3 - Two Custom Photos">
    <p:spTree>
      <p:nvGrpSpPr>
        <p:cNvPr id="1" name=""/>
        <p:cNvGrpSpPr/>
        <p:nvPr/>
      </p:nvGrpSpPr>
      <p:grpSpPr>
        <a:xfrm>
          <a:off x="0" y="0"/>
          <a:ext cx="0" cy="0"/>
          <a:chOff x="0" y="0"/>
          <a:chExt cx="0" cy="0"/>
        </a:xfrm>
      </p:grpSpPr>
      <p:sp>
        <p:nvSpPr>
          <p:cNvPr id="12" name="Picture Placeholder 8">
            <a:extLst>
              <a:ext uri="{FF2B5EF4-FFF2-40B4-BE49-F238E27FC236}">
                <a16:creationId xmlns:a16="http://schemas.microsoft.com/office/drawing/2014/main" id="{8B37EFE4-F2EA-6870-5FD2-5BE39D11FA94}"/>
              </a:ext>
            </a:extLst>
          </p:cNvPr>
          <p:cNvSpPr>
            <a:spLocks noGrp="1"/>
          </p:cNvSpPr>
          <p:nvPr>
            <p:ph type="pic" sz="quarter" idx="17"/>
          </p:nvPr>
        </p:nvSpPr>
        <p:spPr>
          <a:xfrm>
            <a:off x="0" y="1007"/>
            <a:ext cx="7010400" cy="4426510"/>
          </a:xfrm>
          <a:blipFill>
            <a:blip r:embed="rId2" cstate="screen">
              <a:extLst>
                <a:ext uri="{28A0092B-C50C-407E-A947-70E740481C1C}">
                  <a14:useLocalDpi xmlns:a14="http://schemas.microsoft.com/office/drawing/2010/main"/>
                </a:ext>
              </a:extLst>
            </a:blip>
            <a:stretch>
              <a:fillRect l="-39" t="9" r="-3" b="9"/>
            </a:stretch>
          </a:blipFill>
        </p:spPr>
        <p:txBody>
          <a:bodyPr/>
          <a:lstStyle>
            <a:lvl1pPr marL="130175" indent="0">
              <a:buNone/>
              <a:defRPr/>
            </a:lvl1pPr>
          </a:lstStyle>
          <a:p>
            <a:r>
              <a:rPr lang="en-US"/>
              <a:t>Click icon to add picture</a:t>
            </a:r>
          </a:p>
        </p:txBody>
      </p:sp>
      <p:sp>
        <p:nvSpPr>
          <p:cNvPr id="13" name="Picture Placeholder 10">
            <a:extLst>
              <a:ext uri="{FF2B5EF4-FFF2-40B4-BE49-F238E27FC236}">
                <a16:creationId xmlns:a16="http://schemas.microsoft.com/office/drawing/2014/main" id="{590AF945-2449-3D6D-A5B4-96A1818D3DDE}"/>
              </a:ext>
            </a:extLst>
          </p:cNvPr>
          <p:cNvSpPr>
            <a:spLocks noGrp="1"/>
          </p:cNvSpPr>
          <p:nvPr>
            <p:ph type="pic" sz="quarter" idx="16"/>
          </p:nvPr>
        </p:nvSpPr>
        <p:spPr>
          <a:xfrm>
            <a:off x="5257800" y="0"/>
            <a:ext cx="6946181" cy="4427517"/>
          </a:xfrm>
          <a:custGeom>
            <a:avLst/>
            <a:gdLst>
              <a:gd name="connsiteX0" fmla="*/ 0 w 12188952"/>
              <a:gd name="connsiteY0" fmla="*/ 6858000 h 6858000"/>
              <a:gd name="connsiteX1" fmla="*/ 1714500 w 12188952"/>
              <a:gd name="connsiteY1" fmla="*/ 0 h 6858000"/>
              <a:gd name="connsiteX2" fmla="*/ 12188952 w 12188952"/>
              <a:gd name="connsiteY2" fmla="*/ 0 h 6858000"/>
              <a:gd name="connsiteX3" fmla="*/ 10474452 w 12188952"/>
              <a:gd name="connsiteY3" fmla="*/ 6858000 h 6858000"/>
              <a:gd name="connsiteX4" fmla="*/ 0 w 12188952"/>
              <a:gd name="connsiteY4" fmla="*/ 6858000 h 6858000"/>
              <a:gd name="connsiteX0" fmla="*/ 0 w 10474452"/>
              <a:gd name="connsiteY0" fmla="*/ 6858000 h 6858000"/>
              <a:gd name="connsiteX1" fmla="*/ 1714500 w 10474452"/>
              <a:gd name="connsiteY1" fmla="*/ 0 h 6858000"/>
              <a:gd name="connsiteX2" fmla="*/ 9228037 w 10474452"/>
              <a:gd name="connsiteY2" fmla="*/ 0 h 6858000"/>
              <a:gd name="connsiteX3" fmla="*/ 10474452 w 10474452"/>
              <a:gd name="connsiteY3" fmla="*/ 6858000 h 6858000"/>
              <a:gd name="connsiteX4" fmla="*/ 0 w 10474452"/>
              <a:gd name="connsiteY4" fmla="*/ 6858000 h 6858000"/>
              <a:gd name="connsiteX0" fmla="*/ 0 w 9228037"/>
              <a:gd name="connsiteY0" fmla="*/ 6858000 h 6858000"/>
              <a:gd name="connsiteX1" fmla="*/ 1714500 w 9228037"/>
              <a:gd name="connsiteY1" fmla="*/ 0 h 6858000"/>
              <a:gd name="connsiteX2" fmla="*/ 9228037 w 9228037"/>
              <a:gd name="connsiteY2" fmla="*/ 0 h 6858000"/>
              <a:gd name="connsiteX3" fmla="*/ 8602109 w 9228037"/>
              <a:gd name="connsiteY3" fmla="*/ 6847114 h 6858000"/>
              <a:gd name="connsiteX4" fmla="*/ 0 w 9228037"/>
              <a:gd name="connsiteY4" fmla="*/ 6858000 h 6858000"/>
              <a:gd name="connsiteX0" fmla="*/ 0 w 9233480"/>
              <a:gd name="connsiteY0" fmla="*/ 6858000 h 6858000"/>
              <a:gd name="connsiteX1" fmla="*/ 1714500 w 9233480"/>
              <a:gd name="connsiteY1" fmla="*/ 0 h 6858000"/>
              <a:gd name="connsiteX2" fmla="*/ 9228037 w 9233480"/>
              <a:gd name="connsiteY2" fmla="*/ 0 h 6858000"/>
              <a:gd name="connsiteX3" fmla="*/ 9233480 w 9233480"/>
              <a:gd name="connsiteY3" fmla="*/ 6847114 h 6858000"/>
              <a:gd name="connsiteX4" fmla="*/ 0 w 9233480"/>
              <a:gd name="connsiteY4" fmla="*/ 6858000 h 6858000"/>
              <a:gd name="connsiteX0" fmla="*/ 0 w 9233480"/>
              <a:gd name="connsiteY0" fmla="*/ 6858000 h 6858000"/>
              <a:gd name="connsiteX1" fmla="*/ 1714500 w 9233480"/>
              <a:gd name="connsiteY1" fmla="*/ 0 h 6858000"/>
              <a:gd name="connsiteX2" fmla="*/ 7275669 w 9233480"/>
              <a:gd name="connsiteY2" fmla="*/ 0 h 6858000"/>
              <a:gd name="connsiteX3" fmla="*/ 9233480 w 9233480"/>
              <a:gd name="connsiteY3" fmla="*/ 6847114 h 6858000"/>
              <a:gd name="connsiteX4" fmla="*/ 0 w 9233480"/>
              <a:gd name="connsiteY4" fmla="*/ 6858000 h 6858000"/>
              <a:gd name="connsiteX0" fmla="*/ 0 w 7275879"/>
              <a:gd name="connsiteY0" fmla="*/ 6858000 h 6871827"/>
              <a:gd name="connsiteX1" fmla="*/ 1714500 w 7275879"/>
              <a:gd name="connsiteY1" fmla="*/ 0 h 6871827"/>
              <a:gd name="connsiteX2" fmla="*/ 7275669 w 7275879"/>
              <a:gd name="connsiteY2" fmla="*/ 0 h 6871827"/>
              <a:gd name="connsiteX3" fmla="*/ 7268756 w 7275879"/>
              <a:gd name="connsiteY3" fmla="*/ 6871827 h 6871827"/>
              <a:gd name="connsiteX4" fmla="*/ 0 w 7275879"/>
              <a:gd name="connsiteY4" fmla="*/ 6858000 h 6871827"/>
              <a:gd name="connsiteX0" fmla="*/ 0 w 7251165"/>
              <a:gd name="connsiteY0" fmla="*/ 6858000 h 6871827"/>
              <a:gd name="connsiteX1" fmla="*/ 1689786 w 7251165"/>
              <a:gd name="connsiteY1" fmla="*/ 0 h 6871827"/>
              <a:gd name="connsiteX2" fmla="*/ 7250955 w 7251165"/>
              <a:gd name="connsiteY2" fmla="*/ 0 h 6871827"/>
              <a:gd name="connsiteX3" fmla="*/ 7244042 w 7251165"/>
              <a:gd name="connsiteY3" fmla="*/ 6871827 h 6871827"/>
              <a:gd name="connsiteX4" fmla="*/ 0 w 7251165"/>
              <a:gd name="connsiteY4" fmla="*/ 6858000 h 6871827"/>
              <a:gd name="connsiteX0" fmla="*/ 0 w 7256742"/>
              <a:gd name="connsiteY0" fmla="*/ 6858000 h 6858000"/>
              <a:gd name="connsiteX1" fmla="*/ 1689786 w 7256742"/>
              <a:gd name="connsiteY1" fmla="*/ 0 h 6858000"/>
              <a:gd name="connsiteX2" fmla="*/ 7250955 w 7256742"/>
              <a:gd name="connsiteY2" fmla="*/ 0 h 6858000"/>
              <a:gd name="connsiteX3" fmla="*/ 7256742 w 7256742"/>
              <a:gd name="connsiteY3" fmla="*/ 6852777 h 6858000"/>
              <a:gd name="connsiteX4" fmla="*/ 0 w 7256742"/>
              <a:gd name="connsiteY4" fmla="*/ 6858000 h 6858000"/>
              <a:gd name="connsiteX0" fmla="*/ 0 w 7257771"/>
              <a:gd name="connsiteY0" fmla="*/ 6858000 h 6858000"/>
              <a:gd name="connsiteX1" fmla="*/ 1689786 w 7257771"/>
              <a:gd name="connsiteY1" fmla="*/ 0 h 6858000"/>
              <a:gd name="connsiteX2" fmla="*/ 7257305 w 7257771"/>
              <a:gd name="connsiteY2" fmla="*/ 0 h 6858000"/>
              <a:gd name="connsiteX3" fmla="*/ 7256742 w 7257771"/>
              <a:gd name="connsiteY3" fmla="*/ 6852777 h 6858000"/>
              <a:gd name="connsiteX4" fmla="*/ 0 w 7257771"/>
              <a:gd name="connsiteY4" fmla="*/ 6858000 h 6858000"/>
              <a:gd name="connsiteX0" fmla="*/ 0 w 7256742"/>
              <a:gd name="connsiteY0" fmla="*/ 6858000 h 6858000"/>
              <a:gd name="connsiteX1" fmla="*/ 1689786 w 7256742"/>
              <a:gd name="connsiteY1" fmla="*/ 0 h 6858000"/>
              <a:gd name="connsiteX2" fmla="*/ 6923672 w 7256742"/>
              <a:gd name="connsiteY2" fmla="*/ 0 h 6858000"/>
              <a:gd name="connsiteX3" fmla="*/ 7256742 w 7256742"/>
              <a:gd name="connsiteY3" fmla="*/ 6852777 h 6858000"/>
              <a:gd name="connsiteX4" fmla="*/ 0 w 7256742"/>
              <a:gd name="connsiteY4" fmla="*/ 6858000 h 6858000"/>
              <a:gd name="connsiteX0" fmla="*/ 0 w 6924138"/>
              <a:gd name="connsiteY0" fmla="*/ 6858000 h 6877490"/>
              <a:gd name="connsiteX1" fmla="*/ 1689786 w 6924138"/>
              <a:gd name="connsiteY1" fmla="*/ 0 h 6877490"/>
              <a:gd name="connsiteX2" fmla="*/ 6923672 w 6924138"/>
              <a:gd name="connsiteY2" fmla="*/ 0 h 6877490"/>
              <a:gd name="connsiteX3" fmla="*/ 6923109 w 6924138"/>
              <a:gd name="connsiteY3" fmla="*/ 6877490 h 6877490"/>
              <a:gd name="connsiteX4" fmla="*/ 0 w 6924138"/>
              <a:gd name="connsiteY4" fmla="*/ 6858000 h 6877490"/>
              <a:gd name="connsiteX0" fmla="*/ 0 w 10761264"/>
              <a:gd name="connsiteY0" fmla="*/ 6893866 h 6913356"/>
              <a:gd name="connsiteX1" fmla="*/ 1689786 w 10761264"/>
              <a:gd name="connsiteY1" fmla="*/ 35866 h 6913356"/>
              <a:gd name="connsiteX2" fmla="*/ 10761264 w 10761264"/>
              <a:gd name="connsiteY2" fmla="*/ 0 h 6913356"/>
              <a:gd name="connsiteX3" fmla="*/ 6923109 w 10761264"/>
              <a:gd name="connsiteY3" fmla="*/ 6913356 h 6913356"/>
              <a:gd name="connsiteX4" fmla="*/ 0 w 10761264"/>
              <a:gd name="connsiteY4" fmla="*/ 6893866 h 6913356"/>
              <a:gd name="connsiteX0" fmla="*/ 0 w 10761264"/>
              <a:gd name="connsiteY0" fmla="*/ 6858001 h 6877491"/>
              <a:gd name="connsiteX1" fmla="*/ 1689786 w 10761264"/>
              <a:gd name="connsiteY1" fmla="*/ 1 h 6877491"/>
              <a:gd name="connsiteX2" fmla="*/ 10761264 w 10761264"/>
              <a:gd name="connsiteY2" fmla="*/ 0 h 6877491"/>
              <a:gd name="connsiteX3" fmla="*/ 6923109 w 10761264"/>
              <a:gd name="connsiteY3" fmla="*/ 6877491 h 6877491"/>
              <a:gd name="connsiteX4" fmla="*/ 0 w 10761264"/>
              <a:gd name="connsiteY4" fmla="*/ 6858001 h 6877491"/>
              <a:gd name="connsiteX0" fmla="*/ 0 w 10778635"/>
              <a:gd name="connsiteY0" fmla="*/ 6858001 h 6859559"/>
              <a:gd name="connsiteX1" fmla="*/ 1689786 w 10778635"/>
              <a:gd name="connsiteY1" fmla="*/ 1 h 6859559"/>
              <a:gd name="connsiteX2" fmla="*/ 10761264 w 10778635"/>
              <a:gd name="connsiteY2" fmla="*/ 0 h 6859559"/>
              <a:gd name="connsiteX3" fmla="*/ 10778635 w 10778635"/>
              <a:gd name="connsiteY3" fmla="*/ 6859559 h 6859559"/>
              <a:gd name="connsiteX4" fmla="*/ 0 w 10778635"/>
              <a:gd name="connsiteY4" fmla="*/ 6858001 h 6859559"/>
              <a:gd name="connsiteX0" fmla="*/ 0 w 10761731"/>
              <a:gd name="connsiteY0" fmla="*/ 6858001 h 6859559"/>
              <a:gd name="connsiteX1" fmla="*/ 1689786 w 10761731"/>
              <a:gd name="connsiteY1" fmla="*/ 1 h 6859559"/>
              <a:gd name="connsiteX2" fmla="*/ 10761264 w 10761731"/>
              <a:gd name="connsiteY2" fmla="*/ 0 h 6859559"/>
              <a:gd name="connsiteX3" fmla="*/ 10760702 w 10761731"/>
              <a:gd name="connsiteY3" fmla="*/ 6859559 h 6859559"/>
              <a:gd name="connsiteX4" fmla="*/ 0 w 10761731"/>
              <a:gd name="connsiteY4" fmla="*/ 6858001 h 68595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761731" h="6859559">
                <a:moveTo>
                  <a:pt x="0" y="6858001"/>
                </a:moveTo>
                <a:lnTo>
                  <a:pt x="1689786" y="1"/>
                </a:lnTo>
                <a:lnTo>
                  <a:pt x="10761264" y="0"/>
                </a:lnTo>
                <a:cubicBezTo>
                  <a:pt x="10763078" y="2282371"/>
                  <a:pt x="10758888" y="4577188"/>
                  <a:pt x="10760702" y="6859559"/>
                </a:cubicBezTo>
                <a:lnTo>
                  <a:pt x="0" y="6858001"/>
                </a:lnTo>
                <a:close/>
              </a:path>
            </a:pathLst>
          </a:custGeom>
          <a:blipFill>
            <a:blip r:embed="rId3" cstate="screen">
              <a:extLst>
                <a:ext uri="{28A0092B-C50C-407E-A947-70E740481C1C}">
                  <a14:useLocalDpi xmlns:a14="http://schemas.microsoft.com/office/drawing/2010/main"/>
                </a:ext>
              </a:extLst>
            </a:blip>
            <a:stretch>
              <a:fillRect/>
            </a:stretch>
          </a:blipFill>
        </p:spPr>
        <p:txBody>
          <a:bodyPr/>
          <a:lstStyle>
            <a:lvl1pPr marL="130175" indent="0">
              <a:buNone/>
              <a:defRPr/>
            </a:lvl1pPr>
          </a:lstStyle>
          <a:p>
            <a:r>
              <a:rPr lang="en-US"/>
              <a:t>Click icon to add picture</a:t>
            </a:r>
            <a:endParaRPr lang="en-US" dirty="0"/>
          </a:p>
        </p:txBody>
      </p:sp>
      <p:sp>
        <p:nvSpPr>
          <p:cNvPr id="4" name="Content Placeholder 3">
            <a:extLst>
              <a:ext uri="{FF2B5EF4-FFF2-40B4-BE49-F238E27FC236}">
                <a16:creationId xmlns:a16="http://schemas.microsoft.com/office/drawing/2014/main" id="{CD1EFC7B-670D-39A7-D43A-82AA085199F8}"/>
              </a:ext>
            </a:extLst>
          </p:cNvPr>
          <p:cNvSpPr>
            <a:spLocks noGrp="1"/>
          </p:cNvSpPr>
          <p:nvPr>
            <p:ph sz="half" idx="2"/>
          </p:nvPr>
        </p:nvSpPr>
        <p:spPr>
          <a:xfrm>
            <a:off x="839788" y="5105400"/>
            <a:ext cx="10512424" cy="1035182"/>
          </a:xfrm>
        </p:spPr>
        <p:txBody>
          <a:bodyPr>
            <a:noAutofit/>
          </a:bodyPr>
          <a:lstStyle>
            <a:lvl1pPr>
              <a:defRPr sz="1400"/>
            </a:lvl1pPr>
            <a:lvl2pPr>
              <a:defRPr sz="1400"/>
            </a:lvl2pPr>
            <a:lvl3pPr>
              <a:defRPr sz="1400"/>
            </a:lvl3pPr>
            <a:lvl4pPr>
              <a:defRPr sz="1400"/>
            </a:lvl4pPr>
            <a:lvl5pPr marL="808038" indent="0">
              <a:buNone/>
              <a:defRPr sz="1400"/>
            </a:lvl5pPr>
          </a:lstStyle>
          <a:p>
            <a:pPr lvl="0"/>
            <a:r>
              <a:rPr lang="en-US"/>
              <a:t>Click to edit Master text styles</a:t>
            </a:r>
          </a:p>
          <a:p>
            <a:pPr lvl="1"/>
            <a:r>
              <a:rPr lang="en-US"/>
              <a:t>Second level</a:t>
            </a:r>
          </a:p>
          <a:p>
            <a:pPr lvl="2"/>
            <a:r>
              <a:rPr lang="en-US"/>
              <a:t>Third level</a:t>
            </a:r>
          </a:p>
        </p:txBody>
      </p:sp>
      <p:sp>
        <p:nvSpPr>
          <p:cNvPr id="9" name="Slide Number Placeholder 8">
            <a:extLst>
              <a:ext uri="{FF2B5EF4-FFF2-40B4-BE49-F238E27FC236}">
                <a16:creationId xmlns:a16="http://schemas.microsoft.com/office/drawing/2014/main" id="{6C078858-1F8A-66E5-73A1-A162A7E6AEA6}"/>
              </a:ext>
            </a:extLst>
          </p:cNvPr>
          <p:cNvSpPr>
            <a:spLocks noGrp="1"/>
          </p:cNvSpPr>
          <p:nvPr>
            <p:ph type="sldNum" sz="quarter" idx="12"/>
          </p:nvPr>
        </p:nvSpPr>
        <p:spPr/>
        <p:txBody>
          <a:bodyPr/>
          <a:lstStyle/>
          <a:p>
            <a:fld id="{2EF5B720-A4A1-FD49-AF98-E194DCD54D67}" type="slidenum">
              <a:rPr lang="en-US" smtClean="0"/>
              <a:t>‹#›</a:t>
            </a:fld>
            <a:endParaRPr lang="en-US"/>
          </a:p>
        </p:txBody>
      </p:sp>
      <p:sp>
        <p:nvSpPr>
          <p:cNvPr id="2" name="Title 1">
            <a:extLst>
              <a:ext uri="{FF2B5EF4-FFF2-40B4-BE49-F238E27FC236}">
                <a16:creationId xmlns:a16="http://schemas.microsoft.com/office/drawing/2014/main" id="{DBEF8996-D05F-2A2D-9E7F-D91BB056D9EB}"/>
              </a:ext>
            </a:extLst>
          </p:cNvPr>
          <p:cNvSpPr>
            <a:spLocks noGrp="1"/>
          </p:cNvSpPr>
          <p:nvPr>
            <p:ph type="title" hasCustomPrompt="1"/>
          </p:nvPr>
        </p:nvSpPr>
        <p:spPr>
          <a:xfrm>
            <a:off x="0" y="4427517"/>
            <a:ext cx="12191402" cy="591849"/>
          </a:xfrm>
          <a:prstGeom prst="rect">
            <a:avLst/>
          </a:prstGeom>
        </p:spPr>
        <p:txBody>
          <a:bodyPr lIns="914400">
            <a:normAutofit/>
          </a:bodyPr>
          <a:lstStyle>
            <a:lvl1pPr algn="l">
              <a:defRPr sz="2400"/>
            </a:lvl1pPr>
          </a:lstStyle>
          <a:p>
            <a:r>
              <a:rPr lang="en-US" dirty="0"/>
              <a:t>24 PT HELVETICA NEUE BOLD CONDENSED ITALIC IN ALL-CAPS</a:t>
            </a:r>
          </a:p>
        </p:txBody>
      </p:sp>
      <p:sp>
        <p:nvSpPr>
          <p:cNvPr id="3" name="Footer Placeholder 2">
            <a:extLst>
              <a:ext uri="{FF2B5EF4-FFF2-40B4-BE49-F238E27FC236}">
                <a16:creationId xmlns:a16="http://schemas.microsoft.com/office/drawing/2014/main" id="{F39ABBA9-C215-B544-BF7A-25485A010B26}"/>
              </a:ext>
            </a:extLst>
          </p:cNvPr>
          <p:cNvSpPr>
            <a:spLocks noGrp="1"/>
          </p:cNvSpPr>
          <p:nvPr>
            <p:ph type="ftr" sz="quarter" idx="11"/>
          </p:nvPr>
        </p:nvSpPr>
        <p:spPr>
          <a:xfrm>
            <a:off x="7239000" y="6108191"/>
            <a:ext cx="4114800" cy="457200"/>
          </a:xfrm>
        </p:spPr>
        <p:txBody>
          <a:bodyPr/>
          <a:lstStyle/>
          <a:p>
            <a:r>
              <a:rPr lang="en-US" dirty="0"/>
              <a:t>Name of School/Unit</a:t>
            </a:r>
          </a:p>
        </p:txBody>
      </p:sp>
    </p:spTree>
    <p:extLst>
      <p:ext uri="{BB962C8B-B14F-4D97-AF65-F5344CB8AC3E}">
        <p14:creationId xmlns:p14="http://schemas.microsoft.com/office/powerpoint/2010/main" val="86458025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Full Slide Photo">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ADA0949F-3B5C-3176-693A-240F87DF2092}"/>
              </a:ext>
            </a:extLst>
          </p:cNvPr>
          <p:cNvSpPr>
            <a:spLocks noGrp="1"/>
          </p:cNvSpPr>
          <p:nvPr>
            <p:ph type="pic" sz="quarter" idx="17"/>
          </p:nvPr>
        </p:nvSpPr>
        <p:spPr>
          <a:xfrm>
            <a:off x="0" y="0"/>
            <a:ext cx="12192000" cy="5774788"/>
          </a:xfrm>
          <a:blipFill>
            <a:blip r:embed="rId2" cstate="screen">
              <a:extLst>
                <a:ext uri="{28A0092B-C50C-407E-A947-70E740481C1C}">
                  <a14:useLocalDpi xmlns:a14="http://schemas.microsoft.com/office/drawing/2010/main"/>
                </a:ext>
              </a:extLst>
            </a:blip>
            <a:stretch>
              <a:fillRect l="-6" t="-9379" r="31" b="-9379"/>
            </a:stretch>
          </a:blipFill>
        </p:spPr>
        <p:txBody>
          <a:bodyPr/>
          <a:lstStyle>
            <a:lvl1pPr marL="130175" indent="0">
              <a:buNone/>
              <a:defRPr/>
            </a:lvl1pPr>
          </a:lstStyle>
          <a:p>
            <a:r>
              <a:rPr lang="en-US"/>
              <a:t>Click icon to add picture</a:t>
            </a:r>
          </a:p>
        </p:txBody>
      </p:sp>
      <p:sp>
        <p:nvSpPr>
          <p:cNvPr id="3" name="Footer Placeholder 2">
            <a:extLst>
              <a:ext uri="{FF2B5EF4-FFF2-40B4-BE49-F238E27FC236}">
                <a16:creationId xmlns:a16="http://schemas.microsoft.com/office/drawing/2014/main" id="{0141A909-FE77-F0F1-AEC9-AE7CF74C0A92}"/>
              </a:ext>
            </a:extLst>
          </p:cNvPr>
          <p:cNvSpPr>
            <a:spLocks noGrp="1"/>
          </p:cNvSpPr>
          <p:nvPr>
            <p:ph type="ftr" sz="quarter" idx="11"/>
          </p:nvPr>
        </p:nvSpPr>
        <p:spPr/>
        <p:txBody>
          <a:bodyPr/>
          <a:lstStyle/>
          <a:p>
            <a:r>
              <a:rPr lang="en-US" dirty="0"/>
              <a:t>Name of School/Unit</a:t>
            </a:r>
          </a:p>
        </p:txBody>
      </p:sp>
      <p:sp>
        <p:nvSpPr>
          <p:cNvPr id="4" name="Slide Number Placeholder 3">
            <a:extLst>
              <a:ext uri="{FF2B5EF4-FFF2-40B4-BE49-F238E27FC236}">
                <a16:creationId xmlns:a16="http://schemas.microsoft.com/office/drawing/2014/main" id="{F8D4B9E1-E7A9-B52F-93F5-264FA415B5A2}"/>
              </a:ext>
            </a:extLst>
          </p:cNvPr>
          <p:cNvSpPr>
            <a:spLocks noGrp="1"/>
          </p:cNvSpPr>
          <p:nvPr>
            <p:ph type="sldNum" sz="quarter" idx="12"/>
          </p:nvPr>
        </p:nvSpPr>
        <p:spPr/>
        <p:txBody>
          <a:bodyPr/>
          <a:lstStyle/>
          <a:p>
            <a:fld id="{2EF5B720-A4A1-FD49-AF98-E194DCD54D67}" type="slidenum">
              <a:rPr lang="en-US" smtClean="0"/>
              <a:t>‹#›</a:t>
            </a:fld>
            <a:endParaRPr lang="en-US"/>
          </a:p>
        </p:txBody>
      </p:sp>
    </p:spTree>
    <p:extLst>
      <p:ext uri="{BB962C8B-B14F-4D97-AF65-F5344CB8AC3E}">
        <p14:creationId xmlns:p14="http://schemas.microsoft.com/office/powerpoint/2010/main" val="2114230372"/>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Full Slide Two Photos">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ADA0949F-3B5C-3176-693A-240F87DF2092}"/>
              </a:ext>
            </a:extLst>
          </p:cNvPr>
          <p:cNvSpPr>
            <a:spLocks noGrp="1"/>
          </p:cNvSpPr>
          <p:nvPr>
            <p:ph type="pic" sz="quarter" idx="17"/>
          </p:nvPr>
        </p:nvSpPr>
        <p:spPr>
          <a:xfrm>
            <a:off x="0" y="0"/>
            <a:ext cx="7467600" cy="5774788"/>
          </a:xfrm>
          <a:blipFill>
            <a:blip r:embed="rId2" cstate="screen">
              <a:extLst>
                <a:ext uri="{28A0092B-C50C-407E-A947-70E740481C1C}">
                  <a14:useLocalDpi xmlns:a14="http://schemas.microsoft.com/office/drawing/2010/main"/>
                </a:ext>
              </a:extLst>
            </a:blip>
            <a:stretch>
              <a:fillRect/>
            </a:stretch>
          </a:blipFill>
        </p:spPr>
        <p:txBody>
          <a:bodyPr/>
          <a:lstStyle>
            <a:lvl1pPr marL="130175" indent="0">
              <a:buNone/>
              <a:defRPr/>
            </a:lvl1pPr>
          </a:lstStyle>
          <a:p>
            <a:r>
              <a:rPr lang="en-US"/>
              <a:t>Click icon to add picture</a:t>
            </a:r>
          </a:p>
        </p:txBody>
      </p:sp>
      <p:sp>
        <p:nvSpPr>
          <p:cNvPr id="3" name="Footer Placeholder 2">
            <a:extLst>
              <a:ext uri="{FF2B5EF4-FFF2-40B4-BE49-F238E27FC236}">
                <a16:creationId xmlns:a16="http://schemas.microsoft.com/office/drawing/2014/main" id="{0141A909-FE77-F0F1-AEC9-AE7CF74C0A92}"/>
              </a:ext>
            </a:extLst>
          </p:cNvPr>
          <p:cNvSpPr>
            <a:spLocks noGrp="1"/>
          </p:cNvSpPr>
          <p:nvPr>
            <p:ph type="ftr" sz="quarter" idx="11"/>
          </p:nvPr>
        </p:nvSpPr>
        <p:spPr/>
        <p:txBody>
          <a:bodyPr/>
          <a:lstStyle/>
          <a:p>
            <a:r>
              <a:rPr lang="en-US" dirty="0"/>
              <a:t>Name of School/Unit</a:t>
            </a:r>
          </a:p>
        </p:txBody>
      </p:sp>
      <p:sp>
        <p:nvSpPr>
          <p:cNvPr id="4" name="Slide Number Placeholder 3">
            <a:extLst>
              <a:ext uri="{FF2B5EF4-FFF2-40B4-BE49-F238E27FC236}">
                <a16:creationId xmlns:a16="http://schemas.microsoft.com/office/drawing/2014/main" id="{F8D4B9E1-E7A9-B52F-93F5-264FA415B5A2}"/>
              </a:ext>
            </a:extLst>
          </p:cNvPr>
          <p:cNvSpPr>
            <a:spLocks noGrp="1"/>
          </p:cNvSpPr>
          <p:nvPr>
            <p:ph type="sldNum" sz="quarter" idx="12"/>
          </p:nvPr>
        </p:nvSpPr>
        <p:spPr/>
        <p:txBody>
          <a:bodyPr/>
          <a:lstStyle/>
          <a:p>
            <a:fld id="{2EF5B720-A4A1-FD49-AF98-E194DCD54D67}" type="slidenum">
              <a:rPr lang="en-US" smtClean="0"/>
              <a:t>‹#›</a:t>
            </a:fld>
            <a:endParaRPr lang="en-US"/>
          </a:p>
        </p:txBody>
      </p:sp>
      <p:sp>
        <p:nvSpPr>
          <p:cNvPr id="5" name="Picture Placeholder 10">
            <a:extLst>
              <a:ext uri="{FF2B5EF4-FFF2-40B4-BE49-F238E27FC236}">
                <a16:creationId xmlns:a16="http://schemas.microsoft.com/office/drawing/2014/main" id="{1227D999-7108-CE79-68CE-AEEB56FD5DC5}"/>
              </a:ext>
            </a:extLst>
          </p:cNvPr>
          <p:cNvSpPr>
            <a:spLocks noGrp="1"/>
          </p:cNvSpPr>
          <p:nvPr>
            <p:ph type="pic" sz="quarter" idx="16"/>
          </p:nvPr>
        </p:nvSpPr>
        <p:spPr>
          <a:xfrm>
            <a:off x="5334001" y="0"/>
            <a:ext cx="6870728" cy="5801710"/>
          </a:xfrm>
          <a:custGeom>
            <a:avLst/>
            <a:gdLst>
              <a:gd name="connsiteX0" fmla="*/ 0 w 12188952"/>
              <a:gd name="connsiteY0" fmla="*/ 6858000 h 6858000"/>
              <a:gd name="connsiteX1" fmla="*/ 1714500 w 12188952"/>
              <a:gd name="connsiteY1" fmla="*/ 0 h 6858000"/>
              <a:gd name="connsiteX2" fmla="*/ 12188952 w 12188952"/>
              <a:gd name="connsiteY2" fmla="*/ 0 h 6858000"/>
              <a:gd name="connsiteX3" fmla="*/ 10474452 w 12188952"/>
              <a:gd name="connsiteY3" fmla="*/ 6858000 h 6858000"/>
              <a:gd name="connsiteX4" fmla="*/ 0 w 12188952"/>
              <a:gd name="connsiteY4" fmla="*/ 6858000 h 6858000"/>
              <a:gd name="connsiteX0" fmla="*/ 0 w 10474452"/>
              <a:gd name="connsiteY0" fmla="*/ 6858000 h 6858000"/>
              <a:gd name="connsiteX1" fmla="*/ 1714500 w 10474452"/>
              <a:gd name="connsiteY1" fmla="*/ 0 h 6858000"/>
              <a:gd name="connsiteX2" fmla="*/ 9228037 w 10474452"/>
              <a:gd name="connsiteY2" fmla="*/ 0 h 6858000"/>
              <a:gd name="connsiteX3" fmla="*/ 10474452 w 10474452"/>
              <a:gd name="connsiteY3" fmla="*/ 6858000 h 6858000"/>
              <a:gd name="connsiteX4" fmla="*/ 0 w 10474452"/>
              <a:gd name="connsiteY4" fmla="*/ 6858000 h 6858000"/>
              <a:gd name="connsiteX0" fmla="*/ 0 w 9228037"/>
              <a:gd name="connsiteY0" fmla="*/ 6858000 h 6858000"/>
              <a:gd name="connsiteX1" fmla="*/ 1714500 w 9228037"/>
              <a:gd name="connsiteY1" fmla="*/ 0 h 6858000"/>
              <a:gd name="connsiteX2" fmla="*/ 9228037 w 9228037"/>
              <a:gd name="connsiteY2" fmla="*/ 0 h 6858000"/>
              <a:gd name="connsiteX3" fmla="*/ 8602109 w 9228037"/>
              <a:gd name="connsiteY3" fmla="*/ 6847114 h 6858000"/>
              <a:gd name="connsiteX4" fmla="*/ 0 w 9228037"/>
              <a:gd name="connsiteY4" fmla="*/ 6858000 h 6858000"/>
              <a:gd name="connsiteX0" fmla="*/ 0 w 9233480"/>
              <a:gd name="connsiteY0" fmla="*/ 6858000 h 6858000"/>
              <a:gd name="connsiteX1" fmla="*/ 1714500 w 9233480"/>
              <a:gd name="connsiteY1" fmla="*/ 0 h 6858000"/>
              <a:gd name="connsiteX2" fmla="*/ 9228037 w 9233480"/>
              <a:gd name="connsiteY2" fmla="*/ 0 h 6858000"/>
              <a:gd name="connsiteX3" fmla="*/ 9233480 w 9233480"/>
              <a:gd name="connsiteY3" fmla="*/ 6847114 h 6858000"/>
              <a:gd name="connsiteX4" fmla="*/ 0 w 9233480"/>
              <a:gd name="connsiteY4" fmla="*/ 6858000 h 6858000"/>
              <a:gd name="connsiteX0" fmla="*/ 0 w 9233480"/>
              <a:gd name="connsiteY0" fmla="*/ 6858000 h 6858000"/>
              <a:gd name="connsiteX1" fmla="*/ 1714500 w 9233480"/>
              <a:gd name="connsiteY1" fmla="*/ 0 h 6858000"/>
              <a:gd name="connsiteX2" fmla="*/ 7275669 w 9233480"/>
              <a:gd name="connsiteY2" fmla="*/ 0 h 6858000"/>
              <a:gd name="connsiteX3" fmla="*/ 9233480 w 9233480"/>
              <a:gd name="connsiteY3" fmla="*/ 6847114 h 6858000"/>
              <a:gd name="connsiteX4" fmla="*/ 0 w 9233480"/>
              <a:gd name="connsiteY4" fmla="*/ 6858000 h 6858000"/>
              <a:gd name="connsiteX0" fmla="*/ 0 w 7275879"/>
              <a:gd name="connsiteY0" fmla="*/ 6858000 h 6871827"/>
              <a:gd name="connsiteX1" fmla="*/ 1714500 w 7275879"/>
              <a:gd name="connsiteY1" fmla="*/ 0 h 6871827"/>
              <a:gd name="connsiteX2" fmla="*/ 7275669 w 7275879"/>
              <a:gd name="connsiteY2" fmla="*/ 0 h 6871827"/>
              <a:gd name="connsiteX3" fmla="*/ 7268756 w 7275879"/>
              <a:gd name="connsiteY3" fmla="*/ 6871827 h 6871827"/>
              <a:gd name="connsiteX4" fmla="*/ 0 w 7275879"/>
              <a:gd name="connsiteY4" fmla="*/ 6858000 h 6871827"/>
              <a:gd name="connsiteX0" fmla="*/ 0 w 7251165"/>
              <a:gd name="connsiteY0" fmla="*/ 6858000 h 6871827"/>
              <a:gd name="connsiteX1" fmla="*/ 1689786 w 7251165"/>
              <a:gd name="connsiteY1" fmla="*/ 0 h 6871827"/>
              <a:gd name="connsiteX2" fmla="*/ 7250955 w 7251165"/>
              <a:gd name="connsiteY2" fmla="*/ 0 h 6871827"/>
              <a:gd name="connsiteX3" fmla="*/ 7244042 w 7251165"/>
              <a:gd name="connsiteY3" fmla="*/ 6871827 h 6871827"/>
              <a:gd name="connsiteX4" fmla="*/ 0 w 7251165"/>
              <a:gd name="connsiteY4" fmla="*/ 6858000 h 6871827"/>
              <a:gd name="connsiteX0" fmla="*/ 0 w 7256742"/>
              <a:gd name="connsiteY0" fmla="*/ 6858000 h 6858000"/>
              <a:gd name="connsiteX1" fmla="*/ 1689786 w 7256742"/>
              <a:gd name="connsiteY1" fmla="*/ 0 h 6858000"/>
              <a:gd name="connsiteX2" fmla="*/ 7250955 w 7256742"/>
              <a:gd name="connsiteY2" fmla="*/ 0 h 6858000"/>
              <a:gd name="connsiteX3" fmla="*/ 7256742 w 7256742"/>
              <a:gd name="connsiteY3" fmla="*/ 6852777 h 6858000"/>
              <a:gd name="connsiteX4" fmla="*/ 0 w 7256742"/>
              <a:gd name="connsiteY4" fmla="*/ 6858000 h 6858000"/>
              <a:gd name="connsiteX0" fmla="*/ 0 w 7257771"/>
              <a:gd name="connsiteY0" fmla="*/ 6858000 h 6858000"/>
              <a:gd name="connsiteX1" fmla="*/ 1689786 w 7257771"/>
              <a:gd name="connsiteY1" fmla="*/ 0 h 6858000"/>
              <a:gd name="connsiteX2" fmla="*/ 7257305 w 7257771"/>
              <a:gd name="connsiteY2" fmla="*/ 0 h 6858000"/>
              <a:gd name="connsiteX3" fmla="*/ 7256742 w 7257771"/>
              <a:gd name="connsiteY3" fmla="*/ 6852777 h 6858000"/>
              <a:gd name="connsiteX4" fmla="*/ 0 w 7257771"/>
              <a:gd name="connsiteY4" fmla="*/ 6858000 h 6858000"/>
              <a:gd name="connsiteX0" fmla="*/ 0 w 7256742"/>
              <a:gd name="connsiteY0" fmla="*/ 6858000 h 6858000"/>
              <a:gd name="connsiteX1" fmla="*/ 1689786 w 7256742"/>
              <a:gd name="connsiteY1" fmla="*/ 0 h 6858000"/>
              <a:gd name="connsiteX2" fmla="*/ 6923672 w 7256742"/>
              <a:gd name="connsiteY2" fmla="*/ 0 h 6858000"/>
              <a:gd name="connsiteX3" fmla="*/ 7256742 w 7256742"/>
              <a:gd name="connsiteY3" fmla="*/ 6852777 h 6858000"/>
              <a:gd name="connsiteX4" fmla="*/ 0 w 7256742"/>
              <a:gd name="connsiteY4" fmla="*/ 6858000 h 6858000"/>
              <a:gd name="connsiteX0" fmla="*/ 0 w 6924138"/>
              <a:gd name="connsiteY0" fmla="*/ 6858000 h 6877490"/>
              <a:gd name="connsiteX1" fmla="*/ 1689786 w 6924138"/>
              <a:gd name="connsiteY1" fmla="*/ 0 h 6877490"/>
              <a:gd name="connsiteX2" fmla="*/ 6923672 w 6924138"/>
              <a:gd name="connsiteY2" fmla="*/ 0 h 6877490"/>
              <a:gd name="connsiteX3" fmla="*/ 6923109 w 6924138"/>
              <a:gd name="connsiteY3" fmla="*/ 6877490 h 6877490"/>
              <a:gd name="connsiteX4" fmla="*/ 0 w 6924138"/>
              <a:gd name="connsiteY4" fmla="*/ 6858000 h 6877490"/>
              <a:gd name="connsiteX0" fmla="*/ 0 w 8159375"/>
              <a:gd name="connsiteY0" fmla="*/ 6858000 h 6877490"/>
              <a:gd name="connsiteX1" fmla="*/ 1689786 w 8159375"/>
              <a:gd name="connsiteY1" fmla="*/ 0 h 6877490"/>
              <a:gd name="connsiteX2" fmla="*/ 8159374 w 8159375"/>
              <a:gd name="connsiteY2" fmla="*/ 12481 h 6877490"/>
              <a:gd name="connsiteX3" fmla="*/ 6923109 w 8159375"/>
              <a:gd name="connsiteY3" fmla="*/ 6877490 h 6877490"/>
              <a:gd name="connsiteX4" fmla="*/ 0 w 8159375"/>
              <a:gd name="connsiteY4" fmla="*/ 6858000 h 6877490"/>
              <a:gd name="connsiteX0" fmla="*/ 0 w 8159512"/>
              <a:gd name="connsiteY0" fmla="*/ 6858000 h 6889971"/>
              <a:gd name="connsiteX1" fmla="*/ 1689786 w 8159512"/>
              <a:gd name="connsiteY1" fmla="*/ 0 h 6889971"/>
              <a:gd name="connsiteX2" fmla="*/ 8159374 w 8159512"/>
              <a:gd name="connsiteY2" fmla="*/ 12481 h 6889971"/>
              <a:gd name="connsiteX3" fmla="*/ 8146328 w 8159512"/>
              <a:gd name="connsiteY3" fmla="*/ 6889971 h 6889971"/>
              <a:gd name="connsiteX4" fmla="*/ 0 w 8159512"/>
              <a:gd name="connsiteY4" fmla="*/ 6858000 h 6889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59512" h="6889971">
                <a:moveTo>
                  <a:pt x="0" y="6858000"/>
                </a:moveTo>
                <a:lnTo>
                  <a:pt x="1689786" y="0"/>
                </a:lnTo>
                <a:lnTo>
                  <a:pt x="8159374" y="12481"/>
                </a:lnTo>
                <a:cubicBezTo>
                  <a:pt x="8161188" y="2294852"/>
                  <a:pt x="8144514" y="4607600"/>
                  <a:pt x="8146328" y="6889971"/>
                </a:cubicBezTo>
                <a:lnTo>
                  <a:pt x="0" y="6858000"/>
                </a:lnTo>
                <a:close/>
              </a:path>
            </a:pathLst>
          </a:custGeom>
          <a:blipFill>
            <a:blip r:embed="rId3" cstate="screen">
              <a:extLst>
                <a:ext uri="{28A0092B-C50C-407E-A947-70E740481C1C}">
                  <a14:useLocalDpi xmlns:a14="http://schemas.microsoft.com/office/drawing/2010/main"/>
                </a:ext>
              </a:extLst>
            </a:blip>
            <a:stretch>
              <a:fillRect/>
            </a:stretch>
          </a:blipFill>
        </p:spPr>
        <p:txBody>
          <a:bodyPr/>
          <a:lstStyle>
            <a:lvl1pPr marL="130175" indent="0">
              <a:buNone/>
              <a:defRPr/>
            </a:lvl1pPr>
          </a:lstStyle>
          <a:p>
            <a:r>
              <a:rPr lang="en-US"/>
              <a:t>Click icon to add picture</a:t>
            </a:r>
            <a:endParaRPr lang="en-US" dirty="0"/>
          </a:p>
        </p:txBody>
      </p:sp>
    </p:spTree>
    <p:extLst>
      <p:ext uri="{BB962C8B-B14F-4D97-AF65-F5344CB8AC3E}">
        <p14:creationId xmlns:p14="http://schemas.microsoft.com/office/powerpoint/2010/main" val="734503760"/>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Call Out Box 1 - Cream">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A04B9CFA-BF0F-0ED5-F14D-6A9B59C3B01D}"/>
              </a:ext>
            </a:extLst>
          </p:cNvPr>
          <p:cNvSpPr/>
          <p:nvPr userDrawn="1"/>
        </p:nvSpPr>
        <p:spPr>
          <a:xfrm>
            <a:off x="0" y="0"/>
            <a:ext cx="5910136" cy="6867144"/>
          </a:xfrm>
          <a:custGeom>
            <a:avLst/>
            <a:gdLst>
              <a:gd name="connsiteX0" fmla="*/ 0 w 5910136"/>
              <a:gd name="connsiteY0" fmla="*/ 0 h 6858000"/>
              <a:gd name="connsiteX1" fmla="*/ 5910136 w 5910136"/>
              <a:gd name="connsiteY1" fmla="*/ 0 h 6858000"/>
              <a:gd name="connsiteX2" fmla="*/ 5910136 w 5910136"/>
              <a:gd name="connsiteY2" fmla="*/ 6858000 h 6858000"/>
              <a:gd name="connsiteX3" fmla="*/ 0 w 5910136"/>
              <a:gd name="connsiteY3" fmla="*/ 6858000 h 6858000"/>
              <a:gd name="connsiteX4" fmla="*/ 0 w 5910136"/>
              <a:gd name="connsiteY4" fmla="*/ 0 h 6858000"/>
              <a:gd name="connsiteX0" fmla="*/ 0 w 5910136"/>
              <a:gd name="connsiteY0" fmla="*/ 0 h 6858000"/>
              <a:gd name="connsiteX1" fmla="*/ 5910136 w 5910136"/>
              <a:gd name="connsiteY1" fmla="*/ 0 h 6858000"/>
              <a:gd name="connsiteX2" fmla="*/ 4196950 w 5910136"/>
              <a:gd name="connsiteY2" fmla="*/ 6858000 h 6858000"/>
              <a:gd name="connsiteX3" fmla="*/ 0 w 5910136"/>
              <a:gd name="connsiteY3" fmla="*/ 6858000 h 6858000"/>
              <a:gd name="connsiteX4" fmla="*/ 0 w 5910136"/>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10136" h="6858000">
                <a:moveTo>
                  <a:pt x="0" y="0"/>
                </a:moveTo>
                <a:lnTo>
                  <a:pt x="5910136" y="0"/>
                </a:lnTo>
                <a:lnTo>
                  <a:pt x="4196950" y="6858000"/>
                </a:lnTo>
                <a:lnTo>
                  <a:pt x="0" y="6858000"/>
                </a:lnTo>
                <a:lnTo>
                  <a:pt x="0" y="0"/>
                </a:lnTo>
                <a:close/>
              </a:path>
            </a:pathLst>
          </a:cu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2A06E75-F681-5E46-5B58-636FA9667B27}"/>
              </a:ext>
            </a:extLst>
          </p:cNvPr>
          <p:cNvSpPr>
            <a:spLocks noGrp="1"/>
          </p:cNvSpPr>
          <p:nvPr>
            <p:ph type="title" hasCustomPrompt="1"/>
          </p:nvPr>
        </p:nvSpPr>
        <p:spPr>
          <a:xfrm>
            <a:off x="836612" y="719052"/>
            <a:ext cx="4346576" cy="1185948"/>
          </a:xfrm>
          <a:prstGeom prst="rect">
            <a:avLst/>
          </a:prstGeom>
          <a:noFill/>
        </p:spPr>
        <p:txBody>
          <a:bodyPr lIns="0" tIns="0" rIns="0" bIns="0" anchor="b"/>
          <a:lstStyle>
            <a:lvl1pPr>
              <a:defRPr sz="3200"/>
            </a:lvl1pPr>
          </a:lstStyle>
          <a:p>
            <a:pPr lvl="0"/>
            <a:r>
              <a:rPr lang="en-US" dirty="0"/>
              <a:t>32 PT HELVETICA NEUE BOLD CONDENSED ITALIC IN ALL-CAPS</a:t>
            </a:r>
          </a:p>
        </p:txBody>
      </p:sp>
      <p:sp>
        <p:nvSpPr>
          <p:cNvPr id="3" name="Content Placeholder 2">
            <a:extLst>
              <a:ext uri="{FF2B5EF4-FFF2-40B4-BE49-F238E27FC236}">
                <a16:creationId xmlns:a16="http://schemas.microsoft.com/office/drawing/2014/main" id="{D0025A9A-937A-371D-8A70-FD8627F431A5}"/>
              </a:ext>
            </a:extLst>
          </p:cNvPr>
          <p:cNvSpPr>
            <a:spLocks noGrp="1"/>
          </p:cNvSpPr>
          <p:nvPr>
            <p:ph idx="1"/>
          </p:nvPr>
        </p:nvSpPr>
        <p:spPr>
          <a:xfrm>
            <a:off x="6096000" y="987425"/>
            <a:ext cx="5259388" cy="4498975"/>
          </a:xfrm>
        </p:spPr>
        <p:txBody>
          <a:bodyPr>
            <a:normAutofit/>
          </a:bodyPr>
          <a:lstStyle>
            <a:lvl1pPr>
              <a:defRPr sz="1800"/>
            </a:lvl1pPr>
            <a:lvl2pPr>
              <a:defRPr sz="1800"/>
            </a:lvl2pPr>
            <a:lvl3pPr>
              <a:defRPr sz="1800"/>
            </a:lvl3pPr>
            <a:lvl4pPr>
              <a:defRPr sz="1800"/>
            </a:lvl4pPr>
            <a:lvl5pPr>
              <a:defRPr sz="18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494E4B8E-48B6-6DB3-5A9C-89C01F4E99B6}"/>
              </a:ext>
            </a:extLst>
          </p:cNvPr>
          <p:cNvSpPr>
            <a:spLocks noGrp="1"/>
          </p:cNvSpPr>
          <p:nvPr>
            <p:ph type="body" sz="half" idx="2" hasCustomPrompt="1"/>
          </p:nvPr>
        </p:nvSpPr>
        <p:spPr>
          <a:xfrm>
            <a:off x="839788" y="2057400"/>
            <a:ext cx="3932237" cy="3429000"/>
          </a:xfrm>
        </p:spPr>
        <p:txBody>
          <a:bodyPr lIns="0">
            <a:normAutofit/>
          </a:bodyPr>
          <a:lstStyle>
            <a:lvl1pPr marL="0" indent="0">
              <a:buNone/>
              <a:defRPr sz="1800" b="1" i="0" spc="300">
                <a:latin typeface="Helvetica Neue" panose="02000503000000020004" pitchFamily="2" charset="0"/>
                <a:ea typeface="Helvetica Neue" panose="02000503000000020004" pitchFamily="2" charset="0"/>
                <a:cs typeface="Helvetica Neue" panose="02000503000000020004" pitchFamily="2"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r>
              <a:rPr lang="en-US" dirty="0"/>
              <a:t>18 PT HELVETICA NEUE BOLD IN ALL-CAPS AND LOOSE SPACING</a:t>
            </a:r>
          </a:p>
        </p:txBody>
      </p:sp>
      <p:sp>
        <p:nvSpPr>
          <p:cNvPr id="6" name="Footer Placeholder 5">
            <a:extLst>
              <a:ext uri="{FF2B5EF4-FFF2-40B4-BE49-F238E27FC236}">
                <a16:creationId xmlns:a16="http://schemas.microsoft.com/office/drawing/2014/main" id="{AA7725DE-DC0D-CF44-ECF9-9DA535CFA9CF}"/>
              </a:ext>
            </a:extLst>
          </p:cNvPr>
          <p:cNvSpPr>
            <a:spLocks noGrp="1"/>
          </p:cNvSpPr>
          <p:nvPr>
            <p:ph type="ftr" sz="quarter" idx="11"/>
          </p:nvPr>
        </p:nvSpPr>
        <p:spPr/>
        <p:txBody>
          <a:bodyPr/>
          <a:lstStyle/>
          <a:p>
            <a:r>
              <a:rPr lang="en-US" dirty="0"/>
              <a:t>Name of School/Unit</a:t>
            </a:r>
          </a:p>
        </p:txBody>
      </p:sp>
      <p:sp>
        <p:nvSpPr>
          <p:cNvPr id="7" name="Slide Number Placeholder 6">
            <a:extLst>
              <a:ext uri="{FF2B5EF4-FFF2-40B4-BE49-F238E27FC236}">
                <a16:creationId xmlns:a16="http://schemas.microsoft.com/office/drawing/2014/main" id="{0B342594-C110-B48D-BDD3-6A99C2B93462}"/>
              </a:ext>
            </a:extLst>
          </p:cNvPr>
          <p:cNvSpPr>
            <a:spLocks noGrp="1"/>
          </p:cNvSpPr>
          <p:nvPr>
            <p:ph type="sldNum" sz="quarter" idx="12"/>
          </p:nvPr>
        </p:nvSpPr>
        <p:spPr/>
        <p:txBody>
          <a:bodyPr/>
          <a:lstStyle/>
          <a:p>
            <a:fld id="{2EF5B720-A4A1-FD49-AF98-E194DCD54D67}" type="slidenum">
              <a:rPr lang="en-US" smtClean="0"/>
              <a:t>‹#›</a:t>
            </a:fld>
            <a:endParaRPr lang="en-US"/>
          </a:p>
        </p:txBody>
      </p:sp>
      <p:pic>
        <p:nvPicPr>
          <p:cNvPr id="11" name="Picture 10">
            <a:extLst>
              <a:ext uri="{FF2B5EF4-FFF2-40B4-BE49-F238E27FC236}">
                <a16:creationId xmlns:a16="http://schemas.microsoft.com/office/drawing/2014/main" id="{485A7FB1-0771-00E7-AEC3-0A6459A7D310}"/>
              </a:ext>
            </a:extLst>
          </p:cNvPr>
          <p:cNvPicPr>
            <a:picLocks noChangeAspect="1"/>
          </p:cNvPicPr>
          <p:nvPr userDrawn="1"/>
        </p:nvPicPr>
        <p:blipFill>
          <a:blip r:embed="rId2"/>
          <a:srcRect/>
          <a:stretch/>
        </p:blipFill>
        <p:spPr>
          <a:xfrm>
            <a:off x="381001" y="6090376"/>
            <a:ext cx="1490597" cy="457199"/>
          </a:xfrm>
          <a:prstGeom prst="rect">
            <a:avLst/>
          </a:prstGeom>
        </p:spPr>
      </p:pic>
    </p:spTree>
    <p:extLst>
      <p:ext uri="{BB962C8B-B14F-4D97-AF65-F5344CB8AC3E}">
        <p14:creationId xmlns:p14="http://schemas.microsoft.com/office/powerpoint/2010/main" val="2702139591"/>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Call Out Box 2 - Teal and Cream">
    <p:spTree>
      <p:nvGrpSpPr>
        <p:cNvPr id="1" name=""/>
        <p:cNvGrpSpPr/>
        <p:nvPr/>
      </p:nvGrpSpPr>
      <p:grpSpPr>
        <a:xfrm>
          <a:off x="0" y="0"/>
          <a:ext cx="0" cy="0"/>
          <a:chOff x="0" y="0"/>
          <a:chExt cx="0" cy="0"/>
        </a:xfrm>
      </p:grpSpPr>
      <p:sp>
        <p:nvSpPr>
          <p:cNvPr id="8" name="Rectangle 22">
            <a:extLst>
              <a:ext uri="{FF2B5EF4-FFF2-40B4-BE49-F238E27FC236}">
                <a16:creationId xmlns:a16="http://schemas.microsoft.com/office/drawing/2014/main" id="{154C1283-1917-3CAF-4615-2D94045114A7}"/>
              </a:ext>
            </a:extLst>
          </p:cNvPr>
          <p:cNvSpPr>
            <a:spLocks/>
          </p:cNvSpPr>
          <p:nvPr userDrawn="1"/>
        </p:nvSpPr>
        <p:spPr>
          <a:xfrm rot="10800000">
            <a:off x="6096" y="0"/>
            <a:ext cx="4718304" cy="6868323"/>
          </a:xfrm>
          <a:custGeom>
            <a:avLst/>
            <a:gdLst>
              <a:gd name="connsiteX0" fmla="*/ 0 w 10325100"/>
              <a:gd name="connsiteY0" fmla="*/ 0 h 6858000"/>
              <a:gd name="connsiteX1" fmla="*/ 10325100 w 10325100"/>
              <a:gd name="connsiteY1" fmla="*/ 0 h 6858000"/>
              <a:gd name="connsiteX2" fmla="*/ 10325100 w 10325100"/>
              <a:gd name="connsiteY2" fmla="*/ 6858000 h 6858000"/>
              <a:gd name="connsiteX3" fmla="*/ 0 w 10325100"/>
              <a:gd name="connsiteY3" fmla="*/ 6858000 h 6858000"/>
              <a:gd name="connsiteX4" fmla="*/ 0 w 10325100"/>
              <a:gd name="connsiteY4" fmla="*/ 0 h 6858000"/>
              <a:gd name="connsiteX0" fmla="*/ 0 w 12204004"/>
              <a:gd name="connsiteY0" fmla="*/ 12526 h 6858000"/>
              <a:gd name="connsiteX1" fmla="*/ 12204004 w 12204004"/>
              <a:gd name="connsiteY1" fmla="*/ 0 h 6858000"/>
              <a:gd name="connsiteX2" fmla="*/ 12204004 w 12204004"/>
              <a:gd name="connsiteY2" fmla="*/ 6858000 h 6858000"/>
              <a:gd name="connsiteX3" fmla="*/ 1878904 w 12204004"/>
              <a:gd name="connsiteY3" fmla="*/ 6858000 h 6858000"/>
              <a:gd name="connsiteX4" fmla="*/ 0 w 12204004"/>
              <a:gd name="connsiteY4" fmla="*/ 12526 h 6858000"/>
              <a:gd name="connsiteX0" fmla="*/ 0 w 12204004"/>
              <a:gd name="connsiteY0" fmla="*/ 12526 h 6858000"/>
              <a:gd name="connsiteX1" fmla="*/ 12204004 w 12204004"/>
              <a:gd name="connsiteY1" fmla="*/ 0 h 6858000"/>
              <a:gd name="connsiteX2" fmla="*/ 3172739 w 12204004"/>
              <a:gd name="connsiteY2" fmla="*/ 6858000 h 6858000"/>
              <a:gd name="connsiteX3" fmla="*/ 1878904 w 12204004"/>
              <a:gd name="connsiteY3" fmla="*/ 6858000 h 6858000"/>
              <a:gd name="connsiteX4" fmla="*/ 0 w 12204004"/>
              <a:gd name="connsiteY4" fmla="*/ 12526 h 6858000"/>
              <a:gd name="connsiteX0" fmla="*/ 0 w 3172739"/>
              <a:gd name="connsiteY0" fmla="*/ 12526 h 6858000"/>
              <a:gd name="connsiteX1" fmla="*/ 1744772 w 3172739"/>
              <a:gd name="connsiteY1" fmla="*/ 0 h 6858000"/>
              <a:gd name="connsiteX2" fmla="*/ 3172739 w 3172739"/>
              <a:gd name="connsiteY2" fmla="*/ 6858000 h 6858000"/>
              <a:gd name="connsiteX3" fmla="*/ 1878904 w 3172739"/>
              <a:gd name="connsiteY3" fmla="*/ 6858000 h 6858000"/>
              <a:gd name="connsiteX4" fmla="*/ 0 w 3172739"/>
              <a:gd name="connsiteY4" fmla="*/ 12526 h 6858000"/>
              <a:gd name="connsiteX0" fmla="*/ 0 w 3172739"/>
              <a:gd name="connsiteY0" fmla="*/ 12526 h 6858000"/>
              <a:gd name="connsiteX1" fmla="*/ 2396125 w 3172739"/>
              <a:gd name="connsiteY1" fmla="*/ 0 h 6858000"/>
              <a:gd name="connsiteX2" fmla="*/ 3172739 w 3172739"/>
              <a:gd name="connsiteY2" fmla="*/ 6858000 h 6858000"/>
              <a:gd name="connsiteX3" fmla="*/ 1878904 w 3172739"/>
              <a:gd name="connsiteY3" fmla="*/ 6858000 h 6858000"/>
              <a:gd name="connsiteX4" fmla="*/ 0 w 3172739"/>
              <a:gd name="connsiteY4" fmla="*/ 12526 h 6858000"/>
              <a:gd name="connsiteX0" fmla="*/ 0 w 2396125"/>
              <a:gd name="connsiteY0" fmla="*/ 12526 h 6858000"/>
              <a:gd name="connsiteX1" fmla="*/ 2396125 w 2396125"/>
              <a:gd name="connsiteY1" fmla="*/ 0 h 6858000"/>
              <a:gd name="connsiteX2" fmla="*/ 2396125 w 2396125"/>
              <a:gd name="connsiteY2" fmla="*/ 6858000 h 6858000"/>
              <a:gd name="connsiteX3" fmla="*/ 1878904 w 2396125"/>
              <a:gd name="connsiteY3" fmla="*/ 6858000 h 6858000"/>
              <a:gd name="connsiteX4" fmla="*/ 0 w 2396125"/>
              <a:gd name="connsiteY4" fmla="*/ 12526 h 6858000"/>
              <a:gd name="connsiteX0" fmla="*/ 0 w 7639457"/>
              <a:gd name="connsiteY0" fmla="*/ 0 h 6880198"/>
              <a:gd name="connsiteX1" fmla="*/ 7639457 w 7639457"/>
              <a:gd name="connsiteY1" fmla="*/ 22198 h 6880198"/>
              <a:gd name="connsiteX2" fmla="*/ 7639457 w 7639457"/>
              <a:gd name="connsiteY2" fmla="*/ 6880198 h 6880198"/>
              <a:gd name="connsiteX3" fmla="*/ 7122236 w 7639457"/>
              <a:gd name="connsiteY3" fmla="*/ 6880198 h 6880198"/>
              <a:gd name="connsiteX4" fmla="*/ 0 w 7639457"/>
              <a:gd name="connsiteY4" fmla="*/ 0 h 6880198"/>
              <a:gd name="connsiteX0" fmla="*/ 0 w 7639457"/>
              <a:gd name="connsiteY0" fmla="*/ 0 h 6880198"/>
              <a:gd name="connsiteX1" fmla="*/ 7639457 w 7639457"/>
              <a:gd name="connsiteY1" fmla="*/ 22198 h 6880198"/>
              <a:gd name="connsiteX2" fmla="*/ 7639457 w 7639457"/>
              <a:gd name="connsiteY2" fmla="*/ 6880198 h 6880198"/>
              <a:gd name="connsiteX3" fmla="*/ 2916050 w 7639457"/>
              <a:gd name="connsiteY3" fmla="*/ 6880198 h 6880198"/>
              <a:gd name="connsiteX4" fmla="*/ 0 w 7639457"/>
              <a:gd name="connsiteY4" fmla="*/ 0 h 6880198"/>
              <a:gd name="connsiteX0" fmla="*/ 1729767 w 4723407"/>
              <a:gd name="connsiteY0" fmla="*/ 0 h 6868323"/>
              <a:gd name="connsiteX1" fmla="*/ 4723407 w 4723407"/>
              <a:gd name="connsiteY1" fmla="*/ 10323 h 6868323"/>
              <a:gd name="connsiteX2" fmla="*/ 4723407 w 4723407"/>
              <a:gd name="connsiteY2" fmla="*/ 6868323 h 6868323"/>
              <a:gd name="connsiteX3" fmla="*/ 0 w 4723407"/>
              <a:gd name="connsiteY3" fmla="*/ 6868323 h 6868323"/>
              <a:gd name="connsiteX4" fmla="*/ 1729767 w 4723407"/>
              <a:gd name="connsiteY4" fmla="*/ 0 h 68683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23407" h="6868323">
                <a:moveTo>
                  <a:pt x="1729767" y="0"/>
                </a:moveTo>
                <a:lnTo>
                  <a:pt x="4723407" y="10323"/>
                </a:lnTo>
                <a:lnTo>
                  <a:pt x="4723407" y="6868323"/>
                </a:lnTo>
                <a:lnTo>
                  <a:pt x="0" y="6868323"/>
                </a:lnTo>
                <a:lnTo>
                  <a:pt x="1729767" y="0"/>
                </a:lnTo>
                <a:close/>
              </a:path>
            </a:pathLst>
          </a:custGeom>
          <a:blipFill>
            <a:blip r:embed="rId2" cstate="screen">
              <a:extLst>
                <a:ext uri="{28A0092B-C50C-407E-A947-70E740481C1C}">
                  <a14:useLocalDpi xmlns:a14="http://schemas.microsoft.com/office/drawing/2010/main"/>
                </a:ext>
              </a:extLst>
            </a:blip>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wrap="none" lIns="0" tIns="0" rIns="0" bIns="0" rtlCol="0" anchor="ctr"/>
          <a:lstStyle/>
          <a:p>
            <a:pPr algn="ctr"/>
            <a:endParaRPr lang="en-US"/>
          </a:p>
        </p:txBody>
      </p:sp>
      <p:sp>
        <p:nvSpPr>
          <p:cNvPr id="6" name="Footer Placeholder 5">
            <a:extLst>
              <a:ext uri="{FF2B5EF4-FFF2-40B4-BE49-F238E27FC236}">
                <a16:creationId xmlns:a16="http://schemas.microsoft.com/office/drawing/2014/main" id="{2749C1F4-B3F9-6A42-4863-4D48557F9C31}"/>
              </a:ext>
            </a:extLst>
          </p:cNvPr>
          <p:cNvSpPr>
            <a:spLocks noGrp="1"/>
          </p:cNvSpPr>
          <p:nvPr>
            <p:ph type="ftr" sz="quarter" idx="11"/>
          </p:nvPr>
        </p:nvSpPr>
        <p:spPr/>
        <p:txBody>
          <a:bodyPr/>
          <a:lstStyle/>
          <a:p>
            <a:r>
              <a:rPr lang="en-US" dirty="0"/>
              <a:t>Name of School/Unit</a:t>
            </a:r>
          </a:p>
        </p:txBody>
      </p:sp>
      <p:sp>
        <p:nvSpPr>
          <p:cNvPr id="7" name="Slide Number Placeholder 6">
            <a:extLst>
              <a:ext uri="{FF2B5EF4-FFF2-40B4-BE49-F238E27FC236}">
                <a16:creationId xmlns:a16="http://schemas.microsoft.com/office/drawing/2014/main" id="{42C4FB0A-2BA1-C67D-F34B-224D6F9E822E}"/>
              </a:ext>
            </a:extLst>
          </p:cNvPr>
          <p:cNvSpPr>
            <a:spLocks noGrp="1"/>
          </p:cNvSpPr>
          <p:nvPr>
            <p:ph type="sldNum" sz="quarter" idx="12"/>
          </p:nvPr>
        </p:nvSpPr>
        <p:spPr/>
        <p:txBody>
          <a:bodyPr/>
          <a:lstStyle/>
          <a:p>
            <a:fld id="{2EF5B720-A4A1-FD49-AF98-E194DCD54D67}" type="slidenum">
              <a:rPr lang="en-US" smtClean="0"/>
              <a:t>‹#›</a:t>
            </a:fld>
            <a:endParaRPr lang="en-US"/>
          </a:p>
        </p:txBody>
      </p:sp>
      <p:sp>
        <p:nvSpPr>
          <p:cNvPr id="2" name="Title 1">
            <a:extLst>
              <a:ext uri="{FF2B5EF4-FFF2-40B4-BE49-F238E27FC236}">
                <a16:creationId xmlns:a16="http://schemas.microsoft.com/office/drawing/2014/main" id="{7F8DCACD-8019-5FE7-7B97-5FCF9FACD736}"/>
              </a:ext>
            </a:extLst>
          </p:cNvPr>
          <p:cNvSpPr>
            <a:spLocks noGrp="1"/>
          </p:cNvSpPr>
          <p:nvPr>
            <p:ph type="title" hasCustomPrompt="1"/>
          </p:nvPr>
        </p:nvSpPr>
        <p:spPr>
          <a:xfrm>
            <a:off x="838201" y="1431760"/>
            <a:ext cx="11358222" cy="4054640"/>
          </a:xfrm>
          <a:custGeom>
            <a:avLst/>
            <a:gdLst>
              <a:gd name="connsiteX0" fmla="*/ 0 w 9595105"/>
              <a:gd name="connsiteY0" fmla="*/ 3429000 h 3429000"/>
              <a:gd name="connsiteX1" fmla="*/ 857250 w 9595105"/>
              <a:gd name="connsiteY1" fmla="*/ 0 h 3429000"/>
              <a:gd name="connsiteX2" fmla="*/ 9595105 w 9595105"/>
              <a:gd name="connsiteY2" fmla="*/ 0 h 3429000"/>
              <a:gd name="connsiteX3" fmla="*/ 8737855 w 9595105"/>
              <a:gd name="connsiteY3" fmla="*/ 3429000 h 3429000"/>
              <a:gd name="connsiteX4" fmla="*/ 0 w 9595105"/>
              <a:gd name="connsiteY4" fmla="*/ 3429000 h 3429000"/>
              <a:gd name="connsiteX0" fmla="*/ 0 w 9601455"/>
              <a:gd name="connsiteY0" fmla="*/ 3429000 h 3429000"/>
              <a:gd name="connsiteX1" fmla="*/ 857250 w 9601455"/>
              <a:gd name="connsiteY1" fmla="*/ 0 h 3429000"/>
              <a:gd name="connsiteX2" fmla="*/ 9595105 w 9601455"/>
              <a:gd name="connsiteY2" fmla="*/ 0 h 3429000"/>
              <a:gd name="connsiteX3" fmla="*/ 9601455 w 9601455"/>
              <a:gd name="connsiteY3" fmla="*/ 3418840 h 3429000"/>
              <a:gd name="connsiteX4" fmla="*/ 0 w 9601455"/>
              <a:gd name="connsiteY4" fmla="*/ 3429000 h 3429000"/>
              <a:gd name="connsiteX0" fmla="*/ 0 w 9605623"/>
              <a:gd name="connsiteY0" fmla="*/ 3429000 h 3429000"/>
              <a:gd name="connsiteX1" fmla="*/ 857250 w 9605623"/>
              <a:gd name="connsiteY1" fmla="*/ 0 h 3429000"/>
              <a:gd name="connsiteX2" fmla="*/ 9605265 w 9605623"/>
              <a:gd name="connsiteY2" fmla="*/ 10160 h 3429000"/>
              <a:gd name="connsiteX3" fmla="*/ 9601455 w 9605623"/>
              <a:gd name="connsiteY3" fmla="*/ 3418840 h 3429000"/>
              <a:gd name="connsiteX4" fmla="*/ 0 w 9605623"/>
              <a:gd name="connsiteY4" fmla="*/ 3429000 h 3429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05623" h="3429000">
                <a:moveTo>
                  <a:pt x="0" y="3429000"/>
                </a:moveTo>
                <a:lnTo>
                  <a:pt x="857250" y="0"/>
                </a:lnTo>
                <a:lnTo>
                  <a:pt x="9605265" y="10160"/>
                </a:lnTo>
                <a:cubicBezTo>
                  <a:pt x="9607382" y="1149773"/>
                  <a:pt x="9599338" y="2279227"/>
                  <a:pt x="9601455" y="3418840"/>
                </a:cubicBezTo>
                <a:lnTo>
                  <a:pt x="0" y="3429000"/>
                </a:lnTo>
                <a:close/>
              </a:path>
            </a:pathLst>
          </a:custGeom>
          <a:solidFill>
            <a:schemeClr val="bg2"/>
          </a:solidFill>
        </p:spPr>
        <p:txBody>
          <a:bodyPr lIns="1371600" tIns="457200" rIns="6400800" bIns="457200" anchor="t" anchorCtr="0"/>
          <a:lstStyle>
            <a:lvl1pPr>
              <a:defRPr sz="3200"/>
            </a:lvl1pPr>
          </a:lstStyle>
          <a:p>
            <a:r>
              <a:rPr lang="en-US" dirty="0"/>
              <a:t>32 PT HELVETICA NEUE BOLD CONDENSED ITALIC </a:t>
            </a:r>
            <a:br>
              <a:rPr lang="en-US" dirty="0"/>
            </a:br>
            <a:r>
              <a:rPr lang="en-US" dirty="0"/>
              <a:t>IN ALL-CAPS</a:t>
            </a:r>
          </a:p>
        </p:txBody>
      </p:sp>
      <p:pic>
        <p:nvPicPr>
          <p:cNvPr id="3" name="Picture 2" descr="A white text on a black background&#10;&#10;Description automatically generated">
            <a:extLst>
              <a:ext uri="{FF2B5EF4-FFF2-40B4-BE49-F238E27FC236}">
                <a16:creationId xmlns:a16="http://schemas.microsoft.com/office/drawing/2014/main" id="{B0232F57-2B5D-A9FF-4B87-CF03DAD7C87B}"/>
              </a:ext>
            </a:extLst>
          </p:cNvPr>
          <p:cNvPicPr>
            <a:picLocks noChangeAspect="1"/>
          </p:cNvPicPr>
          <p:nvPr userDrawn="1"/>
        </p:nvPicPr>
        <p:blipFill>
          <a:blip r:embed="rId3"/>
          <a:stretch>
            <a:fillRect/>
          </a:stretch>
        </p:blipFill>
        <p:spPr>
          <a:xfrm>
            <a:off x="381001" y="6090376"/>
            <a:ext cx="1490597" cy="457200"/>
          </a:xfrm>
          <a:prstGeom prst="rect">
            <a:avLst/>
          </a:prstGeom>
        </p:spPr>
      </p:pic>
      <p:sp>
        <p:nvSpPr>
          <p:cNvPr id="10" name="Content Placeholder 2">
            <a:extLst>
              <a:ext uri="{FF2B5EF4-FFF2-40B4-BE49-F238E27FC236}">
                <a16:creationId xmlns:a16="http://schemas.microsoft.com/office/drawing/2014/main" id="{926E072F-CC82-FC4B-293B-5372791CA938}"/>
              </a:ext>
            </a:extLst>
          </p:cNvPr>
          <p:cNvSpPr>
            <a:spLocks noGrp="1"/>
          </p:cNvSpPr>
          <p:nvPr>
            <p:ph idx="1"/>
          </p:nvPr>
        </p:nvSpPr>
        <p:spPr>
          <a:xfrm>
            <a:off x="6096000" y="1981200"/>
            <a:ext cx="5259388" cy="3048000"/>
          </a:xfrm>
        </p:spPr>
        <p:txBody>
          <a:bodyPr>
            <a:normAutofit/>
          </a:bodyPr>
          <a:lstStyle>
            <a:lvl1pPr>
              <a:defRPr sz="1800"/>
            </a:lvl1pPr>
            <a:lvl2pPr>
              <a:defRPr sz="1800"/>
            </a:lvl2pPr>
            <a:lvl3pPr>
              <a:defRPr sz="1800"/>
            </a:lvl3pPr>
            <a:lvl4pPr>
              <a:defRPr sz="1800"/>
            </a:lvl4pPr>
            <a:lvl5pPr>
              <a:defRPr sz="18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594512123"/>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Call Out Box 2 - Teal and Light Gray">
    <p:spTree>
      <p:nvGrpSpPr>
        <p:cNvPr id="1" name=""/>
        <p:cNvGrpSpPr/>
        <p:nvPr/>
      </p:nvGrpSpPr>
      <p:grpSpPr>
        <a:xfrm>
          <a:off x="0" y="0"/>
          <a:ext cx="0" cy="0"/>
          <a:chOff x="0" y="0"/>
          <a:chExt cx="0" cy="0"/>
        </a:xfrm>
      </p:grpSpPr>
      <p:sp>
        <p:nvSpPr>
          <p:cNvPr id="3" name="Picture Placeholder 10">
            <a:extLst>
              <a:ext uri="{FF2B5EF4-FFF2-40B4-BE49-F238E27FC236}">
                <a16:creationId xmlns:a16="http://schemas.microsoft.com/office/drawing/2014/main" id="{98902E2E-92DA-B47B-658F-130B90F4606F}"/>
              </a:ext>
            </a:extLst>
          </p:cNvPr>
          <p:cNvSpPr>
            <a:spLocks noGrp="1"/>
          </p:cNvSpPr>
          <p:nvPr>
            <p:ph type="pic" sz="quarter" idx="16"/>
          </p:nvPr>
        </p:nvSpPr>
        <p:spPr>
          <a:xfrm>
            <a:off x="2971800" y="0"/>
            <a:ext cx="9233480" cy="6858000"/>
          </a:xfrm>
          <a:custGeom>
            <a:avLst/>
            <a:gdLst>
              <a:gd name="connsiteX0" fmla="*/ 0 w 12188952"/>
              <a:gd name="connsiteY0" fmla="*/ 6858000 h 6858000"/>
              <a:gd name="connsiteX1" fmla="*/ 1714500 w 12188952"/>
              <a:gd name="connsiteY1" fmla="*/ 0 h 6858000"/>
              <a:gd name="connsiteX2" fmla="*/ 12188952 w 12188952"/>
              <a:gd name="connsiteY2" fmla="*/ 0 h 6858000"/>
              <a:gd name="connsiteX3" fmla="*/ 10474452 w 12188952"/>
              <a:gd name="connsiteY3" fmla="*/ 6858000 h 6858000"/>
              <a:gd name="connsiteX4" fmla="*/ 0 w 12188952"/>
              <a:gd name="connsiteY4" fmla="*/ 6858000 h 6858000"/>
              <a:gd name="connsiteX0" fmla="*/ 0 w 10474452"/>
              <a:gd name="connsiteY0" fmla="*/ 6858000 h 6858000"/>
              <a:gd name="connsiteX1" fmla="*/ 1714500 w 10474452"/>
              <a:gd name="connsiteY1" fmla="*/ 0 h 6858000"/>
              <a:gd name="connsiteX2" fmla="*/ 9228037 w 10474452"/>
              <a:gd name="connsiteY2" fmla="*/ 0 h 6858000"/>
              <a:gd name="connsiteX3" fmla="*/ 10474452 w 10474452"/>
              <a:gd name="connsiteY3" fmla="*/ 6858000 h 6858000"/>
              <a:gd name="connsiteX4" fmla="*/ 0 w 10474452"/>
              <a:gd name="connsiteY4" fmla="*/ 6858000 h 6858000"/>
              <a:gd name="connsiteX0" fmla="*/ 0 w 9228037"/>
              <a:gd name="connsiteY0" fmla="*/ 6858000 h 6858000"/>
              <a:gd name="connsiteX1" fmla="*/ 1714500 w 9228037"/>
              <a:gd name="connsiteY1" fmla="*/ 0 h 6858000"/>
              <a:gd name="connsiteX2" fmla="*/ 9228037 w 9228037"/>
              <a:gd name="connsiteY2" fmla="*/ 0 h 6858000"/>
              <a:gd name="connsiteX3" fmla="*/ 8602109 w 9228037"/>
              <a:gd name="connsiteY3" fmla="*/ 6847114 h 6858000"/>
              <a:gd name="connsiteX4" fmla="*/ 0 w 9228037"/>
              <a:gd name="connsiteY4" fmla="*/ 6858000 h 6858000"/>
              <a:gd name="connsiteX0" fmla="*/ 0 w 9233480"/>
              <a:gd name="connsiteY0" fmla="*/ 6858000 h 6858000"/>
              <a:gd name="connsiteX1" fmla="*/ 1714500 w 9233480"/>
              <a:gd name="connsiteY1" fmla="*/ 0 h 6858000"/>
              <a:gd name="connsiteX2" fmla="*/ 9228037 w 9233480"/>
              <a:gd name="connsiteY2" fmla="*/ 0 h 6858000"/>
              <a:gd name="connsiteX3" fmla="*/ 9233480 w 9233480"/>
              <a:gd name="connsiteY3" fmla="*/ 6847114 h 6858000"/>
              <a:gd name="connsiteX4" fmla="*/ 0 w 9233480"/>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33480" h="6858000">
                <a:moveTo>
                  <a:pt x="0" y="6858000"/>
                </a:moveTo>
                <a:lnTo>
                  <a:pt x="1714500" y="0"/>
                </a:lnTo>
                <a:lnTo>
                  <a:pt x="9228037" y="0"/>
                </a:lnTo>
                <a:cubicBezTo>
                  <a:pt x="9229851" y="2282371"/>
                  <a:pt x="9231666" y="4564743"/>
                  <a:pt x="9233480" y="6847114"/>
                </a:cubicBezTo>
                <a:lnTo>
                  <a:pt x="0" y="6858000"/>
                </a:lnTo>
                <a:close/>
              </a:path>
            </a:pathLst>
          </a:custGeom>
          <a:blipFill>
            <a:blip r:embed="rId2" cstate="screen">
              <a:extLst>
                <a:ext uri="{28A0092B-C50C-407E-A947-70E740481C1C}">
                  <a14:useLocalDpi xmlns:a14="http://schemas.microsoft.com/office/drawing/2010/main"/>
                </a:ext>
              </a:extLst>
            </a:blip>
            <a:stretch>
              <a:fillRect/>
            </a:stretch>
          </a:blipFill>
        </p:spPr>
        <p:txBody>
          <a:bodyPr/>
          <a:lstStyle>
            <a:lvl1pPr marL="130175" indent="0">
              <a:buNone/>
              <a:defRPr/>
            </a:lvl1pPr>
          </a:lstStyle>
          <a:p>
            <a:r>
              <a:rPr lang="en-US"/>
              <a:t>Click icon to add picture</a:t>
            </a:r>
            <a:endParaRPr lang="en-US" dirty="0"/>
          </a:p>
        </p:txBody>
      </p:sp>
      <p:sp>
        <p:nvSpPr>
          <p:cNvPr id="8" name="Rectangle 22">
            <a:extLst>
              <a:ext uri="{FF2B5EF4-FFF2-40B4-BE49-F238E27FC236}">
                <a16:creationId xmlns:a16="http://schemas.microsoft.com/office/drawing/2014/main" id="{154C1283-1917-3CAF-4615-2D94045114A7}"/>
              </a:ext>
            </a:extLst>
          </p:cNvPr>
          <p:cNvSpPr>
            <a:spLocks/>
          </p:cNvSpPr>
          <p:nvPr userDrawn="1"/>
        </p:nvSpPr>
        <p:spPr>
          <a:xfrm rot="10800000">
            <a:off x="6096" y="0"/>
            <a:ext cx="4718304" cy="6858000"/>
          </a:xfrm>
          <a:custGeom>
            <a:avLst/>
            <a:gdLst>
              <a:gd name="connsiteX0" fmla="*/ 0 w 10325100"/>
              <a:gd name="connsiteY0" fmla="*/ 0 h 6858000"/>
              <a:gd name="connsiteX1" fmla="*/ 10325100 w 10325100"/>
              <a:gd name="connsiteY1" fmla="*/ 0 h 6858000"/>
              <a:gd name="connsiteX2" fmla="*/ 10325100 w 10325100"/>
              <a:gd name="connsiteY2" fmla="*/ 6858000 h 6858000"/>
              <a:gd name="connsiteX3" fmla="*/ 0 w 10325100"/>
              <a:gd name="connsiteY3" fmla="*/ 6858000 h 6858000"/>
              <a:gd name="connsiteX4" fmla="*/ 0 w 10325100"/>
              <a:gd name="connsiteY4" fmla="*/ 0 h 6858000"/>
              <a:gd name="connsiteX0" fmla="*/ 0 w 12204004"/>
              <a:gd name="connsiteY0" fmla="*/ 12526 h 6858000"/>
              <a:gd name="connsiteX1" fmla="*/ 12204004 w 12204004"/>
              <a:gd name="connsiteY1" fmla="*/ 0 h 6858000"/>
              <a:gd name="connsiteX2" fmla="*/ 12204004 w 12204004"/>
              <a:gd name="connsiteY2" fmla="*/ 6858000 h 6858000"/>
              <a:gd name="connsiteX3" fmla="*/ 1878904 w 12204004"/>
              <a:gd name="connsiteY3" fmla="*/ 6858000 h 6858000"/>
              <a:gd name="connsiteX4" fmla="*/ 0 w 12204004"/>
              <a:gd name="connsiteY4" fmla="*/ 12526 h 6858000"/>
              <a:gd name="connsiteX0" fmla="*/ 0 w 12204004"/>
              <a:gd name="connsiteY0" fmla="*/ 12526 h 6858000"/>
              <a:gd name="connsiteX1" fmla="*/ 12204004 w 12204004"/>
              <a:gd name="connsiteY1" fmla="*/ 0 h 6858000"/>
              <a:gd name="connsiteX2" fmla="*/ 3172739 w 12204004"/>
              <a:gd name="connsiteY2" fmla="*/ 6858000 h 6858000"/>
              <a:gd name="connsiteX3" fmla="*/ 1878904 w 12204004"/>
              <a:gd name="connsiteY3" fmla="*/ 6858000 h 6858000"/>
              <a:gd name="connsiteX4" fmla="*/ 0 w 12204004"/>
              <a:gd name="connsiteY4" fmla="*/ 12526 h 6858000"/>
              <a:gd name="connsiteX0" fmla="*/ 0 w 3172739"/>
              <a:gd name="connsiteY0" fmla="*/ 12526 h 6858000"/>
              <a:gd name="connsiteX1" fmla="*/ 1744772 w 3172739"/>
              <a:gd name="connsiteY1" fmla="*/ 0 h 6858000"/>
              <a:gd name="connsiteX2" fmla="*/ 3172739 w 3172739"/>
              <a:gd name="connsiteY2" fmla="*/ 6858000 h 6858000"/>
              <a:gd name="connsiteX3" fmla="*/ 1878904 w 3172739"/>
              <a:gd name="connsiteY3" fmla="*/ 6858000 h 6858000"/>
              <a:gd name="connsiteX4" fmla="*/ 0 w 3172739"/>
              <a:gd name="connsiteY4" fmla="*/ 12526 h 6858000"/>
              <a:gd name="connsiteX0" fmla="*/ 0 w 3172739"/>
              <a:gd name="connsiteY0" fmla="*/ 12526 h 6858000"/>
              <a:gd name="connsiteX1" fmla="*/ 2396125 w 3172739"/>
              <a:gd name="connsiteY1" fmla="*/ 0 h 6858000"/>
              <a:gd name="connsiteX2" fmla="*/ 3172739 w 3172739"/>
              <a:gd name="connsiteY2" fmla="*/ 6858000 h 6858000"/>
              <a:gd name="connsiteX3" fmla="*/ 1878904 w 3172739"/>
              <a:gd name="connsiteY3" fmla="*/ 6858000 h 6858000"/>
              <a:gd name="connsiteX4" fmla="*/ 0 w 3172739"/>
              <a:gd name="connsiteY4" fmla="*/ 12526 h 6858000"/>
              <a:gd name="connsiteX0" fmla="*/ 0 w 2396125"/>
              <a:gd name="connsiteY0" fmla="*/ 12526 h 6858000"/>
              <a:gd name="connsiteX1" fmla="*/ 2396125 w 2396125"/>
              <a:gd name="connsiteY1" fmla="*/ 0 h 6858000"/>
              <a:gd name="connsiteX2" fmla="*/ 2396125 w 2396125"/>
              <a:gd name="connsiteY2" fmla="*/ 6858000 h 6858000"/>
              <a:gd name="connsiteX3" fmla="*/ 1878904 w 2396125"/>
              <a:gd name="connsiteY3" fmla="*/ 6858000 h 6858000"/>
              <a:gd name="connsiteX4" fmla="*/ 0 w 2396125"/>
              <a:gd name="connsiteY4" fmla="*/ 12526 h 6858000"/>
              <a:gd name="connsiteX0" fmla="*/ 0 w 7639457"/>
              <a:gd name="connsiteY0" fmla="*/ 0 h 6880198"/>
              <a:gd name="connsiteX1" fmla="*/ 7639457 w 7639457"/>
              <a:gd name="connsiteY1" fmla="*/ 22198 h 6880198"/>
              <a:gd name="connsiteX2" fmla="*/ 7639457 w 7639457"/>
              <a:gd name="connsiteY2" fmla="*/ 6880198 h 6880198"/>
              <a:gd name="connsiteX3" fmla="*/ 7122236 w 7639457"/>
              <a:gd name="connsiteY3" fmla="*/ 6880198 h 6880198"/>
              <a:gd name="connsiteX4" fmla="*/ 0 w 7639457"/>
              <a:gd name="connsiteY4" fmla="*/ 0 h 6880198"/>
              <a:gd name="connsiteX0" fmla="*/ 0 w 7639457"/>
              <a:gd name="connsiteY0" fmla="*/ 0 h 6880198"/>
              <a:gd name="connsiteX1" fmla="*/ 7639457 w 7639457"/>
              <a:gd name="connsiteY1" fmla="*/ 22198 h 6880198"/>
              <a:gd name="connsiteX2" fmla="*/ 7639457 w 7639457"/>
              <a:gd name="connsiteY2" fmla="*/ 6880198 h 6880198"/>
              <a:gd name="connsiteX3" fmla="*/ 2916050 w 7639457"/>
              <a:gd name="connsiteY3" fmla="*/ 6880198 h 6880198"/>
              <a:gd name="connsiteX4" fmla="*/ 0 w 7639457"/>
              <a:gd name="connsiteY4" fmla="*/ 0 h 6880198"/>
              <a:gd name="connsiteX0" fmla="*/ 1729767 w 4723407"/>
              <a:gd name="connsiteY0" fmla="*/ 0 h 6868323"/>
              <a:gd name="connsiteX1" fmla="*/ 4723407 w 4723407"/>
              <a:gd name="connsiteY1" fmla="*/ 10323 h 6868323"/>
              <a:gd name="connsiteX2" fmla="*/ 4723407 w 4723407"/>
              <a:gd name="connsiteY2" fmla="*/ 6868323 h 6868323"/>
              <a:gd name="connsiteX3" fmla="*/ 0 w 4723407"/>
              <a:gd name="connsiteY3" fmla="*/ 6868323 h 6868323"/>
              <a:gd name="connsiteX4" fmla="*/ 1729767 w 4723407"/>
              <a:gd name="connsiteY4" fmla="*/ 0 h 6868323"/>
              <a:gd name="connsiteX0" fmla="*/ 1508810 w 4723407"/>
              <a:gd name="connsiteY0" fmla="*/ 188 h 6858000"/>
              <a:gd name="connsiteX1" fmla="*/ 4723407 w 4723407"/>
              <a:gd name="connsiteY1" fmla="*/ 0 h 6858000"/>
              <a:gd name="connsiteX2" fmla="*/ 4723407 w 4723407"/>
              <a:gd name="connsiteY2" fmla="*/ 6858000 h 6858000"/>
              <a:gd name="connsiteX3" fmla="*/ 0 w 4723407"/>
              <a:gd name="connsiteY3" fmla="*/ 6858000 h 6858000"/>
              <a:gd name="connsiteX4" fmla="*/ 1508810 w 4723407"/>
              <a:gd name="connsiteY4" fmla="*/ 188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23407" h="6858000">
                <a:moveTo>
                  <a:pt x="1508810" y="188"/>
                </a:moveTo>
                <a:lnTo>
                  <a:pt x="4723407" y="0"/>
                </a:lnTo>
                <a:lnTo>
                  <a:pt x="4723407" y="6858000"/>
                </a:lnTo>
                <a:lnTo>
                  <a:pt x="0" y="6858000"/>
                </a:lnTo>
                <a:lnTo>
                  <a:pt x="1508810" y="188"/>
                </a:lnTo>
                <a:close/>
              </a:path>
            </a:pathLst>
          </a:custGeom>
          <a:blipFill>
            <a:blip r:embed="rId3" cstate="screen">
              <a:extLst>
                <a:ext uri="{28A0092B-C50C-407E-A947-70E740481C1C}">
                  <a14:useLocalDpi xmlns:a14="http://schemas.microsoft.com/office/drawing/2010/main"/>
                </a:ext>
              </a:extLst>
            </a:blip>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wrap="none" lIns="0" tIns="0" rIns="0" bIns="0" rtlCol="0" anchor="ctr"/>
          <a:lstStyle/>
          <a:p>
            <a:pPr algn="ctr"/>
            <a:endParaRPr lang="en-US"/>
          </a:p>
        </p:txBody>
      </p:sp>
      <p:sp>
        <p:nvSpPr>
          <p:cNvPr id="6" name="Footer Placeholder 5">
            <a:extLst>
              <a:ext uri="{FF2B5EF4-FFF2-40B4-BE49-F238E27FC236}">
                <a16:creationId xmlns:a16="http://schemas.microsoft.com/office/drawing/2014/main" id="{2749C1F4-B3F9-6A42-4863-4D48557F9C31}"/>
              </a:ext>
            </a:extLst>
          </p:cNvPr>
          <p:cNvSpPr>
            <a:spLocks noGrp="1"/>
          </p:cNvSpPr>
          <p:nvPr>
            <p:ph type="ftr" sz="quarter" idx="11"/>
          </p:nvPr>
        </p:nvSpPr>
        <p:spPr/>
        <p:txBody>
          <a:bodyPr/>
          <a:lstStyle/>
          <a:p>
            <a:r>
              <a:rPr lang="en-US" dirty="0"/>
              <a:t>Name of School/Unit</a:t>
            </a:r>
          </a:p>
        </p:txBody>
      </p:sp>
      <p:sp>
        <p:nvSpPr>
          <p:cNvPr id="7" name="Slide Number Placeholder 6">
            <a:extLst>
              <a:ext uri="{FF2B5EF4-FFF2-40B4-BE49-F238E27FC236}">
                <a16:creationId xmlns:a16="http://schemas.microsoft.com/office/drawing/2014/main" id="{42C4FB0A-2BA1-C67D-F34B-224D6F9E822E}"/>
              </a:ext>
            </a:extLst>
          </p:cNvPr>
          <p:cNvSpPr>
            <a:spLocks noGrp="1"/>
          </p:cNvSpPr>
          <p:nvPr>
            <p:ph type="sldNum" sz="quarter" idx="12"/>
          </p:nvPr>
        </p:nvSpPr>
        <p:spPr/>
        <p:txBody>
          <a:bodyPr/>
          <a:lstStyle/>
          <a:p>
            <a:fld id="{2EF5B720-A4A1-FD49-AF98-E194DCD54D67}" type="slidenum">
              <a:rPr lang="en-US" smtClean="0"/>
              <a:t>‹#›</a:t>
            </a:fld>
            <a:endParaRPr lang="en-US"/>
          </a:p>
        </p:txBody>
      </p:sp>
      <p:sp>
        <p:nvSpPr>
          <p:cNvPr id="2" name="Title 1">
            <a:extLst>
              <a:ext uri="{FF2B5EF4-FFF2-40B4-BE49-F238E27FC236}">
                <a16:creationId xmlns:a16="http://schemas.microsoft.com/office/drawing/2014/main" id="{7F8DCACD-8019-5FE7-7B97-5FCF9FACD736}"/>
              </a:ext>
            </a:extLst>
          </p:cNvPr>
          <p:cNvSpPr>
            <a:spLocks noGrp="1" noChangeAspect="1"/>
          </p:cNvSpPr>
          <p:nvPr>
            <p:ph type="title" hasCustomPrompt="1"/>
          </p:nvPr>
        </p:nvSpPr>
        <p:spPr>
          <a:xfrm>
            <a:off x="857837" y="1445026"/>
            <a:ext cx="11347443" cy="4050792"/>
          </a:xfrm>
          <a:custGeom>
            <a:avLst/>
            <a:gdLst>
              <a:gd name="connsiteX0" fmla="*/ 0 w 9595105"/>
              <a:gd name="connsiteY0" fmla="*/ 3429000 h 3429000"/>
              <a:gd name="connsiteX1" fmla="*/ 857250 w 9595105"/>
              <a:gd name="connsiteY1" fmla="*/ 0 h 3429000"/>
              <a:gd name="connsiteX2" fmla="*/ 9595105 w 9595105"/>
              <a:gd name="connsiteY2" fmla="*/ 0 h 3429000"/>
              <a:gd name="connsiteX3" fmla="*/ 8737855 w 9595105"/>
              <a:gd name="connsiteY3" fmla="*/ 3429000 h 3429000"/>
              <a:gd name="connsiteX4" fmla="*/ 0 w 9595105"/>
              <a:gd name="connsiteY4" fmla="*/ 3429000 h 3429000"/>
              <a:gd name="connsiteX0" fmla="*/ 0 w 9601455"/>
              <a:gd name="connsiteY0" fmla="*/ 3429000 h 3429000"/>
              <a:gd name="connsiteX1" fmla="*/ 857250 w 9601455"/>
              <a:gd name="connsiteY1" fmla="*/ 0 h 3429000"/>
              <a:gd name="connsiteX2" fmla="*/ 9595105 w 9601455"/>
              <a:gd name="connsiteY2" fmla="*/ 0 h 3429000"/>
              <a:gd name="connsiteX3" fmla="*/ 9601455 w 9601455"/>
              <a:gd name="connsiteY3" fmla="*/ 3418840 h 3429000"/>
              <a:gd name="connsiteX4" fmla="*/ 0 w 9601455"/>
              <a:gd name="connsiteY4" fmla="*/ 3429000 h 3429000"/>
              <a:gd name="connsiteX0" fmla="*/ 0 w 9605623"/>
              <a:gd name="connsiteY0" fmla="*/ 3429000 h 3429000"/>
              <a:gd name="connsiteX1" fmla="*/ 857250 w 9605623"/>
              <a:gd name="connsiteY1" fmla="*/ 0 h 3429000"/>
              <a:gd name="connsiteX2" fmla="*/ 9605265 w 9605623"/>
              <a:gd name="connsiteY2" fmla="*/ 10160 h 3429000"/>
              <a:gd name="connsiteX3" fmla="*/ 9601455 w 9605623"/>
              <a:gd name="connsiteY3" fmla="*/ 3418840 h 3429000"/>
              <a:gd name="connsiteX4" fmla="*/ 0 w 9605623"/>
              <a:gd name="connsiteY4" fmla="*/ 3429000 h 3429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05623" h="3429000">
                <a:moveTo>
                  <a:pt x="0" y="3429000"/>
                </a:moveTo>
                <a:lnTo>
                  <a:pt x="857250" y="0"/>
                </a:lnTo>
                <a:lnTo>
                  <a:pt x="9605265" y="10160"/>
                </a:lnTo>
                <a:cubicBezTo>
                  <a:pt x="9607382" y="1149773"/>
                  <a:pt x="9599338" y="2279227"/>
                  <a:pt x="9601455" y="3418840"/>
                </a:cubicBezTo>
                <a:lnTo>
                  <a:pt x="0" y="3429000"/>
                </a:lnTo>
                <a:close/>
              </a:path>
            </a:pathLst>
          </a:custGeom>
          <a:solidFill>
            <a:schemeClr val="bg1"/>
          </a:solidFill>
        </p:spPr>
        <p:txBody>
          <a:bodyPr lIns="1371600" tIns="457200" rIns="6400800" bIns="457200" anchor="t" anchorCtr="0"/>
          <a:lstStyle>
            <a:lvl1pPr>
              <a:defRPr sz="3200"/>
            </a:lvl1pPr>
          </a:lstStyle>
          <a:p>
            <a:r>
              <a:rPr lang="en-US" dirty="0"/>
              <a:t>32 PT HELVETICA NEUE BOLD CONDENSED ITALIC </a:t>
            </a:r>
            <a:br>
              <a:rPr lang="en-US" dirty="0"/>
            </a:br>
            <a:r>
              <a:rPr lang="en-US" dirty="0"/>
              <a:t>IN ALL-CAPS</a:t>
            </a:r>
          </a:p>
        </p:txBody>
      </p:sp>
      <p:pic>
        <p:nvPicPr>
          <p:cNvPr id="9" name="Picture 8" descr="A white text on a black background&#10;&#10;Description automatically generated">
            <a:extLst>
              <a:ext uri="{FF2B5EF4-FFF2-40B4-BE49-F238E27FC236}">
                <a16:creationId xmlns:a16="http://schemas.microsoft.com/office/drawing/2014/main" id="{71F90245-0B77-1557-A17C-C10693D5ADE6}"/>
              </a:ext>
            </a:extLst>
          </p:cNvPr>
          <p:cNvPicPr>
            <a:picLocks noChangeAspect="1"/>
          </p:cNvPicPr>
          <p:nvPr userDrawn="1"/>
        </p:nvPicPr>
        <p:blipFill>
          <a:blip r:embed="rId4"/>
          <a:stretch>
            <a:fillRect/>
          </a:stretch>
        </p:blipFill>
        <p:spPr>
          <a:xfrm>
            <a:off x="381001" y="6090376"/>
            <a:ext cx="1490597" cy="457200"/>
          </a:xfrm>
          <a:prstGeom prst="rect">
            <a:avLst/>
          </a:prstGeom>
        </p:spPr>
      </p:pic>
      <p:sp>
        <p:nvSpPr>
          <p:cNvPr id="10" name="Content Placeholder 2">
            <a:extLst>
              <a:ext uri="{FF2B5EF4-FFF2-40B4-BE49-F238E27FC236}">
                <a16:creationId xmlns:a16="http://schemas.microsoft.com/office/drawing/2014/main" id="{FAA61A70-92A5-C9D3-4C92-8317ECEF9C53}"/>
              </a:ext>
            </a:extLst>
          </p:cNvPr>
          <p:cNvSpPr>
            <a:spLocks noGrp="1"/>
          </p:cNvSpPr>
          <p:nvPr>
            <p:ph idx="1"/>
          </p:nvPr>
        </p:nvSpPr>
        <p:spPr>
          <a:xfrm>
            <a:off x="6096000" y="1981200"/>
            <a:ext cx="5259388" cy="3048000"/>
          </a:xfrm>
        </p:spPr>
        <p:txBody>
          <a:bodyPr>
            <a:normAutofit/>
          </a:bodyPr>
          <a:lstStyle>
            <a:lvl1pPr>
              <a:defRPr sz="1800"/>
            </a:lvl1pPr>
            <a:lvl2pPr>
              <a:defRPr sz="1800"/>
            </a:lvl2pPr>
            <a:lvl3pPr>
              <a:defRPr sz="1800"/>
            </a:lvl3pPr>
            <a:lvl4pPr>
              <a:defRPr sz="1800"/>
            </a:lvl4pPr>
            <a:lvl5pPr>
              <a:defRPr sz="18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254633714"/>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Call Out Box 2 - Teal and Mid Gray">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E6A05CA3-9048-BA27-48B2-40C31E43C010}"/>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13" name="Rectangle 22">
            <a:extLst>
              <a:ext uri="{FF2B5EF4-FFF2-40B4-BE49-F238E27FC236}">
                <a16:creationId xmlns:a16="http://schemas.microsoft.com/office/drawing/2014/main" id="{DAAC7D50-DA2D-54DC-DB4F-B04B9A034D78}"/>
              </a:ext>
            </a:extLst>
          </p:cNvPr>
          <p:cNvSpPr>
            <a:spLocks/>
          </p:cNvSpPr>
          <p:nvPr userDrawn="1"/>
        </p:nvSpPr>
        <p:spPr>
          <a:xfrm rot="10800000">
            <a:off x="6713" y="0"/>
            <a:ext cx="4718304" cy="6858000"/>
          </a:xfrm>
          <a:custGeom>
            <a:avLst/>
            <a:gdLst>
              <a:gd name="connsiteX0" fmla="*/ 0 w 10325100"/>
              <a:gd name="connsiteY0" fmla="*/ 0 h 6858000"/>
              <a:gd name="connsiteX1" fmla="*/ 10325100 w 10325100"/>
              <a:gd name="connsiteY1" fmla="*/ 0 h 6858000"/>
              <a:gd name="connsiteX2" fmla="*/ 10325100 w 10325100"/>
              <a:gd name="connsiteY2" fmla="*/ 6858000 h 6858000"/>
              <a:gd name="connsiteX3" fmla="*/ 0 w 10325100"/>
              <a:gd name="connsiteY3" fmla="*/ 6858000 h 6858000"/>
              <a:gd name="connsiteX4" fmla="*/ 0 w 10325100"/>
              <a:gd name="connsiteY4" fmla="*/ 0 h 6858000"/>
              <a:gd name="connsiteX0" fmla="*/ 0 w 12204004"/>
              <a:gd name="connsiteY0" fmla="*/ 12526 h 6858000"/>
              <a:gd name="connsiteX1" fmla="*/ 12204004 w 12204004"/>
              <a:gd name="connsiteY1" fmla="*/ 0 h 6858000"/>
              <a:gd name="connsiteX2" fmla="*/ 12204004 w 12204004"/>
              <a:gd name="connsiteY2" fmla="*/ 6858000 h 6858000"/>
              <a:gd name="connsiteX3" fmla="*/ 1878904 w 12204004"/>
              <a:gd name="connsiteY3" fmla="*/ 6858000 h 6858000"/>
              <a:gd name="connsiteX4" fmla="*/ 0 w 12204004"/>
              <a:gd name="connsiteY4" fmla="*/ 12526 h 6858000"/>
              <a:gd name="connsiteX0" fmla="*/ 0 w 12204004"/>
              <a:gd name="connsiteY0" fmla="*/ 12526 h 6858000"/>
              <a:gd name="connsiteX1" fmla="*/ 12204004 w 12204004"/>
              <a:gd name="connsiteY1" fmla="*/ 0 h 6858000"/>
              <a:gd name="connsiteX2" fmla="*/ 3172739 w 12204004"/>
              <a:gd name="connsiteY2" fmla="*/ 6858000 h 6858000"/>
              <a:gd name="connsiteX3" fmla="*/ 1878904 w 12204004"/>
              <a:gd name="connsiteY3" fmla="*/ 6858000 h 6858000"/>
              <a:gd name="connsiteX4" fmla="*/ 0 w 12204004"/>
              <a:gd name="connsiteY4" fmla="*/ 12526 h 6858000"/>
              <a:gd name="connsiteX0" fmla="*/ 0 w 3172739"/>
              <a:gd name="connsiteY0" fmla="*/ 12526 h 6858000"/>
              <a:gd name="connsiteX1" fmla="*/ 1744772 w 3172739"/>
              <a:gd name="connsiteY1" fmla="*/ 0 h 6858000"/>
              <a:gd name="connsiteX2" fmla="*/ 3172739 w 3172739"/>
              <a:gd name="connsiteY2" fmla="*/ 6858000 h 6858000"/>
              <a:gd name="connsiteX3" fmla="*/ 1878904 w 3172739"/>
              <a:gd name="connsiteY3" fmla="*/ 6858000 h 6858000"/>
              <a:gd name="connsiteX4" fmla="*/ 0 w 3172739"/>
              <a:gd name="connsiteY4" fmla="*/ 12526 h 6858000"/>
              <a:gd name="connsiteX0" fmla="*/ 0 w 3172739"/>
              <a:gd name="connsiteY0" fmla="*/ 12526 h 6858000"/>
              <a:gd name="connsiteX1" fmla="*/ 2396125 w 3172739"/>
              <a:gd name="connsiteY1" fmla="*/ 0 h 6858000"/>
              <a:gd name="connsiteX2" fmla="*/ 3172739 w 3172739"/>
              <a:gd name="connsiteY2" fmla="*/ 6858000 h 6858000"/>
              <a:gd name="connsiteX3" fmla="*/ 1878904 w 3172739"/>
              <a:gd name="connsiteY3" fmla="*/ 6858000 h 6858000"/>
              <a:gd name="connsiteX4" fmla="*/ 0 w 3172739"/>
              <a:gd name="connsiteY4" fmla="*/ 12526 h 6858000"/>
              <a:gd name="connsiteX0" fmla="*/ 0 w 2396125"/>
              <a:gd name="connsiteY0" fmla="*/ 12526 h 6858000"/>
              <a:gd name="connsiteX1" fmla="*/ 2396125 w 2396125"/>
              <a:gd name="connsiteY1" fmla="*/ 0 h 6858000"/>
              <a:gd name="connsiteX2" fmla="*/ 2396125 w 2396125"/>
              <a:gd name="connsiteY2" fmla="*/ 6858000 h 6858000"/>
              <a:gd name="connsiteX3" fmla="*/ 1878904 w 2396125"/>
              <a:gd name="connsiteY3" fmla="*/ 6858000 h 6858000"/>
              <a:gd name="connsiteX4" fmla="*/ 0 w 2396125"/>
              <a:gd name="connsiteY4" fmla="*/ 12526 h 6858000"/>
              <a:gd name="connsiteX0" fmla="*/ 0 w 7639457"/>
              <a:gd name="connsiteY0" fmla="*/ 0 h 6880198"/>
              <a:gd name="connsiteX1" fmla="*/ 7639457 w 7639457"/>
              <a:gd name="connsiteY1" fmla="*/ 22198 h 6880198"/>
              <a:gd name="connsiteX2" fmla="*/ 7639457 w 7639457"/>
              <a:gd name="connsiteY2" fmla="*/ 6880198 h 6880198"/>
              <a:gd name="connsiteX3" fmla="*/ 7122236 w 7639457"/>
              <a:gd name="connsiteY3" fmla="*/ 6880198 h 6880198"/>
              <a:gd name="connsiteX4" fmla="*/ 0 w 7639457"/>
              <a:gd name="connsiteY4" fmla="*/ 0 h 6880198"/>
              <a:gd name="connsiteX0" fmla="*/ 0 w 7639457"/>
              <a:gd name="connsiteY0" fmla="*/ 0 h 6880198"/>
              <a:gd name="connsiteX1" fmla="*/ 7639457 w 7639457"/>
              <a:gd name="connsiteY1" fmla="*/ 22198 h 6880198"/>
              <a:gd name="connsiteX2" fmla="*/ 7639457 w 7639457"/>
              <a:gd name="connsiteY2" fmla="*/ 6880198 h 6880198"/>
              <a:gd name="connsiteX3" fmla="*/ 2916050 w 7639457"/>
              <a:gd name="connsiteY3" fmla="*/ 6880198 h 6880198"/>
              <a:gd name="connsiteX4" fmla="*/ 0 w 7639457"/>
              <a:gd name="connsiteY4" fmla="*/ 0 h 6880198"/>
              <a:gd name="connsiteX0" fmla="*/ 1729767 w 4723407"/>
              <a:gd name="connsiteY0" fmla="*/ 0 h 6868323"/>
              <a:gd name="connsiteX1" fmla="*/ 4723407 w 4723407"/>
              <a:gd name="connsiteY1" fmla="*/ 10323 h 6868323"/>
              <a:gd name="connsiteX2" fmla="*/ 4723407 w 4723407"/>
              <a:gd name="connsiteY2" fmla="*/ 6868323 h 6868323"/>
              <a:gd name="connsiteX3" fmla="*/ 0 w 4723407"/>
              <a:gd name="connsiteY3" fmla="*/ 6868323 h 6868323"/>
              <a:gd name="connsiteX4" fmla="*/ 1729767 w 4723407"/>
              <a:gd name="connsiteY4" fmla="*/ 0 h 6868323"/>
              <a:gd name="connsiteX0" fmla="*/ 1519332 w 4723407"/>
              <a:gd name="connsiteY0" fmla="*/ 0 h 6868323"/>
              <a:gd name="connsiteX1" fmla="*/ 4723407 w 4723407"/>
              <a:gd name="connsiteY1" fmla="*/ 10323 h 6868323"/>
              <a:gd name="connsiteX2" fmla="*/ 4723407 w 4723407"/>
              <a:gd name="connsiteY2" fmla="*/ 6868323 h 6868323"/>
              <a:gd name="connsiteX3" fmla="*/ 0 w 4723407"/>
              <a:gd name="connsiteY3" fmla="*/ 6868323 h 6868323"/>
              <a:gd name="connsiteX4" fmla="*/ 1519332 w 4723407"/>
              <a:gd name="connsiteY4" fmla="*/ 0 h 6868323"/>
              <a:gd name="connsiteX0" fmla="*/ 1529855 w 4723407"/>
              <a:gd name="connsiteY0" fmla="*/ 187 h 6858000"/>
              <a:gd name="connsiteX1" fmla="*/ 4723407 w 4723407"/>
              <a:gd name="connsiteY1" fmla="*/ 0 h 6858000"/>
              <a:gd name="connsiteX2" fmla="*/ 4723407 w 4723407"/>
              <a:gd name="connsiteY2" fmla="*/ 6858000 h 6858000"/>
              <a:gd name="connsiteX3" fmla="*/ 0 w 4723407"/>
              <a:gd name="connsiteY3" fmla="*/ 6858000 h 6858000"/>
              <a:gd name="connsiteX4" fmla="*/ 1529855 w 4723407"/>
              <a:gd name="connsiteY4" fmla="*/ 187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23407" h="6858000">
                <a:moveTo>
                  <a:pt x="1529855" y="187"/>
                </a:moveTo>
                <a:lnTo>
                  <a:pt x="4723407" y="0"/>
                </a:lnTo>
                <a:lnTo>
                  <a:pt x="4723407" y="6858000"/>
                </a:lnTo>
                <a:lnTo>
                  <a:pt x="0" y="6858000"/>
                </a:lnTo>
                <a:lnTo>
                  <a:pt x="1529855" y="187"/>
                </a:lnTo>
                <a:close/>
              </a:path>
            </a:pathLst>
          </a:custGeom>
          <a:blipFill>
            <a:blip r:embed="rId3" cstate="screen">
              <a:extLst>
                <a:ext uri="{28A0092B-C50C-407E-A947-70E740481C1C}">
                  <a14:useLocalDpi xmlns:a14="http://schemas.microsoft.com/office/drawing/2010/main"/>
                </a:ext>
              </a:extLst>
            </a:blip>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wrap="none" lIns="0" tIns="0" rIns="0" bIns="0" rtlCol="0" anchor="ctr"/>
          <a:lstStyle/>
          <a:p>
            <a:pPr algn="ctr"/>
            <a:endParaRPr lang="en-US"/>
          </a:p>
        </p:txBody>
      </p:sp>
      <p:sp>
        <p:nvSpPr>
          <p:cNvPr id="6" name="Footer Placeholder 5">
            <a:extLst>
              <a:ext uri="{FF2B5EF4-FFF2-40B4-BE49-F238E27FC236}">
                <a16:creationId xmlns:a16="http://schemas.microsoft.com/office/drawing/2014/main" id="{2749C1F4-B3F9-6A42-4863-4D48557F9C31}"/>
              </a:ext>
            </a:extLst>
          </p:cNvPr>
          <p:cNvSpPr>
            <a:spLocks noGrp="1"/>
          </p:cNvSpPr>
          <p:nvPr>
            <p:ph type="ftr" sz="quarter" idx="11"/>
          </p:nvPr>
        </p:nvSpPr>
        <p:spPr/>
        <p:txBody>
          <a:bodyPr/>
          <a:lstStyle>
            <a:lvl1pPr>
              <a:defRPr>
                <a:solidFill>
                  <a:schemeClr val="bg1"/>
                </a:solidFill>
              </a:defRPr>
            </a:lvl1pPr>
          </a:lstStyle>
          <a:p>
            <a:r>
              <a:rPr lang="en-US" dirty="0"/>
              <a:t>Name of School/Unit</a:t>
            </a:r>
          </a:p>
        </p:txBody>
      </p:sp>
      <p:sp>
        <p:nvSpPr>
          <p:cNvPr id="7" name="Slide Number Placeholder 6">
            <a:extLst>
              <a:ext uri="{FF2B5EF4-FFF2-40B4-BE49-F238E27FC236}">
                <a16:creationId xmlns:a16="http://schemas.microsoft.com/office/drawing/2014/main" id="{42C4FB0A-2BA1-C67D-F34B-224D6F9E822E}"/>
              </a:ext>
            </a:extLst>
          </p:cNvPr>
          <p:cNvSpPr>
            <a:spLocks noGrp="1"/>
          </p:cNvSpPr>
          <p:nvPr>
            <p:ph type="sldNum" sz="quarter" idx="12"/>
          </p:nvPr>
        </p:nvSpPr>
        <p:spPr/>
        <p:txBody>
          <a:bodyPr/>
          <a:lstStyle>
            <a:lvl1pPr>
              <a:defRPr>
                <a:solidFill>
                  <a:schemeClr val="bg1"/>
                </a:solidFill>
              </a:defRPr>
            </a:lvl1pPr>
          </a:lstStyle>
          <a:p>
            <a:fld id="{2EF5B720-A4A1-FD49-AF98-E194DCD54D67}" type="slidenum">
              <a:rPr lang="en-US" smtClean="0"/>
              <a:pPr/>
              <a:t>‹#›</a:t>
            </a:fld>
            <a:endParaRPr lang="en-US"/>
          </a:p>
        </p:txBody>
      </p:sp>
      <p:sp>
        <p:nvSpPr>
          <p:cNvPr id="2" name="Title 1">
            <a:extLst>
              <a:ext uri="{FF2B5EF4-FFF2-40B4-BE49-F238E27FC236}">
                <a16:creationId xmlns:a16="http://schemas.microsoft.com/office/drawing/2014/main" id="{7F8DCACD-8019-5FE7-7B97-5FCF9FACD736}"/>
              </a:ext>
            </a:extLst>
          </p:cNvPr>
          <p:cNvSpPr>
            <a:spLocks noGrp="1" noChangeAspect="1"/>
          </p:cNvSpPr>
          <p:nvPr>
            <p:ph type="title" hasCustomPrompt="1"/>
          </p:nvPr>
        </p:nvSpPr>
        <p:spPr>
          <a:xfrm>
            <a:off x="857837" y="1445026"/>
            <a:ext cx="11347443" cy="4050792"/>
          </a:xfrm>
          <a:custGeom>
            <a:avLst/>
            <a:gdLst>
              <a:gd name="connsiteX0" fmla="*/ 0 w 9595105"/>
              <a:gd name="connsiteY0" fmla="*/ 3429000 h 3429000"/>
              <a:gd name="connsiteX1" fmla="*/ 857250 w 9595105"/>
              <a:gd name="connsiteY1" fmla="*/ 0 h 3429000"/>
              <a:gd name="connsiteX2" fmla="*/ 9595105 w 9595105"/>
              <a:gd name="connsiteY2" fmla="*/ 0 h 3429000"/>
              <a:gd name="connsiteX3" fmla="*/ 8737855 w 9595105"/>
              <a:gd name="connsiteY3" fmla="*/ 3429000 h 3429000"/>
              <a:gd name="connsiteX4" fmla="*/ 0 w 9595105"/>
              <a:gd name="connsiteY4" fmla="*/ 3429000 h 3429000"/>
              <a:gd name="connsiteX0" fmla="*/ 0 w 9601455"/>
              <a:gd name="connsiteY0" fmla="*/ 3429000 h 3429000"/>
              <a:gd name="connsiteX1" fmla="*/ 857250 w 9601455"/>
              <a:gd name="connsiteY1" fmla="*/ 0 h 3429000"/>
              <a:gd name="connsiteX2" fmla="*/ 9595105 w 9601455"/>
              <a:gd name="connsiteY2" fmla="*/ 0 h 3429000"/>
              <a:gd name="connsiteX3" fmla="*/ 9601455 w 9601455"/>
              <a:gd name="connsiteY3" fmla="*/ 3418840 h 3429000"/>
              <a:gd name="connsiteX4" fmla="*/ 0 w 9601455"/>
              <a:gd name="connsiteY4" fmla="*/ 3429000 h 3429000"/>
              <a:gd name="connsiteX0" fmla="*/ 0 w 9605623"/>
              <a:gd name="connsiteY0" fmla="*/ 3429000 h 3429000"/>
              <a:gd name="connsiteX1" fmla="*/ 857250 w 9605623"/>
              <a:gd name="connsiteY1" fmla="*/ 0 h 3429000"/>
              <a:gd name="connsiteX2" fmla="*/ 9605265 w 9605623"/>
              <a:gd name="connsiteY2" fmla="*/ 10160 h 3429000"/>
              <a:gd name="connsiteX3" fmla="*/ 9601455 w 9605623"/>
              <a:gd name="connsiteY3" fmla="*/ 3418840 h 3429000"/>
              <a:gd name="connsiteX4" fmla="*/ 0 w 9605623"/>
              <a:gd name="connsiteY4" fmla="*/ 3429000 h 3429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05623" h="3429000">
                <a:moveTo>
                  <a:pt x="0" y="3429000"/>
                </a:moveTo>
                <a:lnTo>
                  <a:pt x="857250" y="0"/>
                </a:lnTo>
                <a:lnTo>
                  <a:pt x="9605265" y="10160"/>
                </a:lnTo>
                <a:cubicBezTo>
                  <a:pt x="9607382" y="1149773"/>
                  <a:pt x="9599338" y="2279227"/>
                  <a:pt x="9601455" y="3418840"/>
                </a:cubicBezTo>
                <a:lnTo>
                  <a:pt x="0" y="3429000"/>
                </a:lnTo>
                <a:close/>
              </a:path>
            </a:pathLst>
          </a:custGeom>
          <a:solidFill>
            <a:schemeClr val="bg1"/>
          </a:solidFill>
        </p:spPr>
        <p:txBody>
          <a:bodyPr lIns="1371600" tIns="457200" rIns="6400800" bIns="457200" anchor="t" anchorCtr="0"/>
          <a:lstStyle>
            <a:lvl1pPr>
              <a:defRPr sz="3200"/>
            </a:lvl1pPr>
          </a:lstStyle>
          <a:p>
            <a:r>
              <a:rPr lang="en-US" dirty="0"/>
              <a:t>32 PT HELVETICA NEUE BOLD CONDENSED ITALIC </a:t>
            </a:r>
            <a:br>
              <a:rPr lang="en-US" dirty="0"/>
            </a:br>
            <a:r>
              <a:rPr lang="en-US" dirty="0"/>
              <a:t>IN ALL-CAPS</a:t>
            </a:r>
          </a:p>
        </p:txBody>
      </p:sp>
      <p:pic>
        <p:nvPicPr>
          <p:cNvPr id="14" name="Picture 13">
            <a:extLst>
              <a:ext uri="{FF2B5EF4-FFF2-40B4-BE49-F238E27FC236}">
                <a16:creationId xmlns:a16="http://schemas.microsoft.com/office/drawing/2014/main" id="{D93B25DE-528C-F33F-8660-6392E9EA0922}"/>
              </a:ext>
            </a:extLst>
          </p:cNvPr>
          <p:cNvPicPr>
            <a:picLocks noChangeAspect="1"/>
          </p:cNvPicPr>
          <p:nvPr userDrawn="1"/>
        </p:nvPicPr>
        <p:blipFill>
          <a:blip r:embed="rId4"/>
          <a:srcRect/>
          <a:stretch/>
        </p:blipFill>
        <p:spPr>
          <a:xfrm>
            <a:off x="381001" y="6090376"/>
            <a:ext cx="1490597" cy="457199"/>
          </a:xfrm>
          <a:prstGeom prst="rect">
            <a:avLst/>
          </a:prstGeom>
        </p:spPr>
      </p:pic>
      <p:sp>
        <p:nvSpPr>
          <p:cNvPr id="3" name="Content Placeholder 2">
            <a:extLst>
              <a:ext uri="{FF2B5EF4-FFF2-40B4-BE49-F238E27FC236}">
                <a16:creationId xmlns:a16="http://schemas.microsoft.com/office/drawing/2014/main" id="{F758EA00-813D-6DC8-560E-F4C4BF1FE01A}"/>
              </a:ext>
            </a:extLst>
          </p:cNvPr>
          <p:cNvSpPr>
            <a:spLocks noGrp="1"/>
          </p:cNvSpPr>
          <p:nvPr>
            <p:ph idx="1"/>
          </p:nvPr>
        </p:nvSpPr>
        <p:spPr>
          <a:xfrm>
            <a:off x="6096000" y="1981200"/>
            <a:ext cx="5259388" cy="3048000"/>
          </a:xfrm>
        </p:spPr>
        <p:txBody>
          <a:bodyPr>
            <a:normAutofit/>
          </a:bodyPr>
          <a:lstStyle>
            <a:lvl1pPr>
              <a:defRPr sz="1800"/>
            </a:lvl1pPr>
            <a:lvl2pPr>
              <a:defRPr sz="1800"/>
            </a:lvl2pPr>
            <a:lvl3pPr>
              <a:defRPr sz="1800"/>
            </a:lvl3pPr>
            <a:lvl4pPr>
              <a:defRPr sz="1800"/>
            </a:lvl4pPr>
            <a:lvl5pPr>
              <a:defRPr sz="18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198548959"/>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Call Out Box 2 - Gold and Dark Gray">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6376D6B-A77B-77BA-975B-4F5B2CD757E0}"/>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10" name="Rectangle 22">
            <a:extLst>
              <a:ext uri="{FF2B5EF4-FFF2-40B4-BE49-F238E27FC236}">
                <a16:creationId xmlns:a16="http://schemas.microsoft.com/office/drawing/2014/main" id="{0723F5EA-8B91-B44D-6E0A-19A5C53DB205}"/>
              </a:ext>
            </a:extLst>
          </p:cNvPr>
          <p:cNvSpPr>
            <a:spLocks/>
          </p:cNvSpPr>
          <p:nvPr userDrawn="1"/>
        </p:nvSpPr>
        <p:spPr>
          <a:xfrm rot="10800000">
            <a:off x="6096" y="0"/>
            <a:ext cx="4718304" cy="6858000"/>
          </a:xfrm>
          <a:custGeom>
            <a:avLst/>
            <a:gdLst>
              <a:gd name="connsiteX0" fmla="*/ 0 w 10325100"/>
              <a:gd name="connsiteY0" fmla="*/ 0 h 6858000"/>
              <a:gd name="connsiteX1" fmla="*/ 10325100 w 10325100"/>
              <a:gd name="connsiteY1" fmla="*/ 0 h 6858000"/>
              <a:gd name="connsiteX2" fmla="*/ 10325100 w 10325100"/>
              <a:gd name="connsiteY2" fmla="*/ 6858000 h 6858000"/>
              <a:gd name="connsiteX3" fmla="*/ 0 w 10325100"/>
              <a:gd name="connsiteY3" fmla="*/ 6858000 h 6858000"/>
              <a:gd name="connsiteX4" fmla="*/ 0 w 10325100"/>
              <a:gd name="connsiteY4" fmla="*/ 0 h 6858000"/>
              <a:gd name="connsiteX0" fmla="*/ 0 w 12204004"/>
              <a:gd name="connsiteY0" fmla="*/ 12526 h 6858000"/>
              <a:gd name="connsiteX1" fmla="*/ 12204004 w 12204004"/>
              <a:gd name="connsiteY1" fmla="*/ 0 h 6858000"/>
              <a:gd name="connsiteX2" fmla="*/ 12204004 w 12204004"/>
              <a:gd name="connsiteY2" fmla="*/ 6858000 h 6858000"/>
              <a:gd name="connsiteX3" fmla="*/ 1878904 w 12204004"/>
              <a:gd name="connsiteY3" fmla="*/ 6858000 h 6858000"/>
              <a:gd name="connsiteX4" fmla="*/ 0 w 12204004"/>
              <a:gd name="connsiteY4" fmla="*/ 12526 h 6858000"/>
              <a:gd name="connsiteX0" fmla="*/ 0 w 12204004"/>
              <a:gd name="connsiteY0" fmla="*/ 12526 h 6858000"/>
              <a:gd name="connsiteX1" fmla="*/ 12204004 w 12204004"/>
              <a:gd name="connsiteY1" fmla="*/ 0 h 6858000"/>
              <a:gd name="connsiteX2" fmla="*/ 3172739 w 12204004"/>
              <a:gd name="connsiteY2" fmla="*/ 6858000 h 6858000"/>
              <a:gd name="connsiteX3" fmla="*/ 1878904 w 12204004"/>
              <a:gd name="connsiteY3" fmla="*/ 6858000 h 6858000"/>
              <a:gd name="connsiteX4" fmla="*/ 0 w 12204004"/>
              <a:gd name="connsiteY4" fmla="*/ 12526 h 6858000"/>
              <a:gd name="connsiteX0" fmla="*/ 0 w 3172739"/>
              <a:gd name="connsiteY0" fmla="*/ 12526 h 6858000"/>
              <a:gd name="connsiteX1" fmla="*/ 1744772 w 3172739"/>
              <a:gd name="connsiteY1" fmla="*/ 0 h 6858000"/>
              <a:gd name="connsiteX2" fmla="*/ 3172739 w 3172739"/>
              <a:gd name="connsiteY2" fmla="*/ 6858000 h 6858000"/>
              <a:gd name="connsiteX3" fmla="*/ 1878904 w 3172739"/>
              <a:gd name="connsiteY3" fmla="*/ 6858000 h 6858000"/>
              <a:gd name="connsiteX4" fmla="*/ 0 w 3172739"/>
              <a:gd name="connsiteY4" fmla="*/ 12526 h 6858000"/>
              <a:gd name="connsiteX0" fmla="*/ 0 w 3172739"/>
              <a:gd name="connsiteY0" fmla="*/ 12526 h 6858000"/>
              <a:gd name="connsiteX1" fmla="*/ 2396125 w 3172739"/>
              <a:gd name="connsiteY1" fmla="*/ 0 h 6858000"/>
              <a:gd name="connsiteX2" fmla="*/ 3172739 w 3172739"/>
              <a:gd name="connsiteY2" fmla="*/ 6858000 h 6858000"/>
              <a:gd name="connsiteX3" fmla="*/ 1878904 w 3172739"/>
              <a:gd name="connsiteY3" fmla="*/ 6858000 h 6858000"/>
              <a:gd name="connsiteX4" fmla="*/ 0 w 3172739"/>
              <a:gd name="connsiteY4" fmla="*/ 12526 h 6858000"/>
              <a:gd name="connsiteX0" fmla="*/ 0 w 2396125"/>
              <a:gd name="connsiteY0" fmla="*/ 12526 h 6858000"/>
              <a:gd name="connsiteX1" fmla="*/ 2396125 w 2396125"/>
              <a:gd name="connsiteY1" fmla="*/ 0 h 6858000"/>
              <a:gd name="connsiteX2" fmla="*/ 2396125 w 2396125"/>
              <a:gd name="connsiteY2" fmla="*/ 6858000 h 6858000"/>
              <a:gd name="connsiteX3" fmla="*/ 1878904 w 2396125"/>
              <a:gd name="connsiteY3" fmla="*/ 6858000 h 6858000"/>
              <a:gd name="connsiteX4" fmla="*/ 0 w 2396125"/>
              <a:gd name="connsiteY4" fmla="*/ 12526 h 6858000"/>
              <a:gd name="connsiteX0" fmla="*/ 0 w 7639457"/>
              <a:gd name="connsiteY0" fmla="*/ 0 h 6880198"/>
              <a:gd name="connsiteX1" fmla="*/ 7639457 w 7639457"/>
              <a:gd name="connsiteY1" fmla="*/ 22198 h 6880198"/>
              <a:gd name="connsiteX2" fmla="*/ 7639457 w 7639457"/>
              <a:gd name="connsiteY2" fmla="*/ 6880198 h 6880198"/>
              <a:gd name="connsiteX3" fmla="*/ 7122236 w 7639457"/>
              <a:gd name="connsiteY3" fmla="*/ 6880198 h 6880198"/>
              <a:gd name="connsiteX4" fmla="*/ 0 w 7639457"/>
              <a:gd name="connsiteY4" fmla="*/ 0 h 6880198"/>
              <a:gd name="connsiteX0" fmla="*/ 0 w 7639457"/>
              <a:gd name="connsiteY0" fmla="*/ 0 h 6880198"/>
              <a:gd name="connsiteX1" fmla="*/ 7639457 w 7639457"/>
              <a:gd name="connsiteY1" fmla="*/ 22198 h 6880198"/>
              <a:gd name="connsiteX2" fmla="*/ 7639457 w 7639457"/>
              <a:gd name="connsiteY2" fmla="*/ 6880198 h 6880198"/>
              <a:gd name="connsiteX3" fmla="*/ 2916050 w 7639457"/>
              <a:gd name="connsiteY3" fmla="*/ 6880198 h 6880198"/>
              <a:gd name="connsiteX4" fmla="*/ 0 w 7639457"/>
              <a:gd name="connsiteY4" fmla="*/ 0 h 6880198"/>
              <a:gd name="connsiteX0" fmla="*/ 1729767 w 4723407"/>
              <a:gd name="connsiteY0" fmla="*/ 0 h 6868323"/>
              <a:gd name="connsiteX1" fmla="*/ 4723407 w 4723407"/>
              <a:gd name="connsiteY1" fmla="*/ 10323 h 6868323"/>
              <a:gd name="connsiteX2" fmla="*/ 4723407 w 4723407"/>
              <a:gd name="connsiteY2" fmla="*/ 6868323 h 6868323"/>
              <a:gd name="connsiteX3" fmla="*/ 0 w 4723407"/>
              <a:gd name="connsiteY3" fmla="*/ 6868323 h 6868323"/>
              <a:gd name="connsiteX4" fmla="*/ 1729767 w 4723407"/>
              <a:gd name="connsiteY4" fmla="*/ 0 h 6868323"/>
              <a:gd name="connsiteX0" fmla="*/ 1508810 w 4723407"/>
              <a:gd name="connsiteY0" fmla="*/ 188 h 6858000"/>
              <a:gd name="connsiteX1" fmla="*/ 4723407 w 4723407"/>
              <a:gd name="connsiteY1" fmla="*/ 0 h 6858000"/>
              <a:gd name="connsiteX2" fmla="*/ 4723407 w 4723407"/>
              <a:gd name="connsiteY2" fmla="*/ 6858000 h 6858000"/>
              <a:gd name="connsiteX3" fmla="*/ 0 w 4723407"/>
              <a:gd name="connsiteY3" fmla="*/ 6858000 h 6858000"/>
              <a:gd name="connsiteX4" fmla="*/ 1508810 w 4723407"/>
              <a:gd name="connsiteY4" fmla="*/ 188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23407" h="6858000">
                <a:moveTo>
                  <a:pt x="1508810" y="188"/>
                </a:moveTo>
                <a:lnTo>
                  <a:pt x="4723407" y="0"/>
                </a:lnTo>
                <a:lnTo>
                  <a:pt x="4723407" y="6858000"/>
                </a:lnTo>
                <a:lnTo>
                  <a:pt x="0" y="6858000"/>
                </a:lnTo>
                <a:lnTo>
                  <a:pt x="1508810" y="188"/>
                </a:lnTo>
                <a:close/>
              </a:path>
            </a:pathLst>
          </a:custGeom>
          <a:blipFill>
            <a:blip r:embed="rId3" cstate="screen">
              <a:extLst>
                <a:ext uri="{28A0092B-C50C-407E-A947-70E740481C1C}">
                  <a14:useLocalDpi xmlns:a14="http://schemas.microsoft.com/office/drawing/2010/main"/>
                </a:ext>
              </a:extLst>
            </a:blip>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wrap="none" lIns="0" tIns="0" rIns="0" bIns="0" rtlCol="0" anchor="ctr"/>
          <a:lstStyle/>
          <a:p>
            <a:pPr algn="ctr"/>
            <a:endParaRPr lang="en-US"/>
          </a:p>
        </p:txBody>
      </p:sp>
      <p:sp>
        <p:nvSpPr>
          <p:cNvPr id="6" name="Footer Placeholder 5">
            <a:extLst>
              <a:ext uri="{FF2B5EF4-FFF2-40B4-BE49-F238E27FC236}">
                <a16:creationId xmlns:a16="http://schemas.microsoft.com/office/drawing/2014/main" id="{2749C1F4-B3F9-6A42-4863-4D48557F9C31}"/>
              </a:ext>
            </a:extLst>
          </p:cNvPr>
          <p:cNvSpPr>
            <a:spLocks noGrp="1"/>
          </p:cNvSpPr>
          <p:nvPr>
            <p:ph type="ftr" sz="quarter" idx="11"/>
          </p:nvPr>
        </p:nvSpPr>
        <p:spPr/>
        <p:txBody>
          <a:bodyPr/>
          <a:lstStyle>
            <a:lvl1pPr>
              <a:defRPr>
                <a:solidFill>
                  <a:schemeClr val="bg1"/>
                </a:solidFill>
              </a:defRPr>
            </a:lvl1pPr>
          </a:lstStyle>
          <a:p>
            <a:r>
              <a:rPr lang="en-US" dirty="0"/>
              <a:t>Name of School/Unit</a:t>
            </a:r>
          </a:p>
        </p:txBody>
      </p:sp>
      <p:sp>
        <p:nvSpPr>
          <p:cNvPr id="7" name="Slide Number Placeholder 6">
            <a:extLst>
              <a:ext uri="{FF2B5EF4-FFF2-40B4-BE49-F238E27FC236}">
                <a16:creationId xmlns:a16="http://schemas.microsoft.com/office/drawing/2014/main" id="{42C4FB0A-2BA1-C67D-F34B-224D6F9E822E}"/>
              </a:ext>
            </a:extLst>
          </p:cNvPr>
          <p:cNvSpPr>
            <a:spLocks noGrp="1"/>
          </p:cNvSpPr>
          <p:nvPr>
            <p:ph type="sldNum" sz="quarter" idx="12"/>
          </p:nvPr>
        </p:nvSpPr>
        <p:spPr/>
        <p:txBody>
          <a:bodyPr/>
          <a:lstStyle>
            <a:lvl1pPr>
              <a:defRPr>
                <a:solidFill>
                  <a:schemeClr val="bg1"/>
                </a:solidFill>
              </a:defRPr>
            </a:lvl1pPr>
          </a:lstStyle>
          <a:p>
            <a:fld id="{2EF5B720-A4A1-FD49-AF98-E194DCD54D67}" type="slidenum">
              <a:rPr lang="en-US" smtClean="0"/>
              <a:pPr/>
              <a:t>‹#›</a:t>
            </a:fld>
            <a:endParaRPr lang="en-US"/>
          </a:p>
        </p:txBody>
      </p:sp>
      <p:sp>
        <p:nvSpPr>
          <p:cNvPr id="2" name="Title 1">
            <a:extLst>
              <a:ext uri="{FF2B5EF4-FFF2-40B4-BE49-F238E27FC236}">
                <a16:creationId xmlns:a16="http://schemas.microsoft.com/office/drawing/2014/main" id="{7F8DCACD-8019-5FE7-7B97-5FCF9FACD736}"/>
              </a:ext>
            </a:extLst>
          </p:cNvPr>
          <p:cNvSpPr>
            <a:spLocks noGrp="1" noChangeAspect="1"/>
          </p:cNvSpPr>
          <p:nvPr>
            <p:ph type="title" hasCustomPrompt="1"/>
          </p:nvPr>
        </p:nvSpPr>
        <p:spPr>
          <a:xfrm>
            <a:off x="857837" y="1445026"/>
            <a:ext cx="11347443" cy="4050792"/>
          </a:xfrm>
          <a:custGeom>
            <a:avLst/>
            <a:gdLst>
              <a:gd name="connsiteX0" fmla="*/ 0 w 9595105"/>
              <a:gd name="connsiteY0" fmla="*/ 3429000 h 3429000"/>
              <a:gd name="connsiteX1" fmla="*/ 857250 w 9595105"/>
              <a:gd name="connsiteY1" fmla="*/ 0 h 3429000"/>
              <a:gd name="connsiteX2" fmla="*/ 9595105 w 9595105"/>
              <a:gd name="connsiteY2" fmla="*/ 0 h 3429000"/>
              <a:gd name="connsiteX3" fmla="*/ 8737855 w 9595105"/>
              <a:gd name="connsiteY3" fmla="*/ 3429000 h 3429000"/>
              <a:gd name="connsiteX4" fmla="*/ 0 w 9595105"/>
              <a:gd name="connsiteY4" fmla="*/ 3429000 h 3429000"/>
              <a:gd name="connsiteX0" fmla="*/ 0 w 9601455"/>
              <a:gd name="connsiteY0" fmla="*/ 3429000 h 3429000"/>
              <a:gd name="connsiteX1" fmla="*/ 857250 w 9601455"/>
              <a:gd name="connsiteY1" fmla="*/ 0 h 3429000"/>
              <a:gd name="connsiteX2" fmla="*/ 9595105 w 9601455"/>
              <a:gd name="connsiteY2" fmla="*/ 0 h 3429000"/>
              <a:gd name="connsiteX3" fmla="*/ 9601455 w 9601455"/>
              <a:gd name="connsiteY3" fmla="*/ 3418840 h 3429000"/>
              <a:gd name="connsiteX4" fmla="*/ 0 w 9601455"/>
              <a:gd name="connsiteY4" fmla="*/ 3429000 h 3429000"/>
              <a:gd name="connsiteX0" fmla="*/ 0 w 9605623"/>
              <a:gd name="connsiteY0" fmla="*/ 3429000 h 3429000"/>
              <a:gd name="connsiteX1" fmla="*/ 857250 w 9605623"/>
              <a:gd name="connsiteY1" fmla="*/ 0 h 3429000"/>
              <a:gd name="connsiteX2" fmla="*/ 9605265 w 9605623"/>
              <a:gd name="connsiteY2" fmla="*/ 10160 h 3429000"/>
              <a:gd name="connsiteX3" fmla="*/ 9601455 w 9605623"/>
              <a:gd name="connsiteY3" fmla="*/ 3418840 h 3429000"/>
              <a:gd name="connsiteX4" fmla="*/ 0 w 9605623"/>
              <a:gd name="connsiteY4" fmla="*/ 3429000 h 3429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05623" h="3429000">
                <a:moveTo>
                  <a:pt x="0" y="3429000"/>
                </a:moveTo>
                <a:lnTo>
                  <a:pt x="857250" y="0"/>
                </a:lnTo>
                <a:lnTo>
                  <a:pt x="9605265" y="10160"/>
                </a:lnTo>
                <a:cubicBezTo>
                  <a:pt x="9607382" y="1149773"/>
                  <a:pt x="9599338" y="2279227"/>
                  <a:pt x="9601455" y="3418840"/>
                </a:cubicBezTo>
                <a:lnTo>
                  <a:pt x="0" y="3429000"/>
                </a:lnTo>
                <a:close/>
              </a:path>
            </a:pathLst>
          </a:custGeom>
          <a:solidFill>
            <a:schemeClr val="bg1"/>
          </a:solidFill>
        </p:spPr>
        <p:txBody>
          <a:bodyPr lIns="1371600" tIns="457200" rIns="6400800" bIns="457200" anchor="t" anchorCtr="0"/>
          <a:lstStyle>
            <a:lvl1pPr>
              <a:defRPr sz="3200"/>
            </a:lvl1pPr>
          </a:lstStyle>
          <a:p>
            <a:r>
              <a:rPr lang="en-US" dirty="0"/>
              <a:t>32 PT HELVETICA NEUE BOLD CONDENSED ITALIC </a:t>
            </a:r>
            <a:br>
              <a:rPr lang="en-US" dirty="0"/>
            </a:br>
            <a:r>
              <a:rPr lang="en-US" dirty="0"/>
              <a:t>IN ALL-CAPS</a:t>
            </a:r>
          </a:p>
        </p:txBody>
      </p:sp>
      <p:pic>
        <p:nvPicPr>
          <p:cNvPr id="11" name="Picture 10">
            <a:extLst>
              <a:ext uri="{FF2B5EF4-FFF2-40B4-BE49-F238E27FC236}">
                <a16:creationId xmlns:a16="http://schemas.microsoft.com/office/drawing/2014/main" id="{104F2AB5-D2ED-33D6-4898-AC044A5C7C2B}"/>
              </a:ext>
            </a:extLst>
          </p:cNvPr>
          <p:cNvPicPr>
            <a:picLocks noChangeAspect="1"/>
          </p:cNvPicPr>
          <p:nvPr userDrawn="1"/>
        </p:nvPicPr>
        <p:blipFill>
          <a:blip r:embed="rId4"/>
          <a:srcRect/>
          <a:stretch/>
        </p:blipFill>
        <p:spPr>
          <a:xfrm>
            <a:off x="381001" y="6090376"/>
            <a:ext cx="1490597" cy="457199"/>
          </a:xfrm>
          <a:prstGeom prst="rect">
            <a:avLst/>
          </a:prstGeom>
        </p:spPr>
      </p:pic>
      <p:sp>
        <p:nvSpPr>
          <p:cNvPr id="8" name="Content Placeholder 2">
            <a:extLst>
              <a:ext uri="{FF2B5EF4-FFF2-40B4-BE49-F238E27FC236}">
                <a16:creationId xmlns:a16="http://schemas.microsoft.com/office/drawing/2014/main" id="{5D3904CF-B86A-405C-937E-BA81B6A075AD}"/>
              </a:ext>
            </a:extLst>
          </p:cNvPr>
          <p:cNvSpPr>
            <a:spLocks noGrp="1"/>
          </p:cNvSpPr>
          <p:nvPr>
            <p:ph idx="1"/>
          </p:nvPr>
        </p:nvSpPr>
        <p:spPr>
          <a:xfrm>
            <a:off x="6096000" y="1981200"/>
            <a:ext cx="5259388" cy="3048000"/>
          </a:xfrm>
        </p:spPr>
        <p:txBody>
          <a:bodyPr>
            <a:normAutofit/>
          </a:bodyPr>
          <a:lstStyle>
            <a:lvl1pPr>
              <a:defRPr sz="1800"/>
            </a:lvl1pPr>
            <a:lvl2pPr>
              <a:defRPr sz="1800"/>
            </a:lvl2pPr>
            <a:lvl3pPr>
              <a:defRPr sz="1800"/>
            </a:lvl3pPr>
            <a:lvl4pPr>
              <a:defRPr sz="1800"/>
            </a:lvl4pPr>
            <a:lvl5pPr>
              <a:defRPr sz="18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678668085"/>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Call Out Box 2 - Teal and Gold">
    <p:spTree>
      <p:nvGrpSpPr>
        <p:cNvPr id="1" name=""/>
        <p:cNvGrpSpPr/>
        <p:nvPr/>
      </p:nvGrpSpPr>
      <p:grpSpPr>
        <a:xfrm>
          <a:off x="0" y="0"/>
          <a:ext cx="0" cy="0"/>
          <a:chOff x="0" y="0"/>
          <a:chExt cx="0" cy="0"/>
        </a:xfrm>
      </p:grpSpPr>
      <p:pic>
        <p:nvPicPr>
          <p:cNvPr id="9" name="Picture 8" descr="A tan and black striped background&#10;&#10;Description automatically generated with medium confidence">
            <a:extLst>
              <a:ext uri="{FF2B5EF4-FFF2-40B4-BE49-F238E27FC236}">
                <a16:creationId xmlns:a16="http://schemas.microsoft.com/office/drawing/2014/main" id="{24465C97-9CDE-B977-1A90-E3BBEA1D1D6A}"/>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12" name="Rectangle 22">
            <a:extLst>
              <a:ext uri="{FF2B5EF4-FFF2-40B4-BE49-F238E27FC236}">
                <a16:creationId xmlns:a16="http://schemas.microsoft.com/office/drawing/2014/main" id="{6BCAF467-9104-1514-AD83-A840A8A04148}"/>
              </a:ext>
            </a:extLst>
          </p:cNvPr>
          <p:cNvSpPr>
            <a:spLocks/>
          </p:cNvSpPr>
          <p:nvPr userDrawn="1"/>
        </p:nvSpPr>
        <p:spPr>
          <a:xfrm rot="10800000">
            <a:off x="6096" y="0"/>
            <a:ext cx="4718304" cy="6858000"/>
          </a:xfrm>
          <a:custGeom>
            <a:avLst/>
            <a:gdLst>
              <a:gd name="connsiteX0" fmla="*/ 0 w 10325100"/>
              <a:gd name="connsiteY0" fmla="*/ 0 h 6858000"/>
              <a:gd name="connsiteX1" fmla="*/ 10325100 w 10325100"/>
              <a:gd name="connsiteY1" fmla="*/ 0 h 6858000"/>
              <a:gd name="connsiteX2" fmla="*/ 10325100 w 10325100"/>
              <a:gd name="connsiteY2" fmla="*/ 6858000 h 6858000"/>
              <a:gd name="connsiteX3" fmla="*/ 0 w 10325100"/>
              <a:gd name="connsiteY3" fmla="*/ 6858000 h 6858000"/>
              <a:gd name="connsiteX4" fmla="*/ 0 w 10325100"/>
              <a:gd name="connsiteY4" fmla="*/ 0 h 6858000"/>
              <a:gd name="connsiteX0" fmla="*/ 0 w 12204004"/>
              <a:gd name="connsiteY0" fmla="*/ 12526 h 6858000"/>
              <a:gd name="connsiteX1" fmla="*/ 12204004 w 12204004"/>
              <a:gd name="connsiteY1" fmla="*/ 0 h 6858000"/>
              <a:gd name="connsiteX2" fmla="*/ 12204004 w 12204004"/>
              <a:gd name="connsiteY2" fmla="*/ 6858000 h 6858000"/>
              <a:gd name="connsiteX3" fmla="*/ 1878904 w 12204004"/>
              <a:gd name="connsiteY3" fmla="*/ 6858000 h 6858000"/>
              <a:gd name="connsiteX4" fmla="*/ 0 w 12204004"/>
              <a:gd name="connsiteY4" fmla="*/ 12526 h 6858000"/>
              <a:gd name="connsiteX0" fmla="*/ 0 w 12204004"/>
              <a:gd name="connsiteY0" fmla="*/ 12526 h 6858000"/>
              <a:gd name="connsiteX1" fmla="*/ 12204004 w 12204004"/>
              <a:gd name="connsiteY1" fmla="*/ 0 h 6858000"/>
              <a:gd name="connsiteX2" fmla="*/ 3172739 w 12204004"/>
              <a:gd name="connsiteY2" fmla="*/ 6858000 h 6858000"/>
              <a:gd name="connsiteX3" fmla="*/ 1878904 w 12204004"/>
              <a:gd name="connsiteY3" fmla="*/ 6858000 h 6858000"/>
              <a:gd name="connsiteX4" fmla="*/ 0 w 12204004"/>
              <a:gd name="connsiteY4" fmla="*/ 12526 h 6858000"/>
              <a:gd name="connsiteX0" fmla="*/ 0 w 3172739"/>
              <a:gd name="connsiteY0" fmla="*/ 12526 h 6858000"/>
              <a:gd name="connsiteX1" fmla="*/ 1744772 w 3172739"/>
              <a:gd name="connsiteY1" fmla="*/ 0 h 6858000"/>
              <a:gd name="connsiteX2" fmla="*/ 3172739 w 3172739"/>
              <a:gd name="connsiteY2" fmla="*/ 6858000 h 6858000"/>
              <a:gd name="connsiteX3" fmla="*/ 1878904 w 3172739"/>
              <a:gd name="connsiteY3" fmla="*/ 6858000 h 6858000"/>
              <a:gd name="connsiteX4" fmla="*/ 0 w 3172739"/>
              <a:gd name="connsiteY4" fmla="*/ 12526 h 6858000"/>
              <a:gd name="connsiteX0" fmla="*/ 0 w 3172739"/>
              <a:gd name="connsiteY0" fmla="*/ 12526 h 6858000"/>
              <a:gd name="connsiteX1" fmla="*/ 2396125 w 3172739"/>
              <a:gd name="connsiteY1" fmla="*/ 0 h 6858000"/>
              <a:gd name="connsiteX2" fmla="*/ 3172739 w 3172739"/>
              <a:gd name="connsiteY2" fmla="*/ 6858000 h 6858000"/>
              <a:gd name="connsiteX3" fmla="*/ 1878904 w 3172739"/>
              <a:gd name="connsiteY3" fmla="*/ 6858000 h 6858000"/>
              <a:gd name="connsiteX4" fmla="*/ 0 w 3172739"/>
              <a:gd name="connsiteY4" fmla="*/ 12526 h 6858000"/>
              <a:gd name="connsiteX0" fmla="*/ 0 w 2396125"/>
              <a:gd name="connsiteY0" fmla="*/ 12526 h 6858000"/>
              <a:gd name="connsiteX1" fmla="*/ 2396125 w 2396125"/>
              <a:gd name="connsiteY1" fmla="*/ 0 h 6858000"/>
              <a:gd name="connsiteX2" fmla="*/ 2396125 w 2396125"/>
              <a:gd name="connsiteY2" fmla="*/ 6858000 h 6858000"/>
              <a:gd name="connsiteX3" fmla="*/ 1878904 w 2396125"/>
              <a:gd name="connsiteY3" fmla="*/ 6858000 h 6858000"/>
              <a:gd name="connsiteX4" fmla="*/ 0 w 2396125"/>
              <a:gd name="connsiteY4" fmla="*/ 12526 h 6858000"/>
              <a:gd name="connsiteX0" fmla="*/ 0 w 7639457"/>
              <a:gd name="connsiteY0" fmla="*/ 0 h 6880198"/>
              <a:gd name="connsiteX1" fmla="*/ 7639457 w 7639457"/>
              <a:gd name="connsiteY1" fmla="*/ 22198 h 6880198"/>
              <a:gd name="connsiteX2" fmla="*/ 7639457 w 7639457"/>
              <a:gd name="connsiteY2" fmla="*/ 6880198 h 6880198"/>
              <a:gd name="connsiteX3" fmla="*/ 7122236 w 7639457"/>
              <a:gd name="connsiteY3" fmla="*/ 6880198 h 6880198"/>
              <a:gd name="connsiteX4" fmla="*/ 0 w 7639457"/>
              <a:gd name="connsiteY4" fmla="*/ 0 h 6880198"/>
              <a:gd name="connsiteX0" fmla="*/ 0 w 7639457"/>
              <a:gd name="connsiteY0" fmla="*/ 0 h 6880198"/>
              <a:gd name="connsiteX1" fmla="*/ 7639457 w 7639457"/>
              <a:gd name="connsiteY1" fmla="*/ 22198 h 6880198"/>
              <a:gd name="connsiteX2" fmla="*/ 7639457 w 7639457"/>
              <a:gd name="connsiteY2" fmla="*/ 6880198 h 6880198"/>
              <a:gd name="connsiteX3" fmla="*/ 2916050 w 7639457"/>
              <a:gd name="connsiteY3" fmla="*/ 6880198 h 6880198"/>
              <a:gd name="connsiteX4" fmla="*/ 0 w 7639457"/>
              <a:gd name="connsiteY4" fmla="*/ 0 h 6880198"/>
              <a:gd name="connsiteX0" fmla="*/ 1729767 w 4723407"/>
              <a:gd name="connsiteY0" fmla="*/ 0 h 6868323"/>
              <a:gd name="connsiteX1" fmla="*/ 4723407 w 4723407"/>
              <a:gd name="connsiteY1" fmla="*/ 10323 h 6868323"/>
              <a:gd name="connsiteX2" fmla="*/ 4723407 w 4723407"/>
              <a:gd name="connsiteY2" fmla="*/ 6868323 h 6868323"/>
              <a:gd name="connsiteX3" fmla="*/ 0 w 4723407"/>
              <a:gd name="connsiteY3" fmla="*/ 6868323 h 6868323"/>
              <a:gd name="connsiteX4" fmla="*/ 1729767 w 4723407"/>
              <a:gd name="connsiteY4" fmla="*/ 0 h 6868323"/>
              <a:gd name="connsiteX0" fmla="*/ 1508810 w 4723407"/>
              <a:gd name="connsiteY0" fmla="*/ 188 h 6858000"/>
              <a:gd name="connsiteX1" fmla="*/ 4723407 w 4723407"/>
              <a:gd name="connsiteY1" fmla="*/ 0 h 6858000"/>
              <a:gd name="connsiteX2" fmla="*/ 4723407 w 4723407"/>
              <a:gd name="connsiteY2" fmla="*/ 6858000 h 6858000"/>
              <a:gd name="connsiteX3" fmla="*/ 0 w 4723407"/>
              <a:gd name="connsiteY3" fmla="*/ 6858000 h 6858000"/>
              <a:gd name="connsiteX4" fmla="*/ 1508810 w 4723407"/>
              <a:gd name="connsiteY4" fmla="*/ 188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23407" h="6858000">
                <a:moveTo>
                  <a:pt x="1508810" y="188"/>
                </a:moveTo>
                <a:lnTo>
                  <a:pt x="4723407" y="0"/>
                </a:lnTo>
                <a:lnTo>
                  <a:pt x="4723407" y="6858000"/>
                </a:lnTo>
                <a:lnTo>
                  <a:pt x="0" y="6858000"/>
                </a:lnTo>
                <a:lnTo>
                  <a:pt x="1508810" y="188"/>
                </a:lnTo>
                <a:close/>
              </a:path>
            </a:pathLst>
          </a:custGeom>
          <a:blipFill>
            <a:blip r:embed="rId3" cstate="screen">
              <a:extLst>
                <a:ext uri="{28A0092B-C50C-407E-A947-70E740481C1C}">
                  <a14:useLocalDpi xmlns:a14="http://schemas.microsoft.com/office/drawing/2010/main"/>
                </a:ext>
              </a:extLst>
            </a:blip>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wrap="none" lIns="0" tIns="0" rIns="0" bIns="0" rtlCol="0" anchor="ctr"/>
          <a:lstStyle/>
          <a:p>
            <a:pPr algn="ctr"/>
            <a:endParaRPr lang="en-US"/>
          </a:p>
        </p:txBody>
      </p:sp>
      <p:sp>
        <p:nvSpPr>
          <p:cNvPr id="6" name="Footer Placeholder 5">
            <a:extLst>
              <a:ext uri="{FF2B5EF4-FFF2-40B4-BE49-F238E27FC236}">
                <a16:creationId xmlns:a16="http://schemas.microsoft.com/office/drawing/2014/main" id="{2749C1F4-B3F9-6A42-4863-4D48557F9C31}"/>
              </a:ext>
            </a:extLst>
          </p:cNvPr>
          <p:cNvSpPr>
            <a:spLocks noGrp="1"/>
          </p:cNvSpPr>
          <p:nvPr>
            <p:ph type="ftr" sz="quarter" idx="11"/>
          </p:nvPr>
        </p:nvSpPr>
        <p:spPr/>
        <p:txBody>
          <a:bodyPr/>
          <a:lstStyle>
            <a:lvl1pPr>
              <a:defRPr>
                <a:solidFill>
                  <a:schemeClr val="tx1"/>
                </a:solidFill>
              </a:defRPr>
            </a:lvl1pPr>
          </a:lstStyle>
          <a:p>
            <a:r>
              <a:rPr lang="en-US" dirty="0"/>
              <a:t>Name of School/Unit</a:t>
            </a:r>
          </a:p>
        </p:txBody>
      </p:sp>
      <p:sp>
        <p:nvSpPr>
          <p:cNvPr id="7" name="Slide Number Placeholder 6">
            <a:extLst>
              <a:ext uri="{FF2B5EF4-FFF2-40B4-BE49-F238E27FC236}">
                <a16:creationId xmlns:a16="http://schemas.microsoft.com/office/drawing/2014/main" id="{42C4FB0A-2BA1-C67D-F34B-224D6F9E822E}"/>
              </a:ext>
            </a:extLst>
          </p:cNvPr>
          <p:cNvSpPr>
            <a:spLocks noGrp="1"/>
          </p:cNvSpPr>
          <p:nvPr>
            <p:ph type="sldNum" sz="quarter" idx="12"/>
          </p:nvPr>
        </p:nvSpPr>
        <p:spPr/>
        <p:txBody>
          <a:bodyPr/>
          <a:lstStyle>
            <a:lvl1pPr>
              <a:defRPr>
                <a:solidFill>
                  <a:schemeClr val="tx1"/>
                </a:solidFill>
              </a:defRPr>
            </a:lvl1pPr>
          </a:lstStyle>
          <a:p>
            <a:fld id="{2EF5B720-A4A1-FD49-AF98-E194DCD54D67}" type="slidenum">
              <a:rPr lang="en-US" smtClean="0"/>
              <a:pPr/>
              <a:t>‹#›</a:t>
            </a:fld>
            <a:endParaRPr lang="en-US" dirty="0"/>
          </a:p>
        </p:txBody>
      </p:sp>
      <p:sp>
        <p:nvSpPr>
          <p:cNvPr id="2" name="Title 1">
            <a:extLst>
              <a:ext uri="{FF2B5EF4-FFF2-40B4-BE49-F238E27FC236}">
                <a16:creationId xmlns:a16="http://schemas.microsoft.com/office/drawing/2014/main" id="{7F8DCACD-8019-5FE7-7B97-5FCF9FACD736}"/>
              </a:ext>
            </a:extLst>
          </p:cNvPr>
          <p:cNvSpPr>
            <a:spLocks noGrp="1" noChangeAspect="1"/>
          </p:cNvSpPr>
          <p:nvPr>
            <p:ph type="title" hasCustomPrompt="1"/>
          </p:nvPr>
        </p:nvSpPr>
        <p:spPr>
          <a:xfrm>
            <a:off x="857837" y="1445026"/>
            <a:ext cx="11347443" cy="4050792"/>
          </a:xfrm>
          <a:custGeom>
            <a:avLst/>
            <a:gdLst>
              <a:gd name="connsiteX0" fmla="*/ 0 w 9595105"/>
              <a:gd name="connsiteY0" fmla="*/ 3429000 h 3429000"/>
              <a:gd name="connsiteX1" fmla="*/ 857250 w 9595105"/>
              <a:gd name="connsiteY1" fmla="*/ 0 h 3429000"/>
              <a:gd name="connsiteX2" fmla="*/ 9595105 w 9595105"/>
              <a:gd name="connsiteY2" fmla="*/ 0 h 3429000"/>
              <a:gd name="connsiteX3" fmla="*/ 8737855 w 9595105"/>
              <a:gd name="connsiteY3" fmla="*/ 3429000 h 3429000"/>
              <a:gd name="connsiteX4" fmla="*/ 0 w 9595105"/>
              <a:gd name="connsiteY4" fmla="*/ 3429000 h 3429000"/>
              <a:gd name="connsiteX0" fmla="*/ 0 w 9601455"/>
              <a:gd name="connsiteY0" fmla="*/ 3429000 h 3429000"/>
              <a:gd name="connsiteX1" fmla="*/ 857250 w 9601455"/>
              <a:gd name="connsiteY1" fmla="*/ 0 h 3429000"/>
              <a:gd name="connsiteX2" fmla="*/ 9595105 w 9601455"/>
              <a:gd name="connsiteY2" fmla="*/ 0 h 3429000"/>
              <a:gd name="connsiteX3" fmla="*/ 9601455 w 9601455"/>
              <a:gd name="connsiteY3" fmla="*/ 3418840 h 3429000"/>
              <a:gd name="connsiteX4" fmla="*/ 0 w 9601455"/>
              <a:gd name="connsiteY4" fmla="*/ 3429000 h 3429000"/>
              <a:gd name="connsiteX0" fmla="*/ 0 w 9605623"/>
              <a:gd name="connsiteY0" fmla="*/ 3429000 h 3429000"/>
              <a:gd name="connsiteX1" fmla="*/ 857250 w 9605623"/>
              <a:gd name="connsiteY1" fmla="*/ 0 h 3429000"/>
              <a:gd name="connsiteX2" fmla="*/ 9605265 w 9605623"/>
              <a:gd name="connsiteY2" fmla="*/ 10160 h 3429000"/>
              <a:gd name="connsiteX3" fmla="*/ 9601455 w 9605623"/>
              <a:gd name="connsiteY3" fmla="*/ 3418840 h 3429000"/>
              <a:gd name="connsiteX4" fmla="*/ 0 w 9605623"/>
              <a:gd name="connsiteY4" fmla="*/ 3429000 h 3429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05623" h="3429000">
                <a:moveTo>
                  <a:pt x="0" y="3429000"/>
                </a:moveTo>
                <a:lnTo>
                  <a:pt x="857250" y="0"/>
                </a:lnTo>
                <a:lnTo>
                  <a:pt x="9605265" y="10160"/>
                </a:lnTo>
                <a:cubicBezTo>
                  <a:pt x="9607382" y="1149773"/>
                  <a:pt x="9599338" y="2279227"/>
                  <a:pt x="9601455" y="3418840"/>
                </a:cubicBezTo>
                <a:lnTo>
                  <a:pt x="0" y="3429000"/>
                </a:lnTo>
                <a:close/>
              </a:path>
            </a:pathLst>
          </a:custGeom>
          <a:solidFill>
            <a:schemeClr val="bg1"/>
          </a:solidFill>
        </p:spPr>
        <p:txBody>
          <a:bodyPr lIns="1371600" tIns="457200" rIns="6400800" bIns="457200" anchor="t" anchorCtr="0"/>
          <a:lstStyle>
            <a:lvl1pPr>
              <a:defRPr sz="3200"/>
            </a:lvl1pPr>
          </a:lstStyle>
          <a:p>
            <a:r>
              <a:rPr lang="en-US" dirty="0"/>
              <a:t>32 PT HELVETICA NEUE BOLD CONDENSED ITALIC </a:t>
            </a:r>
            <a:br>
              <a:rPr lang="en-US" dirty="0"/>
            </a:br>
            <a:r>
              <a:rPr lang="en-US" dirty="0"/>
              <a:t>IN ALL-CAPS</a:t>
            </a:r>
          </a:p>
        </p:txBody>
      </p:sp>
      <p:pic>
        <p:nvPicPr>
          <p:cNvPr id="11" name="Picture 10" descr="A white text on a black background&#10;&#10;Description automatically generated">
            <a:extLst>
              <a:ext uri="{FF2B5EF4-FFF2-40B4-BE49-F238E27FC236}">
                <a16:creationId xmlns:a16="http://schemas.microsoft.com/office/drawing/2014/main" id="{883CB36D-A7B3-DF3F-F901-9EAEFEA93CC9}"/>
              </a:ext>
            </a:extLst>
          </p:cNvPr>
          <p:cNvPicPr>
            <a:picLocks noChangeAspect="1"/>
          </p:cNvPicPr>
          <p:nvPr userDrawn="1"/>
        </p:nvPicPr>
        <p:blipFill>
          <a:blip r:embed="rId4"/>
          <a:stretch>
            <a:fillRect/>
          </a:stretch>
        </p:blipFill>
        <p:spPr>
          <a:xfrm>
            <a:off x="381001" y="6090376"/>
            <a:ext cx="1490597" cy="457200"/>
          </a:xfrm>
          <a:prstGeom prst="rect">
            <a:avLst/>
          </a:prstGeom>
        </p:spPr>
      </p:pic>
      <p:sp>
        <p:nvSpPr>
          <p:cNvPr id="3" name="Content Placeholder 2">
            <a:extLst>
              <a:ext uri="{FF2B5EF4-FFF2-40B4-BE49-F238E27FC236}">
                <a16:creationId xmlns:a16="http://schemas.microsoft.com/office/drawing/2014/main" id="{D13ECD19-F474-F896-7C09-235E434B7A49}"/>
              </a:ext>
            </a:extLst>
          </p:cNvPr>
          <p:cNvSpPr>
            <a:spLocks noGrp="1"/>
          </p:cNvSpPr>
          <p:nvPr>
            <p:ph idx="1"/>
          </p:nvPr>
        </p:nvSpPr>
        <p:spPr>
          <a:xfrm>
            <a:off x="6096000" y="1981200"/>
            <a:ext cx="5259388" cy="3048000"/>
          </a:xfrm>
        </p:spPr>
        <p:txBody>
          <a:bodyPr>
            <a:normAutofit/>
          </a:bodyPr>
          <a:lstStyle>
            <a:lvl1pPr>
              <a:defRPr sz="1800"/>
            </a:lvl1pPr>
            <a:lvl2pPr>
              <a:defRPr sz="1800"/>
            </a:lvl2pPr>
            <a:lvl3pPr>
              <a:defRPr sz="1800"/>
            </a:lvl3pPr>
            <a:lvl4pPr>
              <a:defRPr sz="1800"/>
            </a:lvl4pPr>
            <a:lvl5pPr>
              <a:defRPr sz="18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23034250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Pull Quote - Custom Photo">
    <p:spTree>
      <p:nvGrpSpPr>
        <p:cNvPr id="1" name=""/>
        <p:cNvGrpSpPr/>
        <p:nvPr/>
      </p:nvGrpSpPr>
      <p:grpSpPr>
        <a:xfrm>
          <a:off x="0" y="0"/>
          <a:ext cx="0" cy="0"/>
          <a:chOff x="0" y="0"/>
          <a:chExt cx="0" cy="0"/>
        </a:xfrm>
      </p:grpSpPr>
      <p:sp>
        <p:nvSpPr>
          <p:cNvPr id="12" name="Picture Placeholder 10">
            <a:extLst>
              <a:ext uri="{FF2B5EF4-FFF2-40B4-BE49-F238E27FC236}">
                <a16:creationId xmlns:a16="http://schemas.microsoft.com/office/drawing/2014/main" id="{49FBCFA9-259C-C8DD-755B-7122B8D58330}"/>
              </a:ext>
            </a:extLst>
          </p:cNvPr>
          <p:cNvSpPr>
            <a:spLocks noGrp="1"/>
          </p:cNvSpPr>
          <p:nvPr>
            <p:ph type="pic" sz="quarter" idx="16"/>
          </p:nvPr>
        </p:nvSpPr>
        <p:spPr>
          <a:xfrm rot="10800000" flipH="1" flipV="1">
            <a:off x="6541600" y="-10274"/>
            <a:ext cx="5650400" cy="6878548"/>
          </a:xfrm>
          <a:custGeom>
            <a:avLst/>
            <a:gdLst>
              <a:gd name="connsiteX0" fmla="*/ 0 w 5599767"/>
              <a:gd name="connsiteY0" fmla="*/ 0 h 6878548"/>
              <a:gd name="connsiteX1" fmla="*/ 5599767 w 5599767"/>
              <a:gd name="connsiteY1" fmla="*/ 0 h 6878548"/>
              <a:gd name="connsiteX2" fmla="*/ 5599767 w 5599767"/>
              <a:gd name="connsiteY2" fmla="*/ 6878548 h 6878548"/>
              <a:gd name="connsiteX3" fmla="*/ 0 w 5599767"/>
              <a:gd name="connsiteY3" fmla="*/ 6878548 h 6878548"/>
              <a:gd name="connsiteX4" fmla="*/ 0 w 5599767"/>
              <a:gd name="connsiteY4" fmla="*/ 0 h 6878548"/>
              <a:gd name="connsiteX0" fmla="*/ 0 w 5599767"/>
              <a:gd name="connsiteY0" fmla="*/ 0 h 6899569"/>
              <a:gd name="connsiteX1" fmla="*/ 5599767 w 5599767"/>
              <a:gd name="connsiteY1" fmla="*/ 0 h 6899569"/>
              <a:gd name="connsiteX2" fmla="*/ 5599767 w 5599767"/>
              <a:gd name="connsiteY2" fmla="*/ 6878548 h 6899569"/>
              <a:gd name="connsiteX3" fmla="*/ 1723697 w 5599767"/>
              <a:gd name="connsiteY3" fmla="*/ 6899569 h 6899569"/>
              <a:gd name="connsiteX4" fmla="*/ 0 w 5599767"/>
              <a:gd name="connsiteY4" fmla="*/ 0 h 6899569"/>
              <a:gd name="connsiteX0" fmla="*/ 50019 w 3876070"/>
              <a:gd name="connsiteY0" fmla="*/ 11017 h 6899569"/>
              <a:gd name="connsiteX1" fmla="*/ 3876070 w 3876070"/>
              <a:gd name="connsiteY1" fmla="*/ 0 h 6899569"/>
              <a:gd name="connsiteX2" fmla="*/ 3876070 w 3876070"/>
              <a:gd name="connsiteY2" fmla="*/ 6878548 h 6899569"/>
              <a:gd name="connsiteX3" fmla="*/ 0 w 3876070"/>
              <a:gd name="connsiteY3" fmla="*/ 6899569 h 6899569"/>
              <a:gd name="connsiteX4" fmla="*/ 50019 w 3876070"/>
              <a:gd name="connsiteY4" fmla="*/ 11017 h 6899569"/>
              <a:gd name="connsiteX0" fmla="*/ 16969 w 3876070"/>
              <a:gd name="connsiteY0" fmla="*/ 33051 h 6899569"/>
              <a:gd name="connsiteX1" fmla="*/ 3876070 w 3876070"/>
              <a:gd name="connsiteY1" fmla="*/ 0 h 6899569"/>
              <a:gd name="connsiteX2" fmla="*/ 3876070 w 3876070"/>
              <a:gd name="connsiteY2" fmla="*/ 6878548 h 6899569"/>
              <a:gd name="connsiteX3" fmla="*/ 0 w 3876070"/>
              <a:gd name="connsiteY3" fmla="*/ 6899569 h 6899569"/>
              <a:gd name="connsiteX4" fmla="*/ 16969 w 3876070"/>
              <a:gd name="connsiteY4" fmla="*/ 33051 h 6899569"/>
              <a:gd name="connsiteX0" fmla="*/ 5952 w 3876070"/>
              <a:gd name="connsiteY0" fmla="*/ 22034 h 6899569"/>
              <a:gd name="connsiteX1" fmla="*/ 3876070 w 3876070"/>
              <a:gd name="connsiteY1" fmla="*/ 0 h 6899569"/>
              <a:gd name="connsiteX2" fmla="*/ 3876070 w 3876070"/>
              <a:gd name="connsiteY2" fmla="*/ 6878548 h 6899569"/>
              <a:gd name="connsiteX3" fmla="*/ 0 w 3876070"/>
              <a:gd name="connsiteY3" fmla="*/ 6899569 h 6899569"/>
              <a:gd name="connsiteX4" fmla="*/ 5952 w 3876070"/>
              <a:gd name="connsiteY4" fmla="*/ 22034 h 6899569"/>
              <a:gd name="connsiteX0" fmla="*/ 1757634 w 5627752"/>
              <a:gd name="connsiteY0" fmla="*/ 22034 h 6878548"/>
              <a:gd name="connsiteX1" fmla="*/ 5627752 w 5627752"/>
              <a:gd name="connsiteY1" fmla="*/ 0 h 6878548"/>
              <a:gd name="connsiteX2" fmla="*/ 5627752 w 5627752"/>
              <a:gd name="connsiteY2" fmla="*/ 6878548 h 6878548"/>
              <a:gd name="connsiteX3" fmla="*/ 0 w 5627752"/>
              <a:gd name="connsiteY3" fmla="*/ 6877536 h 6878548"/>
              <a:gd name="connsiteX4" fmla="*/ 1757634 w 5627752"/>
              <a:gd name="connsiteY4" fmla="*/ 22034 h 6878548"/>
              <a:gd name="connsiteX0" fmla="*/ 1758243 w 5628361"/>
              <a:gd name="connsiteY0" fmla="*/ 22034 h 6878548"/>
              <a:gd name="connsiteX1" fmla="*/ 5628361 w 5628361"/>
              <a:gd name="connsiteY1" fmla="*/ 0 h 6878548"/>
              <a:gd name="connsiteX2" fmla="*/ 5628361 w 5628361"/>
              <a:gd name="connsiteY2" fmla="*/ 6878548 h 6878548"/>
              <a:gd name="connsiteX3" fmla="*/ 609 w 5628361"/>
              <a:gd name="connsiteY3" fmla="*/ 6877536 h 6878548"/>
              <a:gd name="connsiteX4" fmla="*/ 1758243 w 5628361"/>
              <a:gd name="connsiteY4" fmla="*/ 22034 h 6878548"/>
              <a:gd name="connsiteX0" fmla="*/ 1758254 w 5628372"/>
              <a:gd name="connsiteY0" fmla="*/ 22034 h 6878548"/>
              <a:gd name="connsiteX1" fmla="*/ 5628372 w 5628372"/>
              <a:gd name="connsiteY1" fmla="*/ 0 h 6878548"/>
              <a:gd name="connsiteX2" fmla="*/ 5628372 w 5628372"/>
              <a:gd name="connsiteY2" fmla="*/ 6878548 h 6878548"/>
              <a:gd name="connsiteX3" fmla="*/ 620 w 5628372"/>
              <a:gd name="connsiteY3" fmla="*/ 6877536 h 6878548"/>
              <a:gd name="connsiteX4" fmla="*/ 1758254 w 5628372"/>
              <a:gd name="connsiteY4" fmla="*/ 22034 h 6878548"/>
              <a:gd name="connsiteX0" fmla="*/ 1747241 w 5628376"/>
              <a:gd name="connsiteY0" fmla="*/ 11017 h 6878548"/>
              <a:gd name="connsiteX1" fmla="*/ 5628376 w 5628376"/>
              <a:gd name="connsiteY1" fmla="*/ 0 h 6878548"/>
              <a:gd name="connsiteX2" fmla="*/ 5628376 w 5628376"/>
              <a:gd name="connsiteY2" fmla="*/ 6878548 h 6878548"/>
              <a:gd name="connsiteX3" fmla="*/ 624 w 5628376"/>
              <a:gd name="connsiteY3" fmla="*/ 6877536 h 6878548"/>
              <a:gd name="connsiteX4" fmla="*/ 1747241 w 5628376"/>
              <a:gd name="connsiteY4" fmla="*/ 11017 h 6878548"/>
              <a:gd name="connsiteX0" fmla="*/ 1769267 w 5650402"/>
              <a:gd name="connsiteY0" fmla="*/ 11017 h 6878548"/>
              <a:gd name="connsiteX1" fmla="*/ 5650402 w 5650402"/>
              <a:gd name="connsiteY1" fmla="*/ 0 h 6878548"/>
              <a:gd name="connsiteX2" fmla="*/ 5650402 w 5650402"/>
              <a:gd name="connsiteY2" fmla="*/ 6878548 h 6878548"/>
              <a:gd name="connsiteX3" fmla="*/ 616 w 5650402"/>
              <a:gd name="connsiteY3" fmla="*/ 6877536 h 6878548"/>
              <a:gd name="connsiteX4" fmla="*/ 1769267 w 5650402"/>
              <a:gd name="connsiteY4" fmla="*/ 11017 h 6878548"/>
              <a:gd name="connsiteX0" fmla="*/ 1780282 w 5650400"/>
              <a:gd name="connsiteY0" fmla="*/ 1 h 6878548"/>
              <a:gd name="connsiteX1" fmla="*/ 5650400 w 5650400"/>
              <a:gd name="connsiteY1" fmla="*/ 0 h 6878548"/>
              <a:gd name="connsiteX2" fmla="*/ 5650400 w 5650400"/>
              <a:gd name="connsiteY2" fmla="*/ 6878548 h 6878548"/>
              <a:gd name="connsiteX3" fmla="*/ 614 w 5650400"/>
              <a:gd name="connsiteY3" fmla="*/ 6877536 h 6878548"/>
              <a:gd name="connsiteX4" fmla="*/ 1780282 w 5650400"/>
              <a:gd name="connsiteY4" fmla="*/ 1 h 68785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50400" h="6878548">
                <a:moveTo>
                  <a:pt x="1780282" y="1"/>
                </a:moveTo>
                <a:lnTo>
                  <a:pt x="5650400" y="0"/>
                </a:lnTo>
                <a:lnTo>
                  <a:pt x="5650400" y="6878548"/>
                </a:lnTo>
                <a:lnTo>
                  <a:pt x="614" y="6877536"/>
                </a:lnTo>
                <a:cubicBezTo>
                  <a:pt x="-37798" y="6902239"/>
                  <a:pt x="1741575" y="-2668"/>
                  <a:pt x="1780282" y="1"/>
                </a:cubicBezTo>
                <a:close/>
              </a:path>
            </a:pathLst>
          </a:custGeom>
          <a:blipFill>
            <a:blip r:embed="rId2" cstate="screen">
              <a:extLst>
                <a:ext uri="{28A0092B-C50C-407E-A947-70E740481C1C}">
                  <a14:useLocalDpi xmlns:a14="http://schemas.microsoft.com/office/drawing/2010/main"/>
                </a:ext>
              </a:extLst>
            </a:blip>
            <a:stretch>
              <a:fillRect t="150" b="150"/>
            </a:stretch>
          </a:blipFill>
        </p:spPr>
        <p:txBody>
          <a:bodyPr/>
          <a:lstStyle>
            <a:lvl1pPr marL="0" indent="0">
              <a:buNone/>
              <a:defRPr/>
            </a:lvl1pPr>
          </a:lstStyle>
          <a:p>
            <a:r>
              <a:rPr lang="en-US"/>
              <a:t>Click icon to add picture</a:t>
            </a:r>
            <a:endParaRPr lang="en-US" dirty="0"/>
          </a:p>
        </p:txBody>
      </p:sp>
      <p:sp>
        <p:nvSpPr>
          <p:cNvPr id="2" name="Title 1">
            <a:extLst>
              <a:ext uri="{FF2B5EF4-FFF2-40B4-BE49-F238E27FC236}">
                <a16:creationId xmlns:a16="http://schemas.microsoft.com/office/drawing/2014/main" id="{62A06E75-F681-5E46-5B58-636FA9667B27}"/>
              </a:ext>
            </a:extLst>
          </p:cNvPr>
          <p:cNvSpPr>
            <a:spLocks noGrp="1"/>
          </p:cNvSpPr>
          <p:nvPr>
            <p:ph type="title" hasCustomPrompt="1"/>
          </p:nvPr>
        </p:nvSpPr>
        <p:spPr>
          <a:xfrm>
            <a:off x="1303008" y="1866900"/>
            <a:ext cx="4346576" cy="1981200"/>
          </a:xfrm>
          <a:prstGeom prst="rect">
            <a:avLst/>
          </a:prstGeom>
          <a:noFill/>
        </p:spPr>
        <p:txBody>
          <a:bodyPr lIns="0" tIns="0" rIns="0" bIns="0" anchor="b">
            <a:normAutofit/>
          </a:bodyPr>
          <a:lstStyle>
            <a:lvl1pPr algn="ctr">
              <a:defRPr sz="3200" b="0" i="1">
                <a:latin typeface="Helvetica Neue Light" panose="02000403000000020004" pitchFamily="2" charset="0"/>
                <a:ea typeface="Helvetica Neue Light" panose="02000403000000020004" pitchFamily="2" charset="0"/>
                <a:cs typeface="Helvetica Neue" panose="02000503000000020004" pitchFamily="2" charset="0"/>
              </a:defRPr>
            </a:lvl1pPr>
          </a:lstStyle>
          <a:p>
            <a:r>
              <a:rPr lang="en-US" dirty="0"/>
              <a:t>A good way to highlight a pull quote along side someone’s picture.</a:t>
            </a:r>
          </a:p>
        </p:txBody>
      </p:sp>
      <p:sp>
        <p:nvSpPr>
          <p:cNvPr id="4" name="Text Placeholder 3">
            <a:extLst>
              <a:ext uri="{FF2B5EF4-FFF2-40B4-BE49-F238E27FC236}">
                <a16:creationId xmlns:a16="http://schemas.microsoft.com/office/drawing/2014/main" id="{494E4B8E-48B6-6DB3-5A9C-89C01F4E99B6}"/>
              </a:ext>
            </a:extLst>
          </p:cNvPr>
          <p:cNvSpPr>
            <a:spLocks noGrp="1"/>
          </p:cNvSpPr>
          <p:nvPr>
            <p:ph type="body" sz="half" idx="2" hasCustomPrompt="1"/>
          </p:nvPr>
        </p:nvSpPr>
        <p:spPr>
          <a:xfrm>
            <a:off x="1303009" y="4115680"/>
            <a:ext cx="4346575" cy="468143"/>
          </a:xfrm>
        </p:spPr>
        <p:txBody>
          <a:bodyPr lIns="0" rIns="0"/>
          <a:lstStyle>
            <a:lvl1pPr marL="0" indent="0" algn="r">
              <a:buNone/>
              <a:defRPr sz="1600" b="0" i="1">
                <a:latin typeface="Helvetica Neue Light" panose="02000403000000020004" pitchFamily="2" charset="0"/>
                <a:ea typeface="Helvetica Neue Light" panose="02000403000000020004" pitchFamily="2" charset="0"/>
                <a:cs typeface="Helvetica Neue" panose="02000503000000020004" pitchFamily="2"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—First and Last Name, Title</a:t>
            </a:r>
          </a:p>
        </p:txBody>
      </p:sp>
      <p:sp>
        <p:nvSpPr>
          <p:cNvPr id="6" name="Footer Placeholder 5">
            <a:extLst>
              <a:ext uri="{FF2B5EF4-FFF2-40B4-BE49-F238E27FC236}">
                <a16:creationId xmlns:a16="http://schemas.microsoft.com/office/drawing/2014/main" id="{AA7725DE-DC0D-CF44-ECF9-9DA535CFA9CF}"/>
              </a:ext>
            </a:extLst>
          </p:cNvPr>
          <p:cNvSpPr>
            <a:spLocks noGrp="1"/>
          </p:cNvSpPr>
          <p:nvPr>
            <p:ph type="ftr" sz="quarter" idx="11"/>
          </p:nvPr>
        </p:nvSpPr>
        <p:spPr/>
        <p:txBody>
          <a:bodyPr/>
          <a:lstStyle/>
          <a:p>
            <a:r>
              <a:rPr lang="en-US" dirty="0"/>
              <a:t>Name of School/Unit</a:t>
            </a:r>
          </a:p>
        </p:txBody>
      </p:sp>
      <p:sp>
        <p:nvSpPr>
          <p:cNvPr id="7" name="Slide Number Placeholder 6">
            <a:extLst>
              <a:ext uri="{FF2B5EF4-FFF2-40B4-BE49-F238E27FC236}">
                <a16:creationId xmlns:a16="http://schemas.microsoft.com/office/drawing/2014/main" id="{0B342594-C110-B48D-BDD3-6A99C2B93462}"/>
              </a:ext>
            </a:extLst>
          </p:cNvPr>
          <p:cNvSpPr>
            <a:spLocks noGrp="1"/>
          </p:cNvSpPr>
          <p:nvPr>
            <p:ph type="sldNum" sz="quarter" idx="12"/>
          </p:nvPr>
        </p:nvSpPr>
        <p:spPr/>
        <p:txBody>
          <a:bodyPr/>
          <a:lstStyle>
            <a:lvl1pPr>
              <a:defRPr>
                <a:solidFill>
                  <a:schemeClr val="bg1"/>
                </a:solidFill>
              </a:defRPr>
            </a:lvl1pPr>
          </a:lstStyle>
          <a:p>
            <a:fld id="{2EF5B720-A4A1-FD49-AF98-E194DCD54D67}" type="slidenum">
              <a:rPr lang="en-US" smtClean="0"/>
              <a:pPr/>
              <a:t>‹#›</a:t>
            </a:fld>
            <a:endParaRPr lang="en-US"/>
          </a:p>
        </p:txBody>
      </p:sp>
      <p:sp>
        <p:nvSpPr>
          <p:cNvPr id="8" name="Rectangle 7">
            <a:extLst>
              <a:ext uri="{FF2B5EF4-FFF2-40B4-BE49-F238E27FC236}">
                <a16:creationId xmlns:a16="http://schemas.microsoft.com/office/drawing/2014/main" id="{6C4B5EC2-F21A-CB65-11CD-BA365538306E}"/>
              </a:ext>
            </a:extLst>
          </p:cNvPr>
          <p:cNvSpPr/>
          <p:nvPr userDrawn="1"/>
        </p:nvSpPr>
        <p:spPr>
          <a:xfrm>
            <a:off x="838200" y="1447800"/>
            <a:ext cx="5276193" cy="3848100"/>
          </a:xfrm>
          <a:prstGeom prst="rect">
            <a:avLst/>
          </a:prstGeom>
          <a:noFill/>
          <a:ln w="3810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6D26FC46-933A-5BB1-ED1A-58B0DAF8AF2B}"/>
              </a:ext>
            </a:extLst>
          </p:cNvPr>
          <p:cNvSpPr txBox="1"/>
          <p:nvPr userDrawn="1"/>
        </p:nvSpPr>
        <p:spPr>
          <a:xfrm>
            <a:off x="360357" y="2955233"/>
            <a:ext cx="955683" cy="833234"/>
          </a:xfrm>
          <a:prstGeom prst="rect">
            <a:avLst/>
          </a:prstGeom>
          <a:solidFill>
            <a:schemeClr val="bg1"/>
          </a:solidFill>
        </p:spPr>
        <p:txBody>
          <a:bodyPr wrap="none" lIns="0" tIns="365760" rIns="0" bIns="0" rtlCol="0" anchor="ctr">
            <a:noAutofit/>
          </a:bodyPr>
          <a:lstStyle/>
          <a:p>
            <a:pPr algn="ctr"/>
            <a:r>
              <a:rPr lang="en-US" sz="10000" b="1" i="0" dirty="0">
                <a:ln w="28575">
                  <a:solidFill>
                    <a:schemeClr val="tx1"/>
                  </a:solidFill>
                </a:ln>
                <a:solidFill>
                  <a:schemeClr val="bg1"/>
                </a:solidFill>
                <a:latin typeface="Helvetica Neue Condensed Black" panose="02000503000000020004" pitchFamily="2" charset="0"/>
                <a:ea typeface="Helvetica Neue Condensed Black" panose="02000503000000020004" pitchFamily="2" charset="0"/>
                <a:cs typeface="Helvetica Neue Condensed Black" panose="02000503000000020004" pitchFamily="2" charset="0"/>
              </a:rPr>
              <a:t>“</a:t>
            </a:r>
          </a:p>
        </p:txBody>
      </p:sp>
      <p:sp>
        <p:nvSpPr>
          <p:cNvPr id="11" name="TextBox 10">
            <a:extLst>
              <a:ext uri="{FF2B5EF4-FFF2-40B4-BE49-F238E27FC236}">
                <a16:creationId xmlns:a16="http://schemas.microsoft.com/office/drawing/2014/main" id="{35D5E2D9-0D07-1B08-8B12-932FFA18C94E}"/>
              </a:ext>
            </a:extLst>
          </p:cNvPr>
          <p:cNvSpPr txBox="1"/>
          <p:nvPr userDrawn="1"/>
        </p:nvSpPr>
        <p:spPr>
          <a:xfrm rot="10800000">
            <a:off x="5636550" y="2955234"/>
            <a:ext cx="955683" cy="833234"/>
          </a:xfrm>
          <a:prstGeom prst="rect">
            <a:avLst/>
          </a:prstGeom>
          <a:solidFill>
            <a:schemeClr val="bg1"/>
          </a:solidFill>
        </p:spPr>
        <p:txBody>
          <a:bodyPr wrap="square" lIns="0" tIns="365760" rIns="0" bIns="0" rtlCol="0" anchor="ctr" anchorCtr="0">
            <a:noAutofit/>
          </a:bodyPr>
          <a:lstStyle/>
          <a:p>
            <a:pPr algn="ctr"/>
            <a:r>
              <a:rPr lang="en-US" sz="10000" b="1" i="0" dirty="0">
                <a:ln w="28575">
                  <a:solidFill>
                    <a:schemeClr val="tx1"/>
                  </a:solidFill>
                </a:ln>
                <a:solidFill>
                  <a:schemeClr val="bg1"/>
                </a:solidFill>
                <a:latin typeface="Helvetica Neue Condensed Black" panose="02000503000000020004" pitchFamily="2" charset="0"/>
                <a:ea typeface="Helvetica Neue Condensed Black" panose="02000503000000020004" pitchFamily="2" charset="0"/>
                <a:cs typeface="Helvetica Neue Condensed Black" panose="02000503000000020004" pitchFamily="2" charset="0"/>
              </a:rPr>
              <a:t>“</a:t>
            </a:r>
          </a:p>
        </p:txBody>
      </p:sp>
    </p:spTree>
    <p:extLst>
      <p:ext uri="{BB962C8B-B14F-4D97-AF65-F5344CB8AC3E}">
        <p14:creationId xmlns:p14="http://schemas.microsoft.com/office/powerpoint/2010/main" val="2561088165"/>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Pull Quote - Full Scree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A06E75-F681-5E46-5B58-636FA9667B27}"/>
              </a:ext>
            </a:extLst>
          </p:cNvPr>
          <p:cNvSpPr>
            <a:spLocks noGrp="1"/>
          </p:cNvSpPr>
          <p:nvPr>
            <p:ph type="title" hasCustomPrompt="1"/>
          </p:nvPr>
        </p:nvSpPr>
        <p:spPr>
          <a:xfrm>
            <a:off x="2331708" y="1866900"/>
            <a:ext cx="7515550" cy="1981200"/>
          </a:xfrm>
          <a:prstGeom prst="rect">
            <a:avLst/>
          </a:prstGeom>
          <a:noFill/>
        </p:spPr>
        <p:txBody>
          <a:bodyPr lIns="0" tIns="0" rIns="0" bIns="0" anchor="b">
            <a:normAutofit/>
          </a:bodyPr>
          <a:lstStyle>
            <a:lvl1pPr algn="ctr">
              <a:defRPr sz="3200" b="0" i="1">
                <a:latin typeface="Helvetica Neue Light" panose="02000403000000020004" pitchFamily="2" charset="0"/>
                <a:ea typeface="Helvetica Neue Light" panose="02000403000000020004" pitchFamily="2" charset="0"/>
                <a:cs typeface="Helvetica Neue" panose="02000503000000020004" pitchFamily="2" charset="0"/>
              </a:defRPr>
            </a:lvl1pPr>
          </a:lstStyle>
          <a:p>
            <a:r>
              <a:rPr lang="en-US" dirty="0"/>
              <a:t>Full screen pull quote option for when you have a little more text and don’t need to include a picture.  </a:t>
            </a:r>
          </a:p>
        </p:txBody>
      </p:sp>
      <p:sp>
        <p:nvSpPr>
          <p:cNvPr id="4" name="Text Placeholder 3">
            <a:extLst>
              <a:ext uri="{FF2B5EF4-FFF2-40B4-BE49-F238E27FC236}">
                <a16:creationId xmlns:a16="http://schemas.microsoft.com/office/drawing/2014/main" id="{494E4B8E-48B6-6DB3-5A9C-89C01F4E99B6}"/>
              </a:ext>
            </a:extLst>
          </p:cNvPr>
          <p:cNvSpPr>
            <a:spLocks noGrp="1"/>
          </p:cNvSpPr>
          <p:nvPr>
            <p:ph type="body" sz="half" idx="2" hasCustomPrompt="1"/>
          </p:nvPr>
        </p:nvSpPr>
        <p:spPr>
          <a:xfrm>
            <a:off x="2331709" y="4115680"/>
            <a:ext cx="7515548" cy="468143"/>
          </a:xfrm>
        </p:spPr>
        <p:txBody>
          <a:bodyPr lIns="0" rIns="0"/>
          <a:lstStyle>
            <a:lvl1pPr marL="0" indent="0" algn="r">
              <a:buNone/>
              <a:defRPr sz="1600" b="0" i="1">
                <a:latin typeface="Helvetica Neue Light" panose="02000403000000020004" pitchFamily="2" charset="0"/>
                <a:ea typeface="Helvetica Neue Light" panose="02000403000000020004" pitchFamily="2" charset="0"/>
                <a:cs typeface="Helvetica Neue" panose="02000503000000020004" pitchFamily="2"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—First and Last Name, Title</a:t>
            </a:r>
          </a:p>
        </p:txBody>
      </p:sp>
      <p:sp>
        <p:nvSpPr>
          <p:cNvPr id="6" name="Footer Placeholder 5">
            <a:extLst>
              <a:ext uri="{FF2B5EF4-FFF2-40B4-BE49-F238E27FC236}">
                <a16:creationId xmlns:a16="http://schemas.microsoft.com/office/drawing/2014/main" id="{AA7725DE-DC0D-CF44-ECF9-9DA535CFA9CF}"/>
              </a:ext>
            </a:extLst>
          </p:cNvPr>
          <p:cNvSpPr>
            <a:spLocks noGrp="1"/>
          </p:cNvSpPr>
          <p:nvPr>
            <p:ph type="ftr" sz="quarter" idx="11"/>
          </p:nvPr>
        </p:nvSpPr>
        <p:spPr/>
        <p:txBody>
          <a:bodyPr/>
          <a:lstStyle/>
          <a:p>
            <a:r>
              <a:rPr lang="en-US" dirty="0"/>
              <a:t>Name of School/Unit</a:t>
            </a:r>
          </a:p>
        </p:txBody>
      </p:sp>
      <p:sp>
        <p:nvSpPr>
          <p:cNvPr id="7" name="Slide Number Placeholder 6">
            <a:extLst>
              <a:ext uri="{FF2B5EF4-FFF2-40B4-BE49-F238E27FC236}">
                <a16:creationId xmlns:a16="http://schemas.microsoft.com/office/drawing/2014/main" id="{0B342594-C110-B48D-BDD3-6A99C2B93462}"/>
              </a:ext>
            </a:extLst>
          </p:cNvPr>
          <p:cNvSpPr>
            <a:spLocks noGrp="1"/>
          </p:cNvSpPr>
          <p:nvPr>
            <p:ph type="sldNum" sz="quarter" idx="12"/>
          </p:nvPr>
        </p:nvSpPr>
        <p:spPr/>
        <p:txBody>
          <a:bodyPr/>
          <a:lstStyle>
            <a:lvl1pPr>
              <a:defRPr>
                <a:solidFill>
                  <a:schemeClr val="accent4"/>
                </a:solidFill>
              </a:defRPr>
            </a:lvl1pPr>
          </a:lstStyle>
          <a:p>
            <a:fld id="{2EF5B720-A4A1-FD49-AF98-E194DCD54D67}" type="slidenum">
              <a:rPr lang="en-US" smtClean="0"/>
              <a:pPr/>
              <a:t>‹#›</a:t>
            </a:fld>
            <a:endParaRPr lang="en-US"/>
          </a:p>
        </p:txBody>
      </p:sp>
      <p:sp>
        <p:nvSpPr>
          <p:cNvPr id="8" name="Rectangle 7">
            <a:extLst>
              <a:ext uri="{FF2B5EF4-FFF2-40B4-BE49-F238E27FC236}">
                <a16:creationId xmlns:a16="http://schemas.microsoft.com/office/drawing/2014/main" id="{6C4B5EC2-F21A-CB65-11CD-BA365538306E}"/>
              </a:ext>
            </a:extLst>
          </p:cNvPr>
          <p:cNvSpPr/>
          <p:nvPr userDrawn="1"/>
        </p:nvSpPr>
        <p:spPr>
          <a:xfrm>
            <a:off x="1866900" y="1447800"/>
            <a:ext cx="8420100" cy="3848100"/>
          </a:xfrm>
          <a:prstGeom prst="rect">
            <a:avLst/>
          </a:prstGeom>
          <a:noFill/>
          <a:ln w="3810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6D26FC46-933A-5BB1-ED1A-58B0DAF8AF2B}"/>
              </a:ext>
            </a:extLst>
          </p:cNvPr>
          <p:cNvSpPr txBox="1"/>
          <p:nvPr userDrawn="1"/>
        </p:nvSpPr>
        <p:spPr>
          <a:xfrm>
            <a:off x="1389057" y="2955233"/>
            <a:ext cx="955683" cy="833234"/>
          </a:xfrm>
          <a:prstGeom prst="rect">
            <a:avLst/>
          </a:prstGeom>
          <a:solidFill>
            <a:schemeClr val="bg1"/>
          </a:solidFill>
        </p:spPr>
        <p:txBody>
          <a:bodyPr wrap="square" lIns="0" tIns="365760" rIns="0" bIns="0" rtlCol="0" anchor="ctr" anchorCtr="0">
            <a:noAutofit/>
          </a:bodyPr>
          <a:lstStyle/>
          <a:p>
            <a:pPr algn="ctr"/>
            <a:r>
              <a:rPr lang="en-US" sz="10000" b="1" i="0" dirty="0">
                <a:ln w="28575">
                  <a:solidFill>
                    <a:schemeClr val="tx1"/>
                  </a:solidFill>
                </a:ln>
                <a:solidFill>
                  <a:schemeClr val="bg1"/>
                </a:solidFill>
                <a:latin typeface="Helvetica Neue Condensed Black" panose="02000503000000020004" pitchFamily="2" charset="0"/>
                <a:ea typeface="Helvetica Neue Condensed Black" panose="02000503000000020004" pitchFamily="2" charset="0"/>
                <a:cs typeface="Helvetica Neue Condensed Black" panose="02000503000000020004" pitchFamily="2" charset="0"/>
              </a:rPr>
              <a:t>“</a:t>
            </a:r>
          </a:p>
        </p:txBody>
      </p:sp>
      <p:sp>
        <p:nvSpPr>
          <p:cNvPr id="11" name="TextBox 10">
            <a:extLst>
              <a:ext uri="{FF2B5EF4-FFF2-40B4-BE49-F238E27FC236}">
                <a16:creationId xmlns:a16="http://schemas.microsoft.com/office/drawing/2014/main" id="{35D5E2D9-0D07-1B08-8B12-932FFA18C94E}"/>
              </a:ext>
            </a:extLst>
          </p:cNvPr>
          <p:cNvSpPr txBox="1"/>
          <p:nvPr userDrawn="1"/>
        </p:nvSpPr>
        <p:spPr>
          <a:xfrm rot="10800000">
            <a:off x="9847258" y="2955234"/>
            <a:ext cx="955683" cy="833234"/>
          </a:xfrm>
          <a:prstGeom prst="rect">
            <a:avLst/>
          </a:prstGeom>
          <a:solidFill>
            <a:schemeClr val="bg1"/>
          </a:solidFill>
        </p:spPr>
        <p:txBody>
          <a:bodyPr wrap="square" lIns="0" tIns="365760" rIns="0" bIns="0" rtlCol="0" anchor="ctr" anchorCtr="0">
            <a:noAutofit/>
          </a:bodyPr>
          <a:lstStyle/>
          <a:p>
            <a:pPr algn="ctr"/>
            <a:r>
              <a:rPr lang="en-US" sz="10000" b="1" i="0" dirty="0">
                <a:ln w="28575">
                  <a:solidFill>
                    <a:schemeClr val="tx1"/>
                  </a:solidFill>
                </a:ln>
                <a:solidFill>
                  <a:schemeClr val="bg1"/>
                </a:solidFill>
                <a:latin typeface="Helvetica Neue Condensed Black" panose="02000503000000020004" pitchFamily="2" charset="0"/>
                <a:ea typeface="Helvetica Neue Condensed Black" panose="02000503000000020004" pitchFamily="2" charset="0"/>
                <a:cs typeface="Helvetica Neue Condensed Black" panose="02000503000000020004" pitchFamily="2" charset="0"/>
              </a:rPr>
              <a:t>“</a:t>
            </a:r>
          </a:p>
        </p:txBody>
      </p:sp>
    </p:spTree>
    <p:extLst>
      <p:ext uri="{BB962C8B-B14F-4D97-AF65-F5344CB8AC3E}">
        <p14:creationId xmlns:p14="http://schemas.microsoft.com/office/powerpoint/2010/main" val="1813283260"/>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702190-BE22-C2DB-5F64-B2CE326273C5}"/>
              </a:ext>
            </a:extLst>
          </p:cNvPr>
          <p:cNvSpPr>
            <a:spLocks noGrp="1"/>
          </p:cNvSpPr>
          <p:nvPr>
            <p:ph type="title" hasCustomPrompt="1"/>
          </p:nvPr>
        </p:nvSpPr>
        <p:spPr/>
        <p:txBody>
          <a:bodyPr/>
          <a:lstStyle/>
          <a:p>
            <a:r>
              <a:rPr lang="en-US" dirty="0"/>
              <a:t>CLICK TO EDIT MASTER TITLE STYLE</a:t>
            </a:r>
          </a:p>
        </p:txBody>
      </p:sp>
      <p:sp>
        <p:nvSpPr>
          <p:cNvPr id="4" name="Footer Placeholder 3">
            <a:extLst>
              <a:ext uri="{FF2B5EF4-FFF2-40B4-BE49-F238E27FC236}">
                <a16:creationId xmlns:a16="http://schemas.microsoft.com/office/drawing/2014/main" id="{D0CBC636-7471-7D1A-441C-56DAEEBABC5D}"/>
              </a:ext>
            </a:extLst>
          </p:cNvPr>
          <p:cNvSpPr>
            <a:spLocks noGrp="1"/>
          </p:cNvSpPr>
          <p:nvPr>
            <p:ph type="ftr" sz="quarter" idx="11"/>
          </p:nvPr>
        </p:nvSpPr>
        <p:spPr/>
        <p:txBody>
          <a:bodyPr/>
          <a:lstStyle/>
          <a:p>
            <a:r>
              <a:rPr lang="en-US" dirty="0"/>
              <a:t>Name of School/Unit</a:t>
            </a:r>
          </a:p>
        </p:txBody>
      </p:sp>
      <p:sp>
        <p:nvSpPr>
          <p:cNvPr id="5" name="Slide Number Placeholder 4">
            <a:extLst>
              <a:ext uri="{FF2B5EF4-FFF2-40B4-BE49-F238E27FC236}">
                <a16:creationId xmlns:a16="http://schemas.microsoft.com/office/drawing/2014/main" id="{61BD711E-4F80-05E4-AED5-ECAC364B385E}"/>
              </a:ext>
            </a:extLst>
          </p:cNvPr>
          <p:cNvSpPr>
            <a:spLocks noGrp="1"/>
          </p:cNvSpPr>
          <p:nvPr>
            <p:ph type="sldNum" sz="quarter" idx="12"/>
          </p:nvPr>
        </p:nvSpPr>
        <p:spPr/>
        <p:txBody>
          <a:bodyPr/>
          <a:lstStyle/>
          <a:p>
            <a:fld id="{2EF5B720-A4A1-FD49-AF98-E194DCD54D67}" type="slidenum">
              <a:rPr lang="en-US" smtClean="0"/>
              <a:t>‹#›</a:t>
            </a:fld>
            <a:endParaRPr lang="en-US"/>
          </a:p>
        </p:txBody>
      </p:sp>
    </p:spTree>
    <p:extLst>
      <p:ext uri="{BB962C8B-B14F-4D97-AF65-F5344CB8AC3E}">
        <p14:creationId xmlns:p14="http://schemas.microsoft.com/office/powerpoint/2010/main" val="1815639569"/>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DFA03-55B0-900B-CE87-2603675ABAEF}"/>
              </a:ext>
            </a:extLst>
          </p:cNvPr>
          <p:cNvSpPr>
            <a:spLocks noGrp="1"/>
          </p:cNvSpPr>
          <p:nvPr>
            <p:ph type="title" hasCustomPrompt="1"/>
          </p:nvPr>
        </p:nvSpPr>
        <p:spPr/>
        <p:txBody>
          <a:bodyPr/>
          <a:lstStyle/>
          <a:p>
            <a:r>
              <a:rPr lang="en-US" dirty="0"/>
              <a:t>CLICK TO EDIT MASTER TITLE STYLE</a:t>
            </a:r>
          </a:p>
        </p:txBody>
      </p:sp>
      <p:sp>
        <p:nvSpPr>
          <p:cNvPr id="3" name="Vertical Text Placeholder 2">
            <a:extLst>
              <a:ext uri="{FF2B5EF4-FFF2-40B4-BE49-F238E27FC236}">
                <a16:creationId xmlns:a16="http://schemas.microsoft.com/office/drawing/2014/main" id="{6ED04DD6-2664-6F7D-F624-8B1A35820E6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16D8045D-A57D-5A4A-C3B0-8A57189A5F00}"/>
              </a:ext>
            </a:extLst>
          </p:cNvPr>
          <p:cNvSpPr>
            <a:spLocks noGrp="1"/>
          </p:cNvSpPr>
          <p:nvPr>
            <p:ph type="ftr" sz="quarter" idx="11"/>
          </p:nvPr>
        </p:nvSpPr>
        <p:spPr/>
        <p:txBody>
          <a:bodyPr/>
          <a:lstStyle/>
          <a:p>
            <a:r>
              <a:rPr lang="en-US" dirty="0"/>
              <a:t>Name of School/Unit</a:t>
            </a:r>
          </a:p>
        </p:txBody>
      </p:sp>
      <p:sp>
        <p:nvSpPr>
          <p:cNvPr id="6" name="Slide Number Placeholder 5">
            <a:extLst>
              <a:ext uri="{FF2B5EF4-FFF2-40B4-BE49-F238E27FC236}">
                <a16:creationId xmlns:a16="http://schemas.microsoft.com/office/drawing/2014/main" id="{9805DA44-0DFA-E70B-C488-830C3EFBCDC4}"/>
              </a:ext>
            </a:extLst>
          </p:cNvPr>
          <p:cNvSpPr>
            <a:spLocks noGrp="1"/>
          </p:cNvSpPr>
          <p:nvPr>
            <p:ph type="sldNum" sz="quarter" idx="12"/>
          </p:nvPr>
        </p:nvSpPr>
        <p:spPr/>
        <p:txBody>
          <a:bodyPr/>
          <a:lstStyle/>
          <a:p>
            <a:fld id="{2EF5B720-A4A1-FD49-AF98-E194DCD54D67}" type="slidenum">
              <a:rPr lang="en-US" smtClean="0"/>
              <a:t>‹#›</a:t>
            </a:fld>
            <a:endParaRPr lang="en-US"/>
          </a:p>
        </p:txBody>
      </p:sp>
    </p:spTree>
    <p:extLst>
      <p:ext uri="{BB962C8B-B14F-4D97-AF65-F5344CB8AC3E}">
        <p14:creationId xmlns:p14="http://schemas.microsoft.com/office/powerpoint/2010/main" val="4096924038"/>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DD11C95-15BC-E6C2-23C2-4681BA551078}"/>
              </a:ext>
            </a:extLst>
          </p:cNvPr>
          <p:cNvSpPr>
            <a:spLocks noGrp="1"/>
          </p:cNvSpPr>
          <p:nvPr>
            <p:ph type="title" orient="vert" hasCustomPrompt="1"/>
          </p:nvPr>
        </p:nvSpPr>
        <p:spPr>
          <a:xfrm>
            <a:off x="8724900" y="365125"/>
            <a:ext cx="2628900" cy="5811838"/>
          </a:xfrm>
        </p:spPr>
        <p:txBody>
          <a:bodyPr vert="eaVert"/>
          <a:lstStyle/>
          <a:p>
            <a:r>
              <a:rPr lang="en-US" dirty="0"/>
              <a:t>CLICK TO EDIT MASTER TITLE STYLE</a:t>
            </a:r>
          </a:p>
        </p:txBody>
      </p:sp>
      <p:sp>
        <p:nvSpPr>
          <p:cNvPr id="3" name="Vertical Text Placeholder 2">
            <a:extLst>
              <a:ext uri="{FF2B5EF4-FFF2-40B4-BE49-F238E27FC236}">
                <a16:creationId xmlns:a16="http://schemas.microsoft.com/office/drawing/2014/main" id="{F489CE3A-F251-2649-79A9-FB747A2D0D9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B730BE5A-3E59-B0BA-344C-3A52F03FBC93}"/>
              </a:ext>
            </a:extLst>
          </p:cNvPr>
          <p:cNvSpPr>
            <a:spLocks noGrp="1"/>
          </p:cNvSpPr>
          <p:nvPr>
            <p:ph type="ftr" sz="quarter" idx="11"/>
          </p:nvPr>
        </p:nvSpPr>
        <p:spPr/>
        <p:txBody>
          <a:bodyPr/>
          <a:lstStyle/>
          <a:p>
            <a:r>
              <a:rPr lang="en-US" dirty="0"/>
              <a:t>Name of School/Unit</a:t>
            </a:r>
          </a:p>
        </p:txBody>
      </p:sp>
      <p:sp>
        <p:nvSpPr>
          <p:cNvPr id="6" name="Slide Number Placeholder 5">
            <a:extLst>
              <a:ext uri="{FF2B5EF4-FFF2-40B4-BE49-F238E27FC236}">
                <a16:creationId xmlns:a16="http://schemas.microsoft.com/office/drawing/2014/main" id="{466C0F85-65E0-1DF2-6BD7-93BED861FA50}"/>
              </a:ext>
            </a:extLst>
          </p:cNvPr>
          <p:cNvSpPr>
            <a:spLocks noGrp="1"/>
          </p:cNvSpPr>
          <p:nvPr>
            <p:ph type="sldNum" sz="quarter" idx="12"/>
          </p:nvPr>
        </p:nvSpPr>
        <p:spPr/>
        <p:txBody>
          <a:bodyPr/>
          <a:lstStyle/>
          <a:p>
            <a:fld id="{2EF5B720-A4A1-FD49-AF98-E194DCD54D67}" type="slidenum">
              <a:rPr lang="en-US" smtClean="0"/>
              <a:t>‹#›</a:t>
            </a:fld>
            <a:endParaRPr lang="en-US"/>
          </a:p>
        </p:txBody>
      </p:sp>
    </p:spTree>
    <p:extLst>
      <p:ext uri="{BB962C8B-B14F-4D97-AF65-F5344CB8AC3E}">
        <p14:creationId xmlns:p14="http://schemas.microsoft.com/office/powerpoint/2010/main" val="826605653"/>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C1CE47-5D51-3B96-87BF-7059D952194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168404E3-503E-AA6A-3BC1-1145E9D72CC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1D2E5388-7350-F27C-B321-EE9DE5CDC89F}"/>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7B366ECB-912E-ACBF-696E-A6050929FC25}"/>
              </a:ext>
            </a:extLst>
          </p:cNvPr>
          <p:cNvSpPr>
            <a:spLocks noGrp="1"/>
          </p:cNvSpPr>
          <p:nvPr>
            <p:ph type="ftr" sz="quarter" idx="11"/>
          </p:nvPr>
        </p:nvSpPr>
        <p:spPr/>
        <p:txBody>
          <a:bodyPr/>
          <a:lstStyle/>
          <a:p>
            <a:r>
              <a:rPr lang="en-US"/>
              <a:t>Name of School/College</a:t>
            </a:r>
          </a:p>
        </p:txBody>
      </p:sp>
      <p:sp>
        <p:nvSpPr>
          <p:cNvPr id="6" name="Slide Number Placeholder 5">
            <a:extLst>
              <a:ext uri="{FF2B5EF4-FFF2-40B4-BE49-F238E27FC236}">
                <a16:creationId xmlns:a16="http://schemas.microsoft.com/office/drawing/2014/main" id="{2C1C73E9-03AD-8041-5F6B-95F9E3193322}"/>
              </a:ext>
            </a:extLst>
          </p:cNvPr>
          <p:cNvSpPr>
            <a:spLocks noGrp="1"/>
          </p:cNvSpPr>
          <p:nvPr>
            <p:ph type="sldNum" sz="quarter" idx="12"/>
          </p:nvPr>
        </p:nvSpPr>
        <p:spPr/>
        <p:txBody>
          <a:bodyPr/>
          <a:lstStyle/>
          <a:p>
            <a:fld id="{2EF5B720-A4A1-FD49-AF98-E194DCD54D67}" type="slidenum">
              <a:rPr lang="en-US" smtClean="0"/>
              <a:t>‹#›</a:t>
            </a:fld>
            <a:endParaRPr lang="en-US"/>
          </a:p>
        </p:txBody>
      </p:sp>
    </p:spTree>
    <p:extLst>
      <p:ext uri="{BB962C8B-B14F-4D97-AF65-F5344CB8AC3E}">
        <p14:creationId xmlns:p14="http://schemas.microsoft.com/office/powerpoint/2010/main" val="4191261855"/>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25093F-5FBB-CC93-B528-8CC30242564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DFD8524-9B86-EC46-76C4-2A257545244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DA72C7A-DCD8-A5EB-C4E1-2BA45C40C6FA}"/>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5997B587-D150-249B-679B-EDA190FED3E2}"/>
              </a:ext>
            </a:extLst>
          </p:cNvPr>
          <p:cNvSpPr>
            <a:spLocks noGrp="1"/>
          </p:cNvSpPr>
          <p:nvPr>
            <p:ph type="ftr" sz="quarter" idx="11"/>
          </p:nvPr>
        </p:nvSpPr>
        <p:spPr/>
        <p:txBody>
          <a:bodyPr/>
          <a:lstStyle/>
          <a:p>
            <a:r>
              <a:rPr lang="en-US"/>
              <a:t>Name of School/College</a:t>
            </a:r>
          </a:p>
        </p:txBody>
      </p:sp>
      <p:sp>
        <p:nvSpPr>
          <p:cNvPr id="6" name="Slide Number Placeholder 5">
            <a:extLst>
              <a:ext uri="{FF2B5EF4-FFF2-40B4-BE49-F238E27FC236}">
                <a16:creationId xmlns:a16="http://schemas.microsoft.com/office/drawing/2014/main" id="{8663E4DA-F892-776A-65A0-959C0346F4D2}"/>
              </a:ext>
            </a:extLst>
          </p:cNvPr>
          <p:cNvSpPr>
            <a:spLocks noGrp="1"/>
          </p:cNvSpPr>
          <p:nvPr>
            <p:ph type="sldNum" sz="quarter" idx="12"/>
          </p:nvPr>
        </p:nvSpPr>
        <p:spPr/>
        <p:txBody>
          <a:bodyPr/>
          <a:lstStyle/>
          <a:p>
            <a:fld id="{2EF5B720-A4A1-FD49-AF98-E194DCD54D67}" type="slidenum">
              <a:rPr lang="en-US" smtClean="0"/>
              <a:t>‹#›</a:t>
            </a:fld>
            <a:endParaRPr lang="en-US"/>
          </a:p>
        </p:txBody>
      </p:sp>
    </p:spTree>
    <p:extLst>
      <p:ext uri="{BB962C8B-B14F-4D97-AF65-F5344CB8AC3E}">
        <p14:creationId xmlns:p14="http://schemas.microsoft.com/office/powerpoint/2010/main" val="814985886"/>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EABFB1-8A2D-1AF6-B5AF-43D4F57D194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87DBDE8C-085A-23E2-37B1-7AA133F51F3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F715F36-2AA1-D028-2E80-3985F29157C6}"/>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7C74F6A4-E30D-55E9-C639-AFAC83C29306}"/>
              </a:ext>
            </a:extLst>
          </p:cNvPr>
          <p:cNvSpPr>
            <a:spLocks noGrp="1"/>
          </p:cNvSpPr>
          <p:nvPr>
            <p:ph type="ftr" sz="quarter" idx="11"/>
          </p:nvPr>
        </p:nvSpPr>
        <p:spPr/>
        <p:txBody>
          <a:bodyPr/>
          <a:lstStyle/>
          <a:p>
            <a:r>
              <a:rPr lang="en-US"/>
              <a:t>Name of School/College</a:t>
            </a:r>
          </a:p>
        </p:txBody>
      </p:sp>
      <p:sp>
        <p:nvSpPr>
          <p:cNvPr id="6" name="Slide Number Placeholder 5">
            <a:extLst>
              <a:ext uri="{FF2B5EF4-FFF2-40B4-BE49-F238E27FC236}">
                <a16:creationId xmlns:a16="http://schemas.microsoft.com/office/drawing/2014/main" id="{67BF65DF-5549-368C-117A-3088FBC9C39A}"/>
              </a:ext>
            </a:extLst>
          </p:cNvPr>
          <p:cNvSpPr>
            <a:spLocks noGrp="1"/>
          </p:cNvSpPr>
          <p:nvPr>
            <p:ph type="sldNum" sz="quarter" idx="12"/>
          </p:nvPr>
        </p:nvSpPr>
        <p:spPr/>
        <p:txBody>
          <a:bodyPr/>
          <a:lstStyle/>
          <a:p>
            <a:fld id="{2EF5B720-A4A1-FD49-AF98-E194DCD54D67}" type="slidenum">
              <a:rPr lang="en-US" smtClean="0"/>
              <a:t>‹#›</a:t>
            </a:fld>
            <a:endParaRPr lang="en-US"/>
          </a:p>
        </p:txBody>
      </p:sp>
    </p:spTree>
    <p:extLst>
      <p:ext uri="{BB962C8B-B14F-4D97-AF65-F5344CB8AC3E}">
        <p14:creationId xmlns:p14="http://schemas.microsoft.com/office/powerpoint/2010/main" val="2331245610"/>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A76358-BDA7-6B27-5AE6-8078427A03C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02B4E02-8C19-03C3-E0CC-447146940CE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9CD045D-7157-470D-1829-99662494F98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3D7FCAD-040C-EB45-F31D-1594E4610909}"/>
              </a:ext>
            </a:extLst>
          </p:cNvPr>
          <p:cNvSpPr>
            <a:spLocks noGrp="1"/>
          </p:cNvSpPr>
          <p:nvPr>
            <p:ph type="dt" sz="half" idx="10"/>
          </p:nvPr>
        </p:nvSpPr>
        <p:spPr/>
        <p:txBody>
          <a:bodyPr/>
          <a:lstStyle/>
          <a:p>
            <a:endParaRPr lang="en-US"/>
          </a:p>
        </p:txBody>
      </p:sp>
      <p:sp>
        <p:nvSpPr>
          <p:cNvPr id="6" name="Footer Placeholder 5">
            <a:extLst>
              <a:ext uri="{FF2B5EF4-FFF2-40B4-BE49-F238E27FC236}">
                <a16:creationId xmlns:a16="http://schemas.microsoft.com/office/drawing/2014/main" id="{41E8ED71-0349-C143-A9C3-44A78D58D25D}"/>
              </a:ext>
            </a:extLst>
          </p:cNvPr>
          <p:cNvSpPr>
            <a:spLocks noGrp="1"/>
          </p:cNvSpPr>
          <p:nvPr>
            <p:ph type="ftr" sz="quarter" idx="11"/>
          </p:nvPr>
        </p:nvSpPr>
        <p:spPr/>
        <p:txBody>
          <a:bodyPr/>
          <a:lstStyle/>
          <a:p>
            <a:r>
              <a:rPr lang="en-US"/>
              <a:t>Name of School/College</a:t>
            </a:r>
          </a:p>
        </p:txBody>
      </p:sp>
      <p:sp>
        <p:nvSpPr>
          <p:cNvPr id="7" name="Slide Number Placeholder 6">
            <a:extLst>
              <a:ext uri="{FF2B5EF4-FFF2-40B4-BE49-F238E27FC236}">
                <a16:creationId xmlns:a16="http://schemas.microsoft.com/office/drawing/2014/main" id="{907176FF-E606-9359-8914-FB38F8B45B38}"/>
              </a:ext>
            </a:extLst>
          </p:cNvPr>
          <p:cNvSpPr>
            <a:spLocks noGrp="1"/>
          </p:cNvSpPr>
          <p:nvPr>
            <p:ph type="sldNum" sz="quarter" idx="12"/>
          </p:nvPr>
        </p:nvSpPr>
        <p:spPr/>
        <p:txBody>
          <a:bodyPr/>
          <a:lstStyle/>
          <a:p>
            <a:fld id="{2EF5B720-A4A1-FD49-AF98-E194DCD54D67}" type="slidenum">
              <a:rPr lang="en-US" smtClean="0"/>
              <a:t>‹#›</a:t>
            </a:fld>
            <a:endParaRPr lang="en-US"/>
          </a:p>
        </p:txBody>
      </p:sp>
    </p:spTree>
    <p:extLst>
      <p:ext uri="{BB962C8B-B14F-4D97-AF65-F5344CB8AC3E}">
        <p14:creationId xmlns:p14="http://schemas.microsoft.com/office/powerpoint/2010/main" val="2860681051"/>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07BC10-C07C-CE64-1F67-DD2AE351C729}"/>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A6F2E2FC-123D-FD48-9F7F-675E3844FE3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D1EFC7B-670D-39A7-D43A-82AA085199F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7DA92065-CFA9-2A33-E564-B99751B7963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A635930-2840-8C58-F733-7B2BB8A4AB96}"/>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5C6F9023-A130-5F57-CF25-2D799222C9FB}"/>
              </a:ext>
            </a:extLst>
          </p:cNvPr>
          <p:cNvSpPr>
            <a:spLocks noGrp="1"/>
          </p:cNvSpPr>
          <p:nvPr>
            <p:ph type="dt" sz="half" idx="10"/>
          </p:nvPr>
        </p:nvSpPr>
        <p:spPr/>
        <p:txBody>
          <a:bodyPr/>
          <a:lstStyle/>
          <a:p>
            <a:endParaRPr lang="en-US"/>
          </a:p>
        </p:txBody>
      </p:sp>
      <p:sp>
        <p:nvSpPr>
          <p:cNvPr id="8" name="Footer Placeholder 7">
            <a:extLst>
              <a:ext uri="{FF2B5EF4-FFF2-40B4-BE49-F238E27FC236}">
                <a16:creationId xmlns:a16="http://schemas.microsoft.com/office/drawing/2014/main" id="{9D537A6F-EA9D-59BB-83B8-ABB31C544312}"/>
              </a:ext>
            </a:extLst>
          </p:cNvPr>
          <p:cNvSpPr>
            <a:spLocks noGrp="1"/>
          </p:cNvSpPr>
          <p:nvPr>
            <p:ph type="ftr" sz="quarter" idx="11"/>
          </p:nvPr>
        </p:nvSpPr>
        <p:spPr/>
        <p:txBody>
          <a:bodyPr/>
          <a:lstStyle/>
          <a:p>
            <a:r>
              <a:rPr lang="en-US"/>
              <a:t>Name of School/College</a:t>
            </a:r>
          </a:p>
        </p:txBody>
      </p:sp>
      <p:sp>
        <p:nvSpPr>
          <p:cNvPr id="9" name="Slide Number Placeholder 8">
            <a:extLst>
              <a:ext uri="{FF2B5EF4-FFF2-40B4-BE49-F238E27FC236}">
                <a16:creationId xmlns:a16="http://schemas.microsoft.com/office/drawing/2014/main" id="{6C078858-1F8A-66E5-73A1-A162A7E6AEA6}"/>
              </a:ext>
            </a:extLst>
          </p:cNvPr>
          <p:cNvSpPr>
            <a:spLocks noGrp="1"/>
          </p:cNvSpPr>
          <p:nvPr>
            <p:ph type="sldNum" sz="quarter" idx="12"/>
          </p:nvPr>
        </p:nvSpPr>
        <p:spPr/>
        <p:txBody>
          <a:bodyPr/>
          <a:lstStyle/>
          <a:p>
            <a:fld id="{2EF5B720-A4A1-FD49-AF98-E194DCD54D67}" type="slidenum">
              <a:rPr lang="en-US" smtClean="0"/>
              <a:t>‹#›</a:t>
            </a:fld>
            <a:endParaRPr lang="en-US"/>
          </a:p>
        </p:txBody>
      </p:sp>
    </p:spTree>
    <p:extLst>
      <p:ext uri="{BB962C8B-B14F-4D97-AF65-F5344CB8AC3E}">
        <p14:creationId xmlns:p14="http://schemas.microsoft.com/office/powerpoint/2010/main" val="2384812296"/>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702190-BE22-C2DB-5F64-B2CE326273C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C96E914F-1D78-EA87-5D21-039CD06010E9}"/>
              </a:ext>
            </a:extLst>
          </p:cNvPr>
          <p:cNvSpPr>
            <a:spLocks noGrp="1"/>
          </p:cNvSpPr>
          <p:nvPr>
            <p:ph type="dt" sz="half" idx="10"/>
          </p:nvPr>
        </p:nvSpPr>
        <p:spPr/>
        <p:txBody>
          <a:bodyPr/>
          <a:lstStyle/>
          <a:p>
            <a:endParaRPr lang="en-US"/>
          </a:p>
        </p:txBody>
      </p:sp>
      <p:sp>
        <p:nvSpPr>
          <p:cNvPr id="4" name="Footer Placeholder 3">
            <a:extLst>
              <a:ext uri="{FF2B5EF4-FFF2-40B4-BE49-F238E27FC236}">
                <a16:creationId xmlns:a16="http://schemas.microsoft.com/office/drawing/2014/main" id="{D0CBC636-7471-7D1A-441C-56DAEEBABC5D}"/>
              </a:ext>
            </a:extLst>
          </p:cNvPr>
          <p:cNvSpPr>
            <a:spLocks noGrp="1"/>
          </p:cNvSpPr>
          <p:nvPr>
            <p:ph type="ftr" sz="quarter" idx="11"/>
          </p:nvPr>
        </p:nvSpPr>
        <p:spPr/>
        <p:txBody>
          <a:bodyPr/>
          <a:lstStyle/>
          <a:p>
            <a:r>
              <a:rPr lang="en-US"/>
              <a:t>Name of School/College</a:t>
            </a:r>
          </a:p>
        </p:txBody>
      </p:sp>
      <p:sp>
        <p:nvSpPr>
          <p:cNvPr id="5" name="Slide Number Placeholder 4">
            <a:extLst>
              <a:ext uri="{FF2B5EF4-FFF2-40B4-BE49-F238E27FC236}">
                <a16:creationId xmlns:a16="http://schemas.microsoft.com/office/drawing/2014/main" id="{61BD711E-4F80-05E4-AED5-ECAC364B385E}"/>
              </a:ext>
            </a:extLst>
          </p:cNvPr>
          <p:cNvSpPr>
            <a:spLocks noGrp="1"/>
          </p:cNvSpPr>
          <p:nvPr>
            <p:ph type="sldNum" sz="quarter" idx="12"/>
          </p:nvPr>
        </p:nvSpPr>
        <p:spPr/>
        <p:txBody>
          <a:bodyPr/>
          <a:lstStyle/>
          <a:p>
            <a:fld id="{2EF5B720-A4A1-FD49-AF98-E194DCD54D67}" type="slidenum">
              <a:rPr lang="en-US" smtClean="0"/>
              <a:t>‹#›</a:t>
            </a:fld>
            <a:endParaRPr lang="en-US"/>
          </a:p>
        </p:txBody>
      </p:sp>
    </p:spTree>
    <p:extLst>
      <p:ext uri="{BB962C8B-B14F-4D97-AF65-F5344CB8AC3E}">
        <p14:creationId xmlns:p14="http://schemas.microsoft.com/office/powerpoint/2010/main" val="903225195"/>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5D4AEA9-1DB0-A0E8-13A2-C3A2EA15E5F7}"/>
              </a:ext>
            </a:extLst>
          </p:cNvPr>
          <p:cNvSpPr>
            <a:spLocks noGrp="1"/>
          </p:cNvSpPr>
          <p:nvPr>
            <p:ph type="dt" sz="half" idx="10"/>
          </p:nvPr>
        </p:nvSpPr>
        <p:spPr/>
        <p:txBody>
          <a:bodyPr/>
          <a:lstStyle/>
          <a:p>
            <a:endParaRPr lang="en-US"/>
          </a:p>
        </p:txBody>
      </p:sp>
      <p:sp>
        <p:nvSpPr>
          <p:cNvPr id="3" name="Footer Placeholder 2">
            <a:extLst>
              <a:ext uri="{FF2B5EF4-FFF2-40B4-BE49-F238E27FC236}">
                <a16:creationId xmlns:a16="http://schemas.microsoft.com/office/drawing/2014/main" id="{0141A909-FE77-F0F1-AEC9-AE7CF74C0A92}"/>
              </a:ext>
            </a:extLst>
          </p:cNvPr>
          <p:cNvSpPr>
            <a:spLocks noGrp="1"/>
          </p:cNvSpPr>
          <p:nvPr>
            <p:ph type="ftr" sz="quarter" idx="11"/>
          </p:nvPr>
        </p:nvSpPr>
        <p:spPr/>
        <p:txBody>
          <a:bodyPr/>
          <a:lstStyle/>
          <a:p>
            <a:r>
              <a:rPr lang="en-US"/>
              <a:t>Name of School/College</a:t>
            </a:r>
          </a:p>
        </p:txBody>
      </p:sp>
      <p:sp>
        <p:nvSpPr>
          <p:cNvPr id="4" name="Slide Number Placeholder 3">
            <a:extLst>
              <a:ext uri="{FF2B5EF4-FFF2-40B4-BE49-F238E27FC236}">
                <a16:creationId xmlns:a16="http://schemas.microsoft.com/office/drawing/2014/main" id="{F8D4B9E1-E7A9-B52F-93F5-264FA415B5A2}"/>
              </a:ext>
            </a:extLst>
          </p:cNvPr>
          <p:cNvSpPr>
            <a:spLocks noGrp="1"/>
          </p:cNvSpPr>
          <p:nvPr>
            <p:ph type="sldNum" sz="quarter" idx="12"/>
          </p:nvPr>
        </p:nvSpPr>
        <p:spPr/>
        <p:txBody>
          <a:bodyPr/>
          <a:lstStyle/>
          <a:p>
            <a:fld id="{2EF5B720-A4A1-FD49-AF98-E194DCD54D67}" type="slidenum">
              <a:rPr lang="en-US" smtClean="0"/>
              <a:t>‹#›</a:t>
            </a:fld>
            <a:endParaRPr lang="en-US"/>
          </a:p>
        </p:txBody>
      </p:sp>
    </p:spTree>
    <p:extLst>
      <p:ext uri="{BB962C8B-B14F-4D97-AF65-F5344CB8AC3E}">
        <p14:creationId xmlns:p14="http://schemas.microsoft.com/office/powerpoint/2010/main" val="3012488950"/>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A06E75-F681-5E46-5B58-636FA9667B2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D0025A9A-937A-371D-8A70-FD8627F431A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94E4B8E-48B6-6DB3-5A9C-89C01F4E99B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0BFB4A8-D51D-5105-9168-EA7D9D7758A2}"/>
              </a:ext>
            </a:extLst>
          </p:cNvPr>
          <p:cNvSpPr>
            <a:spLocks noGrp="1"/>
          </p:cNvSpPr>
          <p:nvPr>
            <p:ph type="dt" sz="half" idx="10"/>
          </p:nvPr>
        </p:nvSpPr>
        <p:spPr/>
        <p:txBody>
          <a:bodyPr/>
          <a:lstStyle/>
          <a:p>
            <a:endParaRPr lang="en-US"/>
          </a:p>
        </p:txBody>
      </p:sp>
      <p:sp>
        <p:nvSpPr>
          <p:cNvPr id="6" name="Footer Placeholder 5">
            <a:extLst>
              <a:ext uri="{FF2B5EF4-FFF2-40B4-BE49-F238E27FC236}">
                <a16:creationId xmlns:a16="http://schemas.microsoft.com/office/drawing/2014/main" id="{AA7725DE-DC0D-CF44-ECF9-9DA535CFA9CF}"/>
              </a:ext>
            </a:extLst>
          </p:cNvPr>
          <p:cNvSpPr>
            <a:spLocks noGrp="1"/>
          </p:cNvSpPr>
          <p:nvPr>
            <p:ph type="ftr" sz="quarter" idx="11"/>
          </p:nvPr>
        </p:nvSpPr>
        <p:spPr/>
        <p:txBody>
          <a:bodyPr/>
          <a:lstStyle/>
          <a:p>
            <a:r>
              <a:rPr lang="en-US"/>
              <a:t>Name of School/College</a:t>
            </a:r>
          </a:p>
        </p:txBody>
      </p:sp>
      <p:sp>
        <p:nvSpPr>
          <p:cNvPr id="7" name="Slide Number Placeholder 6">
            <a:extLst>
              <a:ext uri="{FF2B5EF4-FFF2-40B4-BE49-F238E27FC236}">
                <a16:creationId xmlns:a16="http://schemas.microsoft.com/office/drawing/2014/main" id="{0B342594-C110-B48D-BDD3-6A99C2B93462}"/>
              </a:ext>
            </a:extLst>
          </p:cNvPr>
          <p:cNvSpPr>
            <a:spLocks noGrp="1"/>
          </p:cNvSpPr>
          <p:nvPr>
            <p:ph type="sldNum" sz="quarter" idx="12"/>
          </p:nvPr>
        </p:nvSpPr>
        <p:spPr/>
        <p:txBody>
          <a:bodyPr/>
          <a:lstStyle/>
          <a:p>
            <a:fld id="{2EF5B720-A4A1-FD49-AF98-E194DCD54D67}" type="slidenum">
              <a:rPr lang="en-US" smtClean="0"/>
              <a:t>‹#›</a:t>
            </a:fld>
            <a:endParaRPr lang="en-US"/>
          </a:p>
        </p:txBody>
      </p:sp>
    </p:spTree>
    <p:extLst>
      <p:ext uri="{BB962C8B-B14F-4D97-AF65-F5344CB8AC3E}">
        <p14:creationId xmlns:p14="http://schemas.microsoft.com/office/powerpoint/2010/main" val="1653366022"/>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8DCACD-8019-5FE7-7B97-5FCF9FACD73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E045BCB5-070F-DCD3-B6CE-84AEE27AE88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14859A6C-B247-CACF-972F-EBA951BC3C2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2459A65-C691-45EA-3E0F-8357E1834C81}"/>
              </a:ext>
            </a:extLst>
          </p:cNvPr>
          <p:cNvSpPr>
            <a:spLocks noGrp="1"/>
          </p:cNvSpPr>
          <p:nvPr>
            <p:ph type="dt" sz="half" idx="10"/>
          </p:nvPr>
        </p:nvSpPr>
        <p:spPr/>
        <p:txBody>
          <a:bodyPr/>
          <a:lstStyle/>
          <a:p>
            <a:endParaRPr lang="en-US"/>
          </a:p>
        </p:txBody>
      </p:sp>
      <p:sp>
        <p:nvSpPr>
          <p:cNvPr id="6" name="Footer Placeholder 5">
            <a:extLst>
              <a:ext uri="{FF2B5EF4-FFF2-40B4-BE49-F238E27FC236}">
                <a16:creationId xmlns:a16="http://schemas.microsoft.com/office/drawing/2014/main" id="{2749C1F4-B3F9-6A42-4863-4D48557F9C31}"/>
              </a:ext>
            </a:extLst>
          </p:cNvPr>
          <p:cNvSpPr>
            <a:spLocks noGrp="1"/>
          </p:cNvSpPr>
          <p:nvPr>
            <p:ph type="ftr" sz="quarter" idx="11"/>
          </p:nvPr>
        </p:nvSpPr>
        <p:spPr/>
        <p:txBody>
          <a:bodyPr/>
          <a:lstStyle/>
          <a:p>
            <a:r>
              <a:rPr lang="en-US"/>
              <a:t>Name of School/College</a:t>
            </a:r>
          </a:p>
        </p:txBody>
      </p:sp>
      <p:sp>
        <p:nvSpPr>
          <p:cNvPr id="7" name="Slide Number Placeholder 6">
            <a:extLst>
              <a:ext uri="{FF2B5EF4-FFF2-40B4-BE49-F238E27FC236}">
                <a16:creationId xmlns:a16="http://schemas.microsoft.com/office/drawing/2014/main" id="{42C4FB0A-2BA1-C67D-F34B-224D6F9E822E}"/>
              </a:ext>
            </a:extLst>
          </p:cNvPr>
          <p:cNvSpPr>
            <a:spLocks noGrp="1"/>
          </p:cNvSpPr>
          <p:nvPr>
            <p:ph type="sldNum" sz="quarter" idx="12"/>
          </p:nvPr>
        </p:nvSpPr>
        <p:spPr/>
        <p:txBody>
          <a:bodyPr/>
          <a:lstStyle/>
          <a:p>
            <a:fld id="{2EF5B720-A4A1-FD49-AF98-E194DCD54D67}" type="slidenum">
              <a:rPr lang="en-US" smtClean="0"/>
              <a:t>‹#›</a:t>
            </a:fld>
            <a:endParaRPr lang="en-US"/>
          </a:p>
        </p:txBody>
      </p:sp>
    </p:spTree>
    <p:extLst>
      <p:ext uri="{BB962C8B-B14F-4D97-AF65-F5344CB8AC3E}">
        <p14:creationId xmlns:p14="http://schemas.microsoft.com/office/powerpoint/2010/main" val="114297071"/>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DFA03-55B0-900B-CE87-2603675ABAEF}"/>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6ED04DD6-2664-6F7D-F624-8B1A35820E6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26D25DB-C7F2-641B-9B6C-87EEE40F2D26}"/>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16D8045D-A57D-5A4A-C3B0-8A57189A5F00}"/>
              </a:ext>
            </a:extLst>
          </p:cNvPr>
          <p:cNvSpPr>
            <a:spLocks noGrp="1"/>
          </p:cNvSpPr>
          <p:nvPr>
            <p:ph type="ftr" sz="quarter" idx="11"/>
          </p:nvPr>
        </p:nvSpPr>
        <p:spPr/>
        <p:txBody>
          <a:bodyPr/>
          <a:lstStyle/>
          <a:p>
            <a:r>
              <a:rPr lang="en-US"/>
              <a:t>Name of School/College</a:t>
            </a:r>
          </a:p>
        </p:txBody>
      </p:sp>
      <p:sp>
        <p:nvSpPr>
          <p:cNvPr id="6" name="Slide Number Placeholder 5">
            <a:extLst>
              <a:ext uri="{FF2B5EF4-FFF2-40B4-BE49-F238E27FC236}">
                <a16:creationId xmlns:a16="http://schemas.microsoft.com/office/drawing/2014/main" id="{9805DA44-0DFA-E70B-C488-830C3EFBCDC4}"/>
              </a:ext>
            </a:extLst>
          </p:cNvPr>
          <p:cNvSpPr>
            <a:spLocks noGrp="1"/>
          </p:cNvSpPr>
          <p:nvPr>
            <p:ph type="sldNum" sz="quarter" idx="12"/>
          </p:nvPr>
        </p:nvSpPr>
        <p:spPr/>
        <p:txBody>
          <a:bodyPr/>
          <a:lstStyle/>
          <a:p>
            <a:fld id="{2EF5B720-A4A1-FD49-AF98-E194DCD54D67}" type="slidenum">
              <a:rPr lang="en-US" smtClean="0"/>
              <a:t>‹#›</a:t>
            </a:fld>
            <a:endParaRPr lang="en-US"/>
          </a:p>
        </p:txBody>
      </p:sp>
    </p:spTree>
    <p:extLst>
      <p:ext uri="{BB962C8B-B14F-4D97-AF65-F5344CB8AC3E}">
        <p14:creationId xmlns:p14="http://schemas.microsoft.com/office/powerpoint/2010/main" val="3372182081"/>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DD11C95-15BC-E6C2-23C2-4681BA551078}"/>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F489CE3A-F251-2649-79A9-FB747A2D0D9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2BE322C-4F96-516D-C002-9D61D883BF52}"/>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B730BE5A-3E59-B0BA-344C-3A52F03FBC93}"/>
              </a:ext>
            </a:extLst>
          </p:cNvPr>
          <p:cNvSpPr>
            <a:spLocks noGrp="1"/>
          </p:cNvSpPr>
          <p:nvPr>
            <p:ph type="ftr" sz="quarter" idx="11"/>
          </p:nvPr>
        </p:nvSpPr>
        <p:spPr/>
        <p:txBody>
          <a:bodyPr/>
          <a:lstStyle/>
          <a:p>
            <a:r>
              <a:rPr lang="en-US"/>
              <a:t>Name of School/College</a:t>
            </a:r>
          </a:p>
        </p:txBody>
      </p:sp>
      <p:sp>
        <p:nvSpPr>
          <p:cNvPr id="6" name="Slide Number Placeholder 5">
            <a:extLst>
              <a:ext uri="{FF2B5EF4-FFF2-40B4-BE49-F238E27FC236}">
                <a16:creationId xmlns:a16="http://schemas.microsoft.com/office/drawing/2014/main" id="{466C0F85-65E0-1DF2-6BD7-93BED861FA50}"/>
              </a:ext>
            </a:extLst>
          </p:cNvPr>
          <p:cNvSpPr>
            <a:spLocks noGrp="1"/>
          </p:cNvSpPr>
          <p:nvPr>
            <p:ph type="sldNum" sz="quarter" idx="12"/>
          </p:nvPr>
        </p:nvSpPr>
        <p:spPr/>
        <p:txBody>
          <a:bodyPr/>
          <a:lstStyle/>
          <a:p>
            <a:fld id="{2EF5B720-A4A1-FD49-AF98-E194DCD54D67}" type="slidenum">
              <a:rPr lang="en-US" smtClean="0"/>
              <a:t>‹#›</a:t>
            </a:fld>
            <a:endParaRPr lang="en-US"/>
          </a:p>
        </p:txBody>
      </p:sp>
    </p:spTree>
    <p:extLst>
      <p:ext uri="{BB962C8B-B14F-4D97-AF65-F5344CB8AC3E}">
        <p14:creationId xmlns:p14="http://schemas.microsoft.com/office/powerpoint/2010/main" val="2612033870"/>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image" Target="../media/image1.jpeg"/><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8" Type="http://schemas.openxmlformats.org/officeDocument/2006/relationships/slideLayout" Target="../slideLayouts/slideLayout8.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1" Type="http://schemas.openxmlformats.org/officeDocument/2006/relationships/slideLayout" Target="../slideLayouts/slideLayout1.xml"/><Relationship Id="rId6" Type="http://schemas.openxmlformats.org/officeDocument/2006/relationships/slideLayout" Target="../slideLayouts/slideLayout6.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56.xml"/><Relationship Id="rId3" Type="http://schemas.openxmlformats.org/officeDocument/2006/relationships/slideLayout" Target="../slideLayouts/slideLayout51.xml"/><Relationship Id="rId7" Type="http://schemas.openxmlformats.org/officeDocument/2006/relationships/slideLayout" Target="../slideLayouts/slideLayout55.xml"/><Relationship Id="rId12" Type="http://schemas.openxmlformats.org/officeDocument/2006/relationships/theme" Target="../theme/theme2.xml"/><Relationship Id="rId2" Type="http://schemas.openxmlformats.org/officeDocument/2006/relationships/slideLayout" Target="../slideLayouts/slideLayout50.xml"/><Relationship Id="rId1" Type="http://schemas.openxmlformats.org/officeDocument/2006/relationships/slideLayout" Target="../slideLayouts/slideLayout49.xml"/><Relationship Id="rId6" Type="http://schemas.openxmlformats.org/officeDocument/2006/relationships/slideLayout" Target="../slideLayouts/slideLayout54.xml"/><Relationship Id="rId11" Type="http://schemas.openxmlformats.org/officeDocument/2006/relationships/slideLayout" Target="../slideLayouts/slideLayout59.xml"/><Relationship Id="rId5" Type="http://schemas.openxmlformats.org/officeDocument/2006/relationships/slideLayout" Target="../slideLayouts/slideLayout53.xml"/><Relationship Id="rId10" Type="http://schemas.openxmlformats.org/officeDocument/2006/relationships/slideLayout" Target="../slideLayouts/slideLayout58.xml"/><Relationship Id="rId4" Type="http://schemas.openxmlformats.org/officeDocument/2006/relationships/slideLayout" Target="../slideLayouts/slideLayout52.xml"/><Relationship Id="rId9" Type="http://schemas.openxmlformats.org/officeDocument/2006/relationships/slideLayout" Target="../slideLayouts/slideLayout57.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1B30074-CC80-BC14-C87F-E9BDDCC179F1}"/>
              </a:ext>
            </a:extLst>
          </p:cNvPr>
          <p:cNvSpPr>
            <a:spLocks noGrp="1"/>
          </p:cNvSpPr>
          <p:nvPr>
            <p:ph type="title"/>
          </p:nvPr>
        </p:nvSpPr>
        <p:spPr>
          <a:xfrm>
            <a:off x="402771" y="723900"/>
            <a:ext cx="11795138" cy="917575"/>
          </a:xfrm>
          <a:custGeom>
            <a:avLst/>
            <a:gdLst>
              <a:gd name="connsiteX0" fmla="*/ 0 w 11755677"/>
              <a:gd name="connsiteY0" fmla="*/ 914400 h 914400"/>
              <a:gd name="connsiteX1" fmla="*/ 228600 w 11755677"/>
              <a:gd name="connsiteY1" fmla="*/ 0 h 914400"/>
              <a:gd name="connsiteX2" fmla="*/ 11755677 w 11755677"/>
              <a:gd name="connsiteY2" fmla="*/ 0 h 914400"/>
              <a:gd name="connsiteX3" fmla="*/ 11527077 w 11755677"/>
              <a:gd name="connsiteY3" fmla="*/ 914400 h 914400"/>
              <a:gd name="connsiteX4" fmla="*/ 0 w 11755677"/>
              <a:gd name="connsiteY4" fmla="*/ 914400 h 914400"/>
              <a:gd name="connsiteX0" fmla="*/ 0 w 11755677"/>
              <a:gd name="connsiteY0" fmla="*/ 914400 h 925286"/>
              <a:gd name="connsiteX1" fmla="*/ 228600 w 11755677"/>
              <a:gd name="connsiteY1" fmla="*/ 0 h 925286"/>
              <a:gd name="connsiteX2" fmla="*/ 11755677 w 11755677"/>
              <a:gd name="connsiteY2" fmla="*/ 0 h 925286"/>
              <a:gd name="connsiteX3" fmla="*/ 11723020 w 11755677"/>
              <a:gd name="connsiteY3" fmla="*/ 925286 h 925286"/>
              <a:gd name="connsiteX4" fmla="*/ 0 w 11755677"/>
              <a:gd name="connsiteY4" fmla="*/ 914400 h 925286"/>
              <a:gd name="connsiteX0" fmla="*/ 0 w 11723020"/>
              <a:gd name="connsiteY0" fmla="*/ 914400 h 925286"/>
              <a:gd name="connsiteX1" fmla="*/ 228600 w 11723020"/>
              <a:gd name="connsiteY1" fmla="*/ 0 h 925286"/>
              <a:gd name="connsiteX2" fmla="*/ 11723020 w 11723020"/>
              <a:gd name="connsiteY2" fmla="*/ 10886 h 925286"/>
              <a:gd name="connsiteX3" fmla="*/ 11723020 w 11723020"/>
              <a:gd name="connsiteY3" fmla="*/ 925286 h 925286"/>
              <a:gd name="connsiteX4" fmla="*/ 0 w 11723020"/>
              <a:gd name="connsiteY4" fmla="*/ 914400 h 925286"/>
              <a:gd name="connsiteX0" fmla="*/ 0 w 11777448"/>
              <a:gd name="connsiteY0" fmla="*/ 914400 h 925286"/>
              <a:gd name="connsiteX1" fmla="*/ 228600 w 11777448"/>
              <a:gd name="connsiteY1" fmla="*/ 0 h 925286"/>
              <a:gd name="connsiteX2" fmla="*/ 11777448 w 11777448"/>
              <a:gd name="connsiteY2" fmla="*/ 21772 h 925286"/>
              <a:gd name="connsiteX3" fmla="*/ 11723020 w 11777448"/>
              <a:gd name="connsiteY3" fmla="*/ 925286 h 925286"/>
              <a:gd name="connsiteX4" fmla="*/ 0 w 11777448"/>
              <a:gd name="connsiteY4" fmla="*/ 914400 h 925286"/>
              <a:gd name="connsiteX0" fmla="*/ 0 w 11777448"/>
              <a:gd name="connsiteY0" fmla="*/ 914400 h 925286"/>
              <a:gd name="connsiteX1" fmla="*/ 228600 w 11777448"/>
              <a:gd name="connsiteY1" fmla="*/ 0 h 925286"/>
              <a:gd name="connsiteX2" fmla="*/ 11777448 w 11777448"/>
              <a:gd name="connsiteY2" fmla="*/ 10887 h 925286"/>
              <a:gd name="connsiteX3" fmla="*/ 11723020 w 11777448"/>
              <a:gd name="connsiteY3" fmla="*/ 925286 h 925286"/>
              <a:gd name="connsiteX4" fmla="*/ 0 w 11777448"/>
              <a:gd name="connsiteY4" fmla="*/ 914400 h 925286"/>
              <a:gd name="connsiteX0" fmla="*/ 0 w 11777448"/>
              <a:gd name="connsiteY0" fmla="*/ 914400 h 914400"/>
              <a:gd name="connsiteX1" fmla="*/ 228600 w 11777448"/>
              <a:gd name="connsiteY1" fmla="*/ 0 h 914400"/>
              <a:gd name="connsiteX2" fmla="*/ 11777448 w 11777448"/>
              <a:gd name="connsiteY2" fmla="*/ 10887 h 914400"/>
              <a:gd name="connsiteX3" fmla="*/ 11766563 w 11777448"/>
              <a:gd name="connsiteY3" fmla="*/ 914400 h 914400"/>
              <a:gd name="connsiteX4" fmla="*/ 0 w 11777448"/>
              <a:gd name="connsiteY4" fmla="*/ 914400 h 914400"/>
              <a:gd name="connsiteX0" fmla="*/ 0 w 11793323"/>
              <a:gd name="connsiteY0" fmla="*/ 914400 h 914400"/>
              <a:gd name="connsiteX1" fmla="*/ 228600 w 11793323"/>
              <a:gd name="connsiteY1" fmla="*/ 0 h 914400"/>
              <a:gd name="connsiteX2" fmla="*/ 11793323 w 11793323"/>
              <a:gd name="connsiteY2" fmla="*/ 7712 h 914400"/>
              <a:gd name="connsiteX3" fmla="*/ 11766563 w 11793323"/>
              <a:gd name="connsiteY3" fmla="*/ 914400 h 914400"/>
              <a:gd name="connsiteX4" fmla="*/ 0 w 11793323"/>
              <a:gd name="connsiteY4" fmla="*/ 914400 h 914400"/>
              <a:gd name="connsiteX0" fmla="*/ 0 w 11798313"/>
              <a:gd name="connsiteY0" fmla="*/ 914400 h 914400"/>
              <a:gd name="connsiteX1" fmla="*/ 228600 w 11798313"/>
              <a:gd name="connsiteY1" fmla="*/ 0 h 914400"/>
              <a:gd name="connsiteX2" fmla="*/ 11793323 w 11798313"/>
              <a:gd name="connsiteY2" fmla="*/ 7712 h 914400"/>
              <a:gd name="connsiteX3" fmla="*/ 11798313 w 11798313"/>
              <a:gd name="connsiteY3" fmla="*/ 914400 h 914400"/>
              <a:gd name="connsiteX4" fmla="*/ 0 w 11798313"/>
              <a:gd name="connsiteY4" fmla="*/ 914400 h 914400"/>
              <a:gd name="connsiteX0" fmla="*/ 0 w 11795138"/>
              <a:gd name="connsiteY0" fmla="*/ 914400 h 917575"/>
              <a:gd name="connsiteX1" fmla="*/ 228600 w 11795138"/>
              <a:gd name="connsiteY1" fmla="*/ 0 h 917575"/>
              <a:gd name="connsiteX2" fmla="*/ 11793323 w 11795138"/>
              <a:gd name="connsiteY2" fmla="*/ 7712 h 917575"/>
              <a:gd name="connsiteX3" fmla="*/ 11795138 w 11795138"/>
              <a:gd name="connsiteY3" fmla="*/ 917575 h 917575"/>
              <a:gd name="connsiteX4" fmla="*/ 0 w 11795138"/>
              <a:gd name="connsiteY4" fmla="*/ 914400 h 9175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795138" h="917575">
                <a:moveTo>
                  <a:pt x="0" y="914400"/>
                </a:moveTo>
                <a:lnTo>
                  <a:pt x="228600" y="0"/>
                </a:lnTo>
                <a:lnTo>
                  <a:pt x="11793323" y="7712"/>
                </a:lnTo>
                <a:cubicBezTo>
                  <a:pt x="11794986" y="309941"/>
                  <a:pt x="11793475" y="615346"/>
                  <a:pt x="11795138" y="917575"/>
                </a:cubicBezTo>
                <a:lnTo>
                  <a:pt x="0" y="914400"/>
                </a:lnTo>
                <a:close/>
              </a:path>
            </a:pathLst>
          </a:custGeom>
          <a:solidFill>
            <a:schemeClr val="tx2"/>
          </a:solidFill>
        </p:spPr>
        <p:txBody>
          <a:bodyPr vert="horz" lIns="457200" tIns="45720" rIns="914400" bIns="45720" rtlCol="0" anchor="ctr">
            <a:normAutofit/>
          </a:bodyPr>
          <a:lstStyle/>
          <a:p>
            <a:endParaRPr lang="en-US" dirty="0"/>
          </a:p>
        </p:txBody>
      </p:sp>
      <p:sp>
        <p:nvSpPr>
          <p:cNvPr id="3" name="Text Placeholder 2">
            <a:extLst>
              <a:ext uri="{FF2B5EF4-FFF2-40B4-BE49-F238E27FC236}">
                <a16:creationId xmlns:a16="http://schemas.microsoft.com/office/drawing/2014/main" id="{3DD49976-17DE-A932-0611-D8608F3A97DE}"/>
              </a:ext>
            </a:extLst>
          </p:cNvPr>
          <p:cNvSpPr>
            <a:spLocks noGrp="1"/>
          </p:cNvSpPr>
          <p:nvPr>
            <p:ph type="body" idx="1"/>
          </p:nvPr>
        </p:nvSpPr>
        <p:spPr>
          <a:xfrm>
            <a:off x="838200" y="2057400"/>
            <a:ext cx="10515600" cy="34290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Date Placeholder 3">
            <a:extLst>
              <a:ext uri="{FF2B5EF4-FFF2-40B4-BE49-F238E27FC236}">
                <a16:creationId xmlns:a16="http://schemas.microsoft.com/office/drawing/2014/main" id="{81355F5F-3748-DDF0-ED2B-BFBF34187F61}"/>
              </a:ext>
            </a:extLst>
          </p:cNvPr>
          <p:cNvSpPr txBox="1">
            <a:spLocks/>
          </p:cNvSpPr>
          <p:nvPr userDrawn="1"/>
        </p:nvSpPr>
        <p:spPr>
          <a:xfrm>
            <a:off x="11430000" y="6090376"/>
            <a:ext cx="204591" cy="410607"/>
          </a:xfrm>
          <a:prstGeom prst="rect">
            <a:avLst/>
          </a:prstGeom>
        </p:spPr>
        <p:txBody>
          <a:bodyPr vert="horz" lIns="0" tIns="0" rIns="0" bIns="0" rtlCol="0" anchor="b" anchorCtr="0"/>
          <a:lstStyle>
            <a:defPPr>
              <a:defRPr lang="en-US"/>
            </a:defPPr>
            <a:lvl1pPr marL="0" algn="r" defTabSz="914400" rtl="0" eaLnBrk="1" latinLnBrk="0" hangingPunct="1">
              <a:defRPr sz="800" b="0" i="0" kern="1200">
                <a:solidFill>
                  <a:schemeClr val="tx1">
                    <a:tint val="75000"/>
                  </a:schemeClr>
                </a:solidFill>
                <a:latin typeface="Helvetica Neue Light" panose="02000403000000020004" pitchFamily="2" charset="0"/>
                <a:ea typeface="Helvetica Neue Light" panose="02000403000000020004" pitchFamily="2" charset="0"/>
                <a:cs typeface="Helvetica Neue" panose="02000503000000020004" pitchFamily="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dirty="0"/>
              <a:t>/</a:t>
            </a:r>
          </a:p>
        </p:txBody>
      </p:sp>
      <p:sp>
        <p:nvSpPr>
          <p:cNvPr id="12" name="Rectangle 11">
            <a:extLst>
              <a:ext uri="{FF2B5EF4-FFF2-40B4-BE49-F238E27FC236}">
                <a16:creationId xmlns:a16="http://schemas.microsoft.com/office/drawing/2014/main" id="{76722D2E-292B-5448-07AB-45DA96660082}"/>
              </a:ext>
            </a:extLst>
          </p:cNvPr>
          <p:cNvSpPr/>
          <p:nvPr userDrawn="1"/>
        </p:nvSpPr>
        <p:spPr>
          <a:xfrm>
            <a:off x="0" y="5803392"/>
            <a:ext cx="12192000" cy="10668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a:extLst>
              <a:ext uri="{FF2B5EF4-FFF2-40B4-BE49-F238E27FC236}">
                <a16:creationId xmlns:a16="http://schemas.microsoft.com/office/drawing/2014/main" id="{206CB620-9049-B4A6-6907-478FF12D83EE}"/>
              </a:ext>
            </a:extLst>
          </p:cNvPr>
          <p:cNvSpPr>
            <a:spLocks noGrp="1"/>
          </p:cNvSpPr>
          <p:nvPr>
            <p:ph type="sldNum" sz="quarter" idx="4"/>
          </p:nvPr>
        </p:nvSpPr>
        <p:spPr>
          <a:xfrm>
            <a:off x="11111630" y="6090376"/>
            <a:ext cx="775570" cy="457499"/>
          </a:xfrm>
          <a:prstGeom prst="rect">
            <a:avLst/>
          </a:prstGeom>
        </p:spPr>
        <p:txBody>
          <a:bodyPr vert="horz" lIns="0" tIns="0" rIns="0" bIns="0" rtlCol="0" anchor="b" anchorCtr="0"/>
          <a:lstStyle>
            <a:lvl1pPr algn="r">
              <a:defRPr sz="800" b="1" i="0">
                <a:solidFill>
                  <a:schemeClr val="tx1">
                    <a:tint val="75000"/>
                  </a:schemeClr>
                </a:solidFill>
                <a:latin typeface="Helvetica Neue" panose="02000503000000020004" pitchFamily="2" charset="0"/>
                <a:ea typeface="Helvetica Neue" panose="02000503000000020004" pitchFamily="2" charset="0"/>
                <a:cs typeface="Helvetica Neue" panose="02000503000000020004" pitchFamily="2" charset="0"/>
              </a:defRPr>
            </a:lvl1pPr>
          </a:lstStyle>
          <a:p>
            <a:fld id="{2EF5B720-A4A1-FD49-AF98-E194DCD54D67}" type="slidenum">
              <a:rPr lang="en-US" smtClean="0"/>
              <a:pPr/>
              <a:t>‹#›</a:t>
            </a:fld>
            <a:endParaRPr lang="en-US" dirty="0"/>
          </a:p>
        </p:txBody>
      </p:sp>
      <p:pic>
        <p:nvPicPr>
          <p:cNvPr id="7" name="Picture 6" descr="A picture containing icon&#10;&#10;Description automatically generated">
            <a:extLst>
              <a:ext uri="{FF2B5EF4-FFF2-40B4-BE49-F238E27FC236}">
                <a16:creationId xmlns:a16="http://schemas.microsoft.com/office/drawing/2014/main" id="{1D00E2DA-285D-4EDD-AF8E-95DDE287B050}"/>
              </a:ext>
            </a:extLst>
          </p:cNvPr>
          <p:cNvPicPr>
            <a:picLocks noChangeAspect="1"/>
          </p:cNvPicPr>
          <p:nvPr userDrawn="1"/>
        </p:nvPicPr>
        <p:blipFill>
          <a:blip r:embed="rId50" cstate="screen">
            <a:extLst>
              <a:ext uri="{28A0092B-C50C-407E-A947-70E740481C1C}">
                <a14:useLocalDpi xmlns:a14="http://schemas.microsoft.com/office/drawing/2010/main"/>
              </a:ext>
            </a:extLst>
          </a:blip>
          <a:stretch>
            <a:fillRect/>
          </a:stretch>
        </p:blipFill>
        <p:spPr>
          <a:xfrm>
            <a:off x="304800" y="6108192"/>
            <a:ext cx="1496291" cy="457200"/>
          </a:xfrm>
          <a:prstGeom prst="rect">
            <a:avLst/>
          </a:prstGeom>
        </p:spPr>
      </p:pic>
      <p:sp>
        <p:nvSpPr>
          <p:cNvPr id="5" name="Footer Placeholder 4">
            <a:extLst>
              <a:ext uri="{FF2B5EF4-FFF2-40B4-BE49-F238E27FC236}">
                <a16:creationId xmlns:a16="http://schemas.microsoft.com/office/drawing/2014/main" id="{70354946-D1E5-2793-0FAD-7117052D57FC}"/>
              </a:ext>
            </a:extLst>
          </p:cNvPr>
          <p:cNvSpPr>
            <a:spLocks noGrp="1"/>
          </p:cNvSpPr>
          <p:nvPr>
            <p:ph type="ftr" sz="quarter" idx="3"/>
          </p:nvPr>
        </p:nvSpPr>
        <p:spPr>
          <a:xfrm>
            <a:off x="7239000" y="6108191"/>
            <a:ext cx="4114800" cy="457200"/>
          </a:xfrm>
          <a:prstGeom prst="rect">
            <a:avLst/>
          </a:prstGeom>
        </p:spPr>
        <p:txBody>
          <a:bodyPr vert="horz" lIns="0" tIns="0" rIns="0" bIns="0" rtlCol="0" anchor="b" anchorCtr="0"/>
          <a:lstStyle>
            <a:lvl1pPr algn="r">
              <a:defRPr sz="1200" b="0" i="0">
                <a:solidFill>
                  <a:schemeClr val="tx1"/>
                </a:solidFill>
                <a:latin typeface="Helvetica Neue" panose="02000503000000020004" pitchFamily="2" charset="0"/>
                <a:ea typeface="Helvetica Neue" panose="02000503000000020004" pitchFamily="2" charset="0"/>
                <a:cs typeface="Helvetica Neue" panose="02000503000000020004" pitchFamily="2" charset="0"/>
              </a:defRPr>
            </a:lvl1pPr>
          </a:lstStyle>
          <a:p>
            <a:r>
              <a:rPr lang="en-US" dirty="0"/>
              <a:t>Name of School/Unit</a:t>
            </a:r>
          </a:p>
        </p:txBody>
      </p:sp>
    </p:spTree>
    <p:extLst>
      <p:ext uri="{BB962C8B-B14F-4D97-AF65-F5344CB8AC3E}">
        <p14:creationId xmlns:p14="http://schemas.microsoft.com/office/powerpoint/2010/main" val="1972536414"/>
      </p:ext>
    </p:extLst>
  </p:cSld>
  <p:clrMap bg1="lt1" tx1="dk1" bg2="lt2" tx2="dk2" accent1="accent1" accent2="accent2" accent3="accent3" accent4="accent4" accent5="accent5" accent6="accent6" hlink="hlink" folHlink="folHlink"/>
  <p:sldLayoutIdLst>
    <p:sldLayoutId id="2147483733" r:id="rId1"/>
    <p:sldLayoutId id="2147483734" r:id="rId2"/>
    <p:sldLayoutId id="2147483717" r:id="rId3"/>
    <p:sldLayoutId id="2147483718" r:id="rId4"/>
    <p:sldLayoutId id="2147483719" r:id="rId5"/>
    <p:sldLayoutId id="2147483720" r:id="rId6"/>
    <p:sldLayoutId id="2147483721" r:id="rId7"/>
    <p:sldLayoutId id="2147483722" r:id="rId8"/>
    <p:sldLayoutId id="2147483723" r:id="rId9"/>
    <p:sldLayoutId id="2147483724" r:id="rId10"/>
    <p:sldLayoutId id="2147483725" r:id="rId11"/>
    <p:sldLayoutId id="2147483726" r:id="rId12"/>
    <p:sldLayoutId id="2147483727" r:id="rId13"/>
    <p:sldLayoutId id="2147483728" r:id="rId14"/>
    <p:sldLayoutId id="2147483729" r:id="rId15"/>
    <p:sldLayoutId id="2147483730" r:id="rId16"/>
    <p:sldLayoutId id="2147483731" r:id="rId17"/>
    <p:sldLayoutId id="2147483735" r:id="rId18"/>
    <p:sldLayoutId id="2147483762" r:id="rId19"/>
    <p:sldLayoutId id="2147483763" r:id="rId20"/>
    <p:sldLayoutId id="2147483765" r:id="rId21"/>
    <p:sldLayoutId id="2147483766" r:id="rId22"/>
    <p:sldLayoutId id="2147483738" r:id="rId23"/>
    <p:sldLayoutId id="2147483736" r:id="rId24"/>
    <p:sldLayoutId id="2147483737" r:id="rId25"/>
    <p:sldLayoutId id="2147483761" r:id="rId26"/>
    <p:sldLayoutId id="2147483739" r:id="rId27"/>
    <p:sldLayoutId id="2147483740" r:id="rId28"/>
    <p:sldLayoutId id="2147483741" r:id="rId29"/>
    <p:sldLayoutId id="2147483742" r:id="rId30"/>
    <p:sldLayoutId id="2147483764" r:id="rId31"/>
    <p:sldLayoutId id="2147483743" r:id="rId32"/>
    <p:sldLayoutId id="2147483745" r:id="rId33"/>
    <p:sldLayoutId id="2147483746" r:id="rId34"/>
    <p:sldLayoutId id="2147483747" r:id="rId35"/>
    <p:sldLayoutId id="2147483748" r:id="rId36"/>
    <p:sldLayoutId id="2147483749" r:id="rId37"/>
    <p:sldLayoutId id="2147483755" r:id="rId38"/>
    <p:sldLayoutId id="2147483750" r:id="rId39"/>
    <p:sldLayoutId id="2147483751" r:id="rId40"/>
    <p:sldLayoutId id="2147483752" r:id="rId41"/>
    <p:sldLayoutId id="2147483753" r:id="rId42"/>
    <p:sldLayoutId id="2147483754" r:id="rId43"/>
    <p:sldLayoutId id="2147483756" r:id="rId44"/>
    <p:sldLayoutId id="2147483757" r:id="rId45"/>
    <p:sldLayoutId id="2147483758" r:id="rId46"/>
    <p:sldLayoutId id="2147483759" r:id="rId47"/>
    <p:sldLayoutId id="2147483760" r:id="rId48"/>
  </p:sldLayoutIdLst>
  <p:hf hdr="0" dt="0"/>
  <p:txStyles>
    <p:titleStyle>
      <a:lvl1pPr marL="0" indent="0" algn="l" defTabSz="914400" rtl="0" eaLnBrk="1" latinLnBrk="0" hangingPunct="1">
        <a:lnSpc>
          <a:spcPct val="90000"/>
        </a:lnSpc>
        <a:spcBef>
          <a:spcPct val="0"/>
        </a:spcBef>
        <a:buNone/>
        <a:tabLst/>
        <a:defRPr sz="2800" b="0" i="1" kern="1200">
          <a:solidFill>
            <a:schemeClr val="tx1"/>
          </a:solidFill>
          <a:latin typeface="HELVETICA NEUE CONDENSED" panose="02000503000000020004" pitchFamily="2" charset="0"/>
          <a:ea typeface="HELVETICA NEUE CONDENSED" panose="02000503000000020004" pitchFamily="2" charset="0"/>
          <a:cs typeface="HELVETICA NEUE CONDENSED" panose="02000503000000020004" pitchFamily="2" charset="0"/>
        </a:defRPr>
      </a:lvl1pPr>
    </p:titleStyle>
    <p:bodyStyle>
      <a:lvl1pPr marL="295275" indent="-165100" algn="l" defTabSz="914400" rtl="0" eaLnBrk="1" latinLnBrk="0" hangingPunct="1">
        <a:lnSpc>
          <a:spcPct val="90000"/>
        </a:lnSpc>
        <a:spcBef>
          <a:spcPts val="1000"/>
        </a:spcBef>
        <a:buFont typeface="Arial" panose="020B0604020202020204" pitchFamily="34" charset="0"/>
        <a:buChar char="•"/>
        <a:tabLst/>
        <a:defRPr sz="1800" b="0" i="0" kern="1200">
          <a:solidFill>
            <a:schemeClr val="tx1"/>
          </a:solidFill>
          <a:latin typeface="Helvetica Neue Light" panose="02000403000000020004" pitchFamily="2" charset="0"/>
          <a:ea typeface="Helvetica Neue Light" panose="02000403000000020004" pitchFamily="2" charset="0"/>
          <a:cs typeface="Helvetica Neue" panose="02000503000000020004" pitchFamily="2" charset="0"/>
        </a:defRPr>
      </a:lvl1pPr>
      <a:lvl2pPr marL="458788" indent="-185738" algn="l" defTabSz="914400" rtl="0" eaLnBrk="1" latinLnBrk="0" hangingPunct="1">
        <a:lnSpc>
          <a:spcPct val="90000"/>
        </a:lnSpc>
        <a:spcBef>
          <a:spcPts val="500"/>
        </a:spcBef>
        <a:buFont typeface="Arial" panose="020B0604020202020204" pitchFamily="34" charset="0"/>
        <a:buChar char="•"/>
        <a:tabLst/>
        <a:defRPr sz="1800" b="0" i="0" kern="1200">
          <a:solidFill>
            <a:schemeClr val="tx1"/>
          </a:solidFill>
          <a:latin typeface="Helvetica Neue Light" panose="02000403000000020004" pitchFamily="2" charset="0"/>
          <a:ea typeface="Helvetica Neue Light" panose="02000403000000020004" pitchFamily="2" charset="0"/>
          <a:cs typeface="Helvetica Neue" panose="02000503000000020004" pitchFamily="2" charset="0"/>
        </a:defRPr>
      </a:lvl2pPr>
      <a:lvl3pPr marL="635000" indent="-174625" algn="l" defTabSz="914400" rtl="0" eaLnBrk="1" latinLnBrk="0" hangingPunct="1">
        <a:lnSpc>
          <a:spcPct val="90000"/>
        </a:lnSpc>
        <a:spcBef>
          <a:spcPts val="500"/>
        </a:spcBef>
        <a:buFont typeface="Arial" panose="020B0604020202020204" pitchFamily="34" charset="0"/>
        <a:buChar char="•"/>
        <a:tabLst/>
        <a:defRPr sz="1800" b="0" i="0" kern="1200">
          <a:solidFill>
            <a:schemeClr val="tx1"/>
          </a:solidFill>
          <a:latin typeface="Helvetica Neue Light" panose="02000403000000020004" pitchFamily="2" charset="0"/>
          <a:ea typeface="Helvetica Neue Light" panose="02000403000000020004" pitchFamily="2" charset="0"/>
          <a:cs typeface="Helvetica Neue" panose="02000503000000020004" pitchFamily="2" charset="0"/>
        </a:defRPr>
      </a:lvl3pPr>
      <a:lvl4pPr marL="808038" indent="-173038" algn="l" defTabSz="914400" rtl="0" eaLnBrk="1" latinLnBrk="0" hangingPunct="1">
        <a:lnSpc>
          <a:spcPct val="90000"/>
        </a:lnSpc>
        <a:spcBef>
          <a:spcPts val="500"/>
        </a:spcBef>
        <a:buFont typeface="Arial" panose="020B0604020202020204" pitchFamily="34" charset="0"/>
        <a:buChar char="•"/>
        <a:tabLst/>
        <a:defRPr sz="1800" b="0" i="0" kern="1200">
          <a:solidFill>
            <a:schemeClr val="tx1"/>
          </a:solidFill>
          <a:latin typeface="Helvetica Neue Light" panose="02000403000000020004" pitchFamily="2" charset="0"/>
          <a:ea typeface="Helvetica Neue Light" panose="02000403000000020004" pitchFamily="2" charset="0"/>
          <a:cs typeface="Helvetica Neue" panose="02000503000000020004" pitchFamily="2" charset="0"/>
        </a:defRPr>
      </a:lvl4pPr>
      <a:lvl5pPr marL="982663" indent="-174625" algn="l" defTabSz="914400" rtl="0" eaLnBrk="1" latinLnBrk="0" hangingPunct="1">
        <a:lnSpc>
          <a:spcPct val="90000"/>
        </a:lnSpc>
        <a:spcBef>
          <a:spcPts val="500"/>
        </a:spcBef>
        <a:buFont typeface="Arial" panose="020B0604020202020204" pitchFamily="34" charset="0"/>
        <a:buChar char="•"/>
        <a:tabLst/>
        <a:defRPr sz="1800" b="0" i="0" kern="1200">
          <a:solidFill>
            <a:schemeClr val="tx1"/>
          </a:solidFill>
          <a:latin typeface="Helvetica Neue Light" panose="02000403000000020004" pitchFamily="2" charset="0"/>
          <a:ea typeface="Helvetica Neue Light" panose="02000403000000020004" pitchFamily="2" charset="0"/>
          <a:cs typeface="Helvetica Neue" panose="02000503000000020004"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92" userDrawn="1">
          <p15:clr>
            <a:srgbClr val="F26B43"/>
          </p15:clr>
        </p15:guide>
        <p15:guide id="2" pos="7488" userDrawn="1">
          <p15:clr>
            <a:srgbClr val="F26B43"/>
          </p15:clr>
        </p15:guide>
        <p15:guide id="3" orient="horz" pos="1296" userDrawn="1">
          <p15:clr>
            <a:srgbClr val="F26B43"/>
          </p15:clr>
        </p15:guide>
        <p15:guide id="4" pos="192" userDrawn="1">
          <p15:clr>
            <a:srgbClr val="F26B43"/>
          </p15:clr>
        </p15:guide>
        <p15:guide id="5" orient="horz" pos="3456" userDrawn="1">
          <p15:clr>
            <a:srgbClr val="F26B43"/>
          </p15:clr>
        </p15:guide>
        <p15:guide id="6" pos="528" userDrawn="1">
          <p15:clr>
            <a:srgbClr val="F26B43"/>
          </p15:clr>
        </p15:guide>
        <p15:guide id="7" pos="7152" userDrawn="1">
          <p15:clr>
            <a:srgbClr val="F26B43"/>
          </p15:clr>
        </p15:guide>
        <p15:guide id="8" orient="horz" pos="4128" userDrawn="1">
          <p15:clr>
            <a:srgbClr val="F26B43"/>
          </p15:clr>
        </p15:guide>
        <p15:guide id="9" orient="horz" pos="3840" userDrawn="1">
          <p15:clr>
            <a:srgbClr val="F26B43"/>
          </p15:clr>
        </p15:guide>
        <p15:guide id="10" orient="horz" pos="456" userDrawn="1">
          <p15:clr>
            <a:srgbClr val="F26B43"/>
          </p15:clr>
        </p15:guide>
        <p15:guide id="11" orient="horz" pos="1032" userDrawn="1">
          <p15:clr>
            <a:srgbClr val="F26B43"/>
          </p15:clr>
        </p15:guide>
        <p15:guide id="12" pos="1416" userDrawn="1">
          <p15:clr>
            <a:srgbClr val="F26B43"/>
          </p15:clr>
        </p15:guide>
        <p15:guide id="13" pos="1176"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1B30074-CC80-BC14-C87F-E9BDDCC179F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3DD49976-17DE-A932-0611-D8608F3A97D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6A03A01-EEE2-9A22-A66F-3B67F2D88B6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p>
        </p:txBody>
      </p:sp>
      <p:sp>
        <p:nvSpPr>
          <p:cNvPr id="5" name="Footer Placeholder 4">
            <a:extLst>
              <a:ext uri="{FF2B5EF4-FFF2-40B4-BE49-F238E27FC236}">
                <a16:creationId xmlns:a16="http://schemas.microsoft.com/office/drawing/2014/main" id="{70354946-D1E5-2793-0FAD-7117052D57F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Name of School/College</a:t>
            </a:r>
          </a:p>
        </p:txBody>
      </p:sp>
      <p:sp>
        <p:nvSpPr>
          <p:cNvPr id="6" name="Slide Number Placeholder 5">
            <a:extLst>
              <a:ext uri="{FF2B5EF4-FFF2-40B4-BE49-F238E27FC236}">
                <a16:creationId xmlns:a16="http://schemas.microsoft.com/office/drawing/2014/main" id="{206CB620-9049-B4A6-6907-478FF12D83E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EF5B720-A4A1-FD49-AF98-E194DCD54D67}" type="slidenum">
              <a:rPr lang="en-US" smtClean="0"/>
              <a:t>‹#›</a:t>
            </a:fld>
            <a:endParaRPr lang="en-US"/>
          </a:p>
        </p:txBody>
      </p:sp>
    </p:spTree>
    <p:extLst>
      <p:ext uri="{BB962C8B-B14F-4D97-AF65-F5344CB8AC3E}">
        <p14:creationId xmlns:p14="http://schemas.microsoft.com/office/powerpoint/2010/main" val="201702381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0.xml"/></Relationships>
</file>

<file path=ppt/slides/_rels/slide3.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3.xml"/><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4.xml"/><Relationship Id="rId1" Type="http://schemas.openxmlformats.org/officeDocument/2006/relationships/slideLayout" Target="../slideLayouts/slideLayout25.xml"/></Relationships>
</file>

<file path=ppt/slides/_rels/slide5.xml.rels><?xml version="1.0" encoding="UTF-8" standalone="yes"?>
<Relationships xmlns="http://schemas.openxmlformats.org/package/2006/relationships"><Relationship Id="rId3" Type="http://schemas.openxmlformats.org/officeDocument/2006/relationships/hyperlink" Target="http://ucdenver.edu/partneringwithadvancement" TargetMode="External"/><Relationship Id="rId2" Type="http://schemas.openxmlformats.org/officeDocument/2006/relationships/notesSlide" Target="../notesSlides/notesSlide5.xml"/><Relationship Id="rId1" Type="http://schemas.openxmlformats.org/officeDocument/2006/relationships/slideLayout" Target="../slideLayouts/slideLayout39.xml"/><Relationship Id="rId4" Type="http://schemas.openxmlformats.org/officeDocument/2006/relationships/hyperlink" Target="http://ucdenver.edu/campaigninfo"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6.xml"/><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7.xml"/><Relationship Id="rId1" Type="http://schemas.openxmlformats.org/officeDocument/2006/relationships/slideLayout" Target="../slideLayouts/slideLayout32.xml"/></Relationships>
</file>

<file path=ppt/slides/_rels/slide8.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8.xml"/><Relationship Id="rId1" Type="http://schemas.openxmlformats.org/officeDocument/2006/relationships/slideLayout" Target="../slideLayouts/slideLayout23.xml"/></Relationships>
</file>

<file path=ppt/slides/_rels/slide9.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9.xml"/><Relationship Id="rId1" Type="http://schemas.openxmlformats.org/officeDocument/2006/relationships/slideLayout" Target="../slideLayouts/slideLayout23.xml"/></Relationships>
</file>

<file path=ppt/slides/_rels/slide10.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10.xml"/><Relationship Id="rId1" Type="http://schemas.openxmlformats.org/officeDocument/2006/relationships/slideLayout" Target="../slideLayouts/slideLayout23.xml"/></Relationships>
</file>

<file path=ppt/slides/_rels/slide11.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11.xml"/><Relationship Id="rId1" Type="http://schemas.openxmlformats.org/officeDocument/2006/relationships/slideLayout" Target="../slideLayouts/slideLayout23.xml"/></Relationships>
</file>

<file path=ppt/slides/_rels/slide12.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12.xml"/><Relationship Id="rId1" Type="http://schemas.openxmlformats.org/officeDocument/2006/relationships/slideLayout" Target="../slideLayouts/slideLayout23.xml"/></Relationships>
</file>

<file path=ppt/slides/_rels/slide13.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13.xml"/><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3" Type="http://schemas.openxmlformats.org/officeDocument/2006/relationships/image" Target="../media/image57.svg"/><Relationship Id="rId2" Type="http://schemas.openxmlformats.org/officeDocument/2006/relationships/notesSlide" Target="../notesSlides/notesSlide14.xml"/><Relationship Id="rId1" Type="http://schemas.openxmlformats.org/officeDocument/2006/relationships/slideLayout" Target="../slideLayouts/slideLayout29.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9.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9.xml"/></Relationships>
</file>

<file path=ppt/slides/_rels/slide17.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17.xml"/><Relationship Id="rId1" Type="http://schemas.openxmlformats.org/officeDocument/2006/relationships/slideLayout" Target="../slideLayouts/slideLayout9.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0.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8.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9.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0.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9.xml"/></Relationships>
</file>

<file path=ppt/slides/_rels/slide25.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25.xml"/><Relationship Id="rId1" Type="http://schemas.openxmlformats.org/officeDocument/2006/relationships/slideLayout" Target="../slideLayouts/slideLayout2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ubtitle 6">
            <a:extLst>
              <a:ext uri="{FF2B5EF4-FFF2-40B4-BE49-F238E27FC236}">
                <a16:creationId xmlns:a16="http://schemas.microsoft.com/office/drawing/2014/main" id="{3A255994-04C8-F8F1-B6FB-C86B3CC0E973}"/>
              </a:ext>
            </a:extLst>
          </p:cNvPr>
          <p:cNvSpPr>
            <a:spLocks noGrp="1"/>
          </p:cNvSpPr>
          <p:nvPr>
            <p:ph type="subTitle" idx="1"/>
          </p:nvPr>
        </p:nvSpPr>
        <p:spPr>
          <a:xfrm>
            <a:off x="4267200" y="4025101"/>
            <a:ext cx="7090557" cy="1371600"/>
          </a:xfrm>
        </p:spPr>
        <p:txBody>
          <a:bodyPr>
            <a:normAutofit/>
          </a:bodyPr>
          <a:lstStyle/>
          <a:p>
            <a:pPr>
              <a:spcBef>
                <a:spcPts val="0"/>
              </a:spcBef>
              <a:spcAft>
                <a:spcPts val="1000"/>
              </a:spcAft>
            </a:pPr>
            <a:r>
              <a:rPr lang="en-US" sz="1800" b="0" spc="0" dirty="0">
                <a:latin typeface="Helvetica Neue Light" panose="02000403000000020004" pitchFamily="2" charset="0"/>
                <a:ea typeface="Helvetica Neue Light" panose="02000403000000020004" pitchFamily="2" charset="0"/>
              </a:rPr>
              <a:t>Presenter: </a:t>
            </a:r>
          </a:p>
          <a:p>
            <a:pPr>
              <a:lnSpc>
                <a:spcPct val="100000"/>
              </a:lnSpc>
              <a:spcBef>
                <a:spcPts val="0"/>
              </a:spcBef>
            </a:pPr>
            <a:r>
              <a:rPr lang="en-US" b="0" spc="0" dirty="0">
                <a:latin typeface="Helvetica Neue Light" panose="02000403000000020004" pitchFamily="2" charset="0"/>
                <a:ea typeface="Helvetica Neue Light" panose="02000403000000020004" pitchFamily="2" charset="0"/>
              </a:rPr>
              <a:t>Melisa Baldwin</a:t>
            </a:r>
          </a:p>
          <a:p>
            <a:pPr>
              <a:lnSpc>
                <a:spcPct val="100000"/>
              </a:lnSpc>
              <a:spcBef>
                <a:spcPts val="0"/>
              </a:spcBef>
            </a:pPr>
            <a:r>
              <a:rPr lang="en-US" sz="1800" b="0" spc="0" dirty="0">
                <a:latin typeface="Helvetica Neue Light" panose="02000403000000020004" pitchFamily="2" charset="0"/>
                <a:ea typeface="Helvetica Neue Light" panose="02000403000000020004" pitchFamily="2" charset="0"/>
              </a:rPr>
              <a:t>Vice Chancellor, Office of Advancement</a:t>
            </a:r>
          </a:p>
        </p:txBody>
      </p:sp>
      <p:sp>
        <p:nvSpPr>
          <p:cNvPr id="2" name="Text Placeholder 1">
            <a:extLst>
              <a:ext uri="{FF2B5EF4-FFF2-40B4-BE49-F238E27FC236}">
                <a16:creationId xmlns:a16="http://schemas.microsoft.com/office/drawing/2014/main" id="{B28B380B-EC5E-FFD5-B540-35C238648CEC}"/>
              </a:ext>
            </a:extLst>
          </p:cNvPr>
          <p:cNvSpPr>
            <a:spLocks noGrp="1"/>
          </p:cNvSpPr>
          <p:nvPr>
            <p:ph type="body" sz="quarter" idx="17"/>
          </p:nvPr>
        </p:nvSpPr>
        <p:spPr>
          <a:xfrm>
            <a:off x="1447800" y="1961787"/>
            <a:ext cx="10744201" cy="1851025"/>
          </a:xfrm>
        </p:spPr>
        <p:txBody>
          <a:bodyPr>
            <a:normAutofit/>
          </a:bodyPr>
          <a:lstStyle/>
          <a:p>
            <a:r>
              <a:rPr lang="en-US" sz="3600" b="1" i="0" dirty="0">
                <a:latin typeface="Helvetica Neue" panose="02000503000000020004" pitchFamily="2" charset="0"/>
                <a:ea typeface="Helvetica Neue" panose="02000503000000020004" pitchFamily="2" charset="0"/>
                <a:cs typeface="Helvetica Neue" panose="02000503000000020004" pitchFamily="2" charset="0"/>
              </a:rPr>
              <a:t>Partnering for Impact:</a:t>
            </a:r>
          </a:p>
          <a:p>
            <a:r>
              <a:rPr lang="en-US" sz="2800" b="1" i="0" dirty="0">
                <a:latin typeface="Helvetica Neue" panose="02000503000000020004" pitchFamily="2" charset="0"/>
                <a:ea typeface="Helvetica Neue" panose="02000503000000020004" pitchFamily="2" charset="0"/>
                <a:cs typeface="Helvetica Neue" panose="02000503000000020004" pitchFamily="2" charset="0"/>
              </a:rPr>
              <a:t>Advancement 101 + Partnering in Our Public Campaign</a:t>
            </a:r>
          </a:p>
        </p:txBody>
      </p:sp>
      <p:sp>
        <p:nvSpPr>
          <p:cNvPr id="3" name="Slide Number Placeholder 2">
            <a:extLst>
              <a:ext uri="{FF2B5EF4-FFF2-40B4-BE49-F238E27FC236}">
                <a16:creationId xmlns:a16="http://schemas.microsoft.com/office/drawing/2014/main" id="{05BCB2DE-0E8D-7245-04BD-BB8605FCA2B1}"/>
              </a:ext>
            </a:extLst>
          </p:cNvPr>
          <p:cNvSpPr>
            <a:spLocks noGrp="1"/>
          </p:cNvSpPr>
          <p:nvPr>
            <p:ph type="sldNum" sz="quarter" idx="19"/>
          </p:nvPr>
        </p:nvSpPr>
        <p:spPr/>
        <p:txBody>
          <a:bodyPr/>
          <a:lstStyle/>
          <a:p>
            <a:fld id="{2EF5B720-A4A1-FD49-AF98-E194DCD54D67}" type="slidenum">
              <a:rPr lang="en-US" smtClean="0"/>
              <a:pPr/>
              <a:t>1</a:t>
            </a:fld>
            <a:endParaRPr lang="en-US" dirty="0"/>
          </a:p>
        </p:txBody>
      </p:sp>
      <p:sp>
        <p:nvSpPr>
          <p:cNvPr id="4" name="TextBox 3">
            <a:extLst>
              <a:ext uri="{FF2B5EF4-FFF2-40B4-BE49-F238E27FC236}">
                <a16:creationId xmlns:a16="http://schemas.microsoft.com/office/drawing/2014/main" id="{F9C24F94-6C87-2441-D7F1-89EA18F56AF3}"/>
              </a:ext>
            </a:extLst>
          </p:cNvPr>
          <p:cNvSpPr txBox="1"/>
          <p:nvPr/>
        </p:nvSpPr>
        <p:spPr>
          <a:xfrm>
            <a:off x="5338827" y="853791"/>
            <a:ext cx="6018930" cy="1107996"/>
          </a:xfrm>
          <a:prstGeom prst="rect">
            <a:avLst/>
          </a:prstGeom>
          <a:noFill/>
        </p:spPr>
        <p:txBody>
          <a:bodyPr wrap="square" rtlCol="0">
            <a:spAutoFit/>
          </a:bodyPr>
          <a:lstStyle/>
          <a:p>
            <a:pPr algn="r"/>
            <a:r>
              <a:rPr lang="en-US" sz="6600" b="1" i="1" dirty="0">
                <a:solidFill>
                  <a:schemeClr val="accent5"/>
                </a:solidFill>
                <a:latin typeface="Helvetica Neue" panose="02000503000000020004" pitchFamily="2" charset="0"/>
                <a:ea typeface="Helvetica Neue" panose="02000503000000020004" pitchFamily="2" charset="0"/>
                <a:cs typeface="Helvetica Neue" panose="02000503000000020004" pitchFamily="2" charset="0"/>
              </a:rPr>
              <a:t>WELCOME!</a:t>
            </a:r>
          </a:p>
        </p:txBody>
      </p:sp>
    </p:spTree>
    <p:extLst>
      <p:ext uri="{BB962C8B-B14F-4D97-AF65-F5344CB8AC3E}">
        <p14:creationId xmlns:p14="http://schemas.microsoft.com/office/powerpoint/2010/main" val="16230176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55F1637D-5CEC-8AED-3AA2-36ABB23D57A6}"/>
              </a:ext>
            </a:extLst>
          </p:cNvPr>
          <p:cNvSpPr>
            <a:spLocks noGrp="1"/>
          </p:cNvSpPr>
          <p:nvPr>
            <p:ph type="title"/>
          </p:nvPr>
        </p:nvSpPr>
        <p:spPr>
          <a:xfrm>
            <a:off x="762000" y="823784"/>
            <a:ext cx="5507724" cy="914400"/>
          </a:xfrm>
        </p:spPr>
        <p:txBody>
          <a:bodyPr>
            <a:normAutofit/>
          </a:bodyPr>
          <a:lstStyle/>
          <a:p>
            <a:r>
              <a:rPr lang="en-US" sz="3200" b="1" i="0" dirty="0">
                <a:latin typeface="Helvetica Neue" panose="02000503000000020004" pitchFamily="2" charset="0"/>
                <a:ea typeface="Helvetica Neue" panose="02000503000000020004" pitchFamily="2" charset="0"/>
                <a:cs typeface="Helvetica Neue" panose="02000503000000020004" pitchFamily="2" charset="0"/>
              </a:rPr>
              <a:t>Today’s Agenda</a:t>
            </a:r>
          </a:p>
        </p:txBody>
      </p:sp>
      <p:sp>
        <p:nvSpPr>
          <p:cNvPr id="8" name="Text Placeholder 7">
            <a:extLst>
              <a:ext uri="{FF2B5EF4-FFF2-40B4-BE49-F238E27FC236}">
                <a16:creationId xmlns:a16="http://schemas.microsoft.com/office/drawing/2014/main" id="{7F6145D6-FC7B-9384-695A-CFDADF0DD6ED}"/>
              </a:ext>
            </a:extLst>
          </p:cNvPr>
          <p:cNvSpPr>
            <a:spLocks noGrp="1"/>
          </p:cNvSpPr>
          <p:nvPr>
            <p:ph type="body" sz="quarter" idx="14"/>
          </p:nvPr>
        </p:nvSpPr>
        <p:spPr>
          <a:xfrm>
            <a:off x="1219200" y="1905000"/>
            <a:ext cx="8534400" cy="4114800"/>
          </a:xfrm>
          <a:noFill/>
        </p:spPr>
        <p:txBody>
          <a:bodyPr>
            <a:noAutofit/>
          </a:bodyPr>
          <a:lstStyle/>
          <a:p>
            <a:pPr marL="514350" indent="-514350">
              <a:lnSpc>
                <a:spcPct val="100000"/>
              </a:lnSpc>
              <a:spcBef>
                <a:spcPts val="600"/>
              </a:spcBef>
              <a:buFont typeface="+mj-lt"/>
              <a:buAutoNum type="arabicPeriod"/>
            </a:pPr>
            <a:r>
              <a:rPr lang="en-US" sz="2400" dirty="0"/>
              <a:t>Welcome &amp; Introductions</a:t>
            </a:r>
          </a:p>
          <a:p>
            <a:pPr marL="514350" indent="-514350">
              <a:lnSpc>
                <a:spcPct val="100000"/>
              </a:lnSpc>
              <a:spcBef>
                <a:spcPts val="600"/>
              </a:spcBef>
              <a:buFont typeface="+mj-lt"/>
              <a:buAutoNum type="arabicPeriod"/>
            </a:pPr>
            <a:r>
              <a:rPr lang="en-US" sz="2400" dirty="0"/>
              <a:t>Advancement 101</a:t>
            </a:r>
          </a:p>
          <a:p>
            <a:pPr marL="514350" indent="-514350">
              <a:lnSpc>
                <a:spcPct val="100000"/>
              </a:lnSpc>
              <a:spcBef>
                <a:spcPts val="600"/>
              </a:spcBef>
              <a:buFont typeface="+mj-lt"/>
              <a:buAutoNum type="arabicPeriod"/>
            </a:pPr>
            <a:r>
              <a:rPr lang="en-US" sz="2400" dirty="0"/>
              <a:t>Building Donor Relationships</a:t>
            </a:r>
          </a:p>
          <a:p>
            <a:pPr marL="514350" indent="-514350">
              <a:lnSpc>
                <a:spcPct val="100000"/>
              </a:lnSpc>
              <a:spcBef>
                <a:spcPts val="600"/>
              </a:spcBef>
              <a:buFont typeface="+mj-lt"/>
              <a:buAutoNum type="arabicPeriod"/>
            </a:pPr>
            <a:r>
              <a:rPr lang="en-US" sz="2400" dirty="0"/>
              <a:t>Telling Your Story</a:t>
            </a:r>
          </a:p>
          <a:p>
            <a:pPr marL="514350" indent="-514350">
              <a:lnSpc>
                <a:spcPct val="100000"/>
              </a:lnSpc>
              <a:spcBef>
                <a:spcPts val="600"/>
              </a:spcBef>
              <a:buFont typeface="+mj-lt"/>
              <a:buAutoNum type="arabicPeriod"/>
            </a:pPr>
            <a:r>
              <a:rPr lang="en-US" sz="2400" dirty="0"/>
              <a:t>Our Campaign: Where We Are + Your Role</a:t>
            </a:r>
          </a:p>
          <a:p>
            <a:pPr marL="514350" indent="-514350">
              <a:lnSpc>
                <a:spcPct val="100000"/>
              </a:lnSpc>
              <a:spcBef>
                <a:spcPts val="600"/>
              </a:spcBef>
              <a:buFont typeface="+mj-lt"/>
              <a:buAutoNum type="arabicPeriod"/>
            </a:pPr>
            <a:r>
              <a:rPr lang="en-US" sz="2400" dirty="0"/>
              <a:t>Resources &amp; Next Steps</a:t>
            </a:r>
          </a:p>
          <a:p>
            <a:endParaRPr lang="en-US" sz="2800" dirty="0"/>
          </a:p>
          <a:p>
            <a:pPr marL="746125" lvl="2" indent="-285750">
              <a:buFont typeface="Wingdings" panose="05000000000000000000" pitchFamily="2" charset="2"/>
              <a:buChar char="§"/>
            </a:pPr>
            <a:endParaRPr lang="en-US" dirty="0"/>
          </a:p>
          <a:p>
            <a:pPr marL="285750" indent="-285750">
              <a:buFont typeface="Arial" panose="020B0604020202020204" pitchFamily="34" charset="0"/>
              <a:buChar char="•"/>
            </a:pPr>
            <a:endParaRPr lang="en-US" dirty="0"/>
          </a:p>
        </p:txBody>
      </p:sp>
      <p:sp>
        <p:nvSpPr>
          <p:cNvPr id="2" name="Slide Number Placeholder 1">
            <a:extLst>
              <a:ext uri="{FF2B5EF4-FFF2-40B4-BE49-F238E27FC236}">
                <a16:creationId xmlns:a16="http://schemas.microsoft.com/office/drawing/2014/main" id="{657F310A-0AFA-7438-5DB0-50B3EBA6A512}"/>
              </a:ext>
            </a:extLst>
          </p:cNvPr>
          <p:cNvSpPr>
            <a:spLocks noGrp="1"/>
          </p:cNvSpPr>
          <p:nvPr>
            <p:ph type="sldNum" sz="quarter" idx="12"/>
          </p:nvPr>
        </p:nvSpPr>
        <p:spPr/>
        <p:txBody>
          <a:bodyPr/>
          <a:lstStyle/>
          <a:p>
            <a:fld id="{2EF5B720-A4A1-FD49-AF98-E194DCD54D67}" type="slidenum">
              <a:rPr lang="en-US" smtClean="0"/>
              <a:pPr/>
              <a:t>2</a:t>
            </a:fld>
            <a:endParaRPr lang="en-US" dirty="0"/>
          </a:p>
        </p:txBody>
      </p:sp>
    </p:spTree>
    <p:extLst>
      <p:ext uri="{BB962C8B-B14F-4D97-AF65-F5344CB8AC3E}">
        <p14:creationId xmlns:p14="http://schemas.microsoft.com/office/powerpoint/2010/main" val="325624109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Placeholder 11" descr="A group of small pots with small plants&#10;&#10;Description automatically generated">
            <a:extLst>
              <a:ext uri="{FF2B5EF4-FFF2-40B4-BE49-F238E27FC236}">
                <a16:creationId xmlns:a16="http://schemas.microsoft.com/office/drawing/2014/main" id="{2178436B-7B0C-913B-55E4-EBFD0F4DA7CA}"/>
              </a:ext>
            </a:extLst>
          </p:cNvPr>
          <p:cNvPicPr>
            <a:picLocks noGrp="1" noChangeAspect="1"/>
          </p:cNvPicPr>
          <p:nvPr>
            <p:ph type="pic" sz="quarter" idx="16"/>
          </p:nvPr>
        </p:nvPicPr>
        <p:blipFill>
          <a:blip r:embed="rId3" cstate="screen">
            <a:extLst>
              <a:ext uri="{28A0092B-C50C-407E-A947-70E740481C1C}">
                <a14:useLocalDpi xmlns:a14="http://schemas.microsoft.com/office/drawing/2010/main"/>
              </a:ext>
            </a:extLst>
          </a:blip>
          <a:srcRect/>
          <a:stretch>
            <a:fillRect/>
          </a:stretch>
        </p:blipFill>
        <p:spPr/>
      </p:pic>
      <p:sp>
        <p:nvSpPr>
          <p:cNvPr id="4" name="Text Placeholder 3">
            <a:extLst>
              <a:ext uri="{FF2B5EF4-FFF2-40B4-BE49-F238E27FC236}">
                <a16:creationId xmlns:a16="http://schemas.microsoft.com/office/drawing/2014/main" id="{73825E64-C3DC-A89C-E442-899042D2CBAA}"/>
              </a:ext>
            </a:extLst>
          </p:cNvPr>
          <p:cNvSpPr>
            <a:spLocks noGrp="1"/>
          </p:cNvSpPr>
          <p:nvPr>
            <p:ph type="body" sz="quarter" idx="17"/>
          </p:nvPr>
        </p:nvSpPr>
        <p:spPr/>
        <p:txBody>
          <a:bodyPr>
            <a:normAutofit/>
          </a:bodyPr>
          <a:lstStyle/>
          <a:p>
            <a:r>
              <a:rPr lang="en-US" b="1" dirty="0"/>
              <a:t>ADVANCEMENT 101</a:t>
            </a:r>
          </a:p>
        </p:txBody>
      </p:sp>
      <p:sp>
        <p:nvSpPr>
          <p:cNvPr id="5" name="Slide Number Placeholder 4">
            <a:extLst>
              <a:ext uri="{FF2B5EF4-FFF2-40B4-BE49-F238E27FC236}">
                <a16:creationId xmlns:a16="http://schemas.microsoft.com/office/drawing/2014/main" id="{7389326F-5302-D4A8-B25C-F1E6CC3EEE8F}"/>
              </a:ext>
            </a:extLst>
          </p:cNvPr>
          <p:cNvSpPr>
            <a:spLocks noGrp="1"/>
          </p:cNvSpPr>
          <p:nvPr>
            <p:ph type="sldNum" sz="quarter" idx="19"/>
          </p:nvPr>
        </p:nvSpPr>
        <p:spPr/>
        <p:txBody>
          <a:bodyPr/>
          <a:lstStyle/>
          <a:p>
            <a:fld id="{2EF5B720-A4A1-FD49-AF98-E194DCD54D67}" type="slidenum">
              <a:rPr lang="en-US" smtClean="0"/>
              <a:pPr/>
              <a:t>3</a:t>
            </a:fld>
            <a:endParaRPr lang="en-US" dirty="0"/>
          </a:p>
        </p:txBody>
      </p:sp>
    </p:spTree>
    <p:extLst>
      <p:ext uri="{BB962C8B-B14F-4D97-AF65-F5344CB8AC3E}">
        <p14:creationId xmlns:p14="http://schemas.microsoft.com/office/powerpoint/2010/main" val="273653912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descr="A network of lines and dots&#10;&#10;Description automatically generated">
            <a:extLst>
              <a:ext uri="{FF2B5EF4-FFF2-40B4-BE49-F238E27FC236}">
                <a16:creationId xmlns:a16="http://schemas.microsoft.com/office/drawing/2014/main" id="{23AC9A97-234E-FB6F-C304-0763FD92AF0E}"/>
              </a:ext>
            </a:extLst>
          </p:cNvPr>
          <p:cNvPicPr>
            <a:picLocks noChangeAspect="1"/>
          </p:cNvPicPr>
          <p:nvPr/>
        </p:nvPicPr>
        <p:blipFill>
          <a:blip r:embed="rId3"/>
          <a:srcRect t="967" r="11512" b="967"/>
          <a:stretch/>
        </p:blipFill>
        <p:spPr>
          <a:xfrm>
            <a:off x="2474112" y="-1"/>
            <a:ext cx="9738861" cy="6858001"/>
          </a:xfrm>
          <a:prstGeom prst="rect">
            <a:avLst/>
          </a:prstGeom>
        </p:spPr>
      </p:pic>
      <p:sp>
        <p:nvSpPr>
          <p:cNvPr id="22" name="Oval 21">
            <a:extLst>
              <a:ext uri="{FF2B5EF4-FFF2-40B4-BE49-F238E27FC236}">
                <a16:creationId xmlns:a16="http://schemas.microsoft.com/office/drawing/2014/main" id="{BAF419EA-1C4A-2B63-7B50-E31B835426BA}"/>
              </a:ext>
            </a:extLst>
          </p:cNvPr>
          <p:cNvSpPr/>
          <p:nvPr/>
        </p:nvSpPr>
        <p:spPr>
          <a:xfrm>
            <a:off x="7944781" y="1443974"/>
            <a:ext cx="2075883" cy="1666371"/>
          </a:xfrm>
          <a:prstGeom prst="ellipse">
            <a:avLst/>
          </a:prstGeom>
          <a:solidFill>
            <a:schemeClr val="bg1"/>
          </a:solid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83D78040-762F-69D7-C7E9-65C9AE3B44CF}"/>
              </a:ext>
            </a:extLst>
          </p:cNvPr>
          <p:cNvSpPr>
            <a:spLocks noGrp="1"/>
          </p:cNvSpPr>
          <p:nvPr>
            <p:ph type="title"/>
          </p:nvPr>
        </p:nvSpPr>
        <p:spPr>
          <a:xfrm>
            <a:off x="381000" y="496648"/>
            <a:ext cx="11811000" cy="914400"/>
          </a:xfrm>
        </p:spPr>
        <p:txBody>
          <a:bodyPr/>
          <a:lstStyle/>
          <a:p>
            <a:r>
              <a:rPr lang="en-US" b="1" dirty="0"/>
              <a:t>Advancement’s Functional Areas</a:t>
            </a:r>
          </a:p>
        </p:txBody>
      </p:sp>
      <p:sp>
        <p:nvSpPr>
          <p:cNvPr id="19" name="Content Placeholder 7">
            <a:extLst>
              <a:ext uri="{FF2B5EF4-FFF2-40B4-BE49-F238E27FC236}">
                <a16:creationId xmlns:a16="http://schemas.microsoft.com/office/drawing/2014/main" id="{8FB88BB0-5392-17A6-09DF-E2F26EFA7F82}"/>
              </a:ext>
            </a:extLst>
          </p:cNvPr>
          <p:cNvSpPr txBox="1">
            <a:spLocks/>
          </p:cNvSpPr>
          <p:nvPr/>
        </p:nvSpPr>
        <p:spPr>
          <a:xfrm>
            <a:off x="1570030" y="2644660"/>
            <a:ext cx="10493055" cy="2981325"/>
          </a:xfrm>
          <a:prstGeom prst="rect">
            <a:avLst/>
          </a:prstGeom>
        </p:spPr>
        <p:txBody>
          <a:bodyPr vert="horz" lIns="91440" tIns="45720" rIns="91440" bIns="45720" rtlCol="0">
            <a:normAutofit/>
          </a:bodyPr>
          <a:lstStyle>
            <a:lvl1pPr marL="173038" indent="-173038" algn="l" defTabSz="914400" rtl="0" eaLnBrk="1" latinLnBrk="0" hangingPunct="1">
              <a:lnSpc>
                <a:spcPct val="90000"/>
              </a:lnSpc>
              <a:spcBef>
                <a:spcPts val="1000"/>
              </a:spcBef>
              <a:buFont typeface="Arial" panose="020B0604020202020204" pitchFamily="34" charset="0"/>
              <a:buChar char="•"/>
              <a:tabLst/>
              <a:defRPr sz="1800" b="0" i="0" kern="1200">
                <a:solidFill>
                  <a:schemeClr val="tx1"/>
                </a:solidFill>
                <a:latin typeface="Helvetica Neue Light" panose="02000403000000020004" pitchFamily="2" charset="0"/>
                <a:ea typeface="Helvetica Neue Light" panose="02000403000000020004" pitchFamily="2" charset="0"/>
                <a:cs typeface="Helvetica Neue" panose="02000503000000020004" pitchFamily="2" charset="0"/>
              </a:defRPr>
            </a:lvl1pPr>
            <a:lvl2pPr marL="409575" indent="-185738" algn="l" defTabSz="914400" rtl="0" eaLnBrk="1" latinLnBrk="0" hangingPunct="1">
              <a:lnSpc>
                <a:spcPct val="90000"/>
              </a:lnSpc>
              <a:spcBef>
                <a:spcPts val="500"/>
              </a:spcBef>
              <a:buFont typeface="Arial" panose="020B0604020202020204" pitchFamily="34" charset="0"/>
              <a:buChar char="•"/>
              <a:tabLst/>
              <a:defRPr sz="1800" b="0" i="0" kern="1200">
                <a:solidFill>
                  <a:schemeClr val="tx1"/>
                </a:solidFill>
                <a:latin typeface="Helvetica Neue Light" panose="02000403000000020004" pitchFamily="2" charset="0"/>
                <a:ea typeface="Helvetica Neue Light" panose="02000403000000020004" pitchFamily="2" charset="0"/>
                <a:cs typeface="Helvetica Neue" panose="02000503000000020004" pitchFamily="2" charset="0"/>
              </a:defRPr>
            </a:lvl2pPr>
            <a:lvl3pPr marL="635000" indent="-174625" algn="l" defTabSz="914400" rtl="0" eaLnBrk="1" latinLnBrk="0" hangingPunct="1">
              <a:lnSpc>
                <a:spcPct val="90000"/>
              </a:lnSpc>
              <a:spcBef>
                <a:spcPts val="500"/>
              </a:spcBef>
              <a:buFont typeface="Arial" panose="020B0604020202020204" pitchFamily="34" charset="0"/>
              <a:buChar char="•"/>
              <a:tabLst/>
              <a:defRPr sz="1800" b="0" i="0" kern="1200">
                <a:solidFill>
                  <a:schemeClr val="tx1"/>
                </a:solidFill>
                <a:latin typeface="Helvetica Neue Light" panose="02000403000000020004" pitchFamily="2" charset="0"/>
                <a:ea typeface="Helvetica Neue Light" panose="02000403000000020004" pitchFamily="2" charset="0"/>
                <a:cs typeface="Helvetica Neue" panose="02000503000000020004" pitchFamily="2" charset="0"/>
              </a:defRPr>
            </a:lvl3pPr>
            <a:lvl4pPr marL="808038" indent="-173038" algn="l" defTabSz="914400" rtl="0" eaLnBrk="1" latinLnBrk="0" hangingPunct="1">
              <a:lnSpc>
                <a:spcPct val="90000"/>
              </a:lnSpc>
              <a:spcBef>
                <a:spcPts val="500"/>
              </a:spcBef>
              <a:buFont typeface="Arial" panose="020B0604020202020204" pitchFamily="34" charset="0"/>
              <a:buChar char="•"/>
              <a:tabLst/>
              <a:defRPr sz="1800" b="0" i="0" kern="1200">
                <a:solidFill>
                  <a:schemeClr val="tx1"/>
                </a:solidFill>
                <a:latin typeface="Helvetica Neue Light" panose="02000403000000020004" pitchFamily="2" charset="0"/>
                <a:ea typeface="Helvetica Neue Light" panose="02000403000000020004" pitchFamily="2" charset="0"/>
                <a:cs typeface="Helvetica Neue" panose="02000503000000020004" pitchFamily="2" charset="0"/>
              </a:defRPr>
            </a:lvl4pPr>
            <a:lvl5pPr marL="982663" indent="-174625" algn="l" defTabSz="914400" rtl="0" eaLnBrk="1" latinLnBrk="0" hangingPunct="1">
              <a:lnSpc>
                <a:spcPct val="90000"/>
              </a:lnSpc>
              <a:spcBef>
                <a:spcPts val="500"/>
              </a:spcBef>
              <a:buFont typeface="Arial" panose="020B0604020202020204" pitchFamily="34" charset="0"/>
              <a:buChar char="•"/>
              <a:tabLst/>
              <a:defRPr sz="1800" b="0" i="0" kern="1200">
                <a:solidFill>
                  <a:schemeClr val="tx1"/>
                </a:solidFill>
                <a:latin typeface="Helvetica Neue Light" panose="02000403000000020004" pitchFamily="2" charset="0"/>
                <a:ea typeface="Helvetica Neue Light" panose="02000403000000020004" pitchFamily="2" charset="0"/>
                <a:cs typeface="Helvetica Neue" panose="02000503000000020004"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en-US" dirty="0"/>
          </a:p>
        </p:txBody>
      </p:sp>
      <p:sp>
        <p:nvSpPr>
          <p:cNvPr id="4" name="Slide Number Placeholder 3">
            <a:extLst>
              <a:ext uri="{FF2B5EF4-FFF2-40B4-BE49-F238E27FC236}">
                <a16:creationId xmlns:a16="http://schemas.microsoft.com/office/drawing/2014/main" id="{B829ED23-8CDA-295E-D09D-4C3A66B82919}"/>
              </a:ext>
            </a:extLst>
          </p:cNvPr>
          <p:cNvSpPr>
            <a:spLocks noGrp="1"/>
          </p:cNvSpPr>
          <p:nvPr>
            <p:ph type="sldNum" sz="quarter" idx="12"/>
          </p:nvPr>
        </p:nvSpPr>
        <p:spPr/>
        <p:txBody>
          <a:bodyPr/>
          <a:lstStyle/>
          <a:p>
            <a:fld id="{2EF5B720-A4A1-FD49-AF98-E194DCD54D67}" type="slidenum">
              <a:rPr lang="en-US" smtClean="0"/>
              <a:t>4</a:t>
            </a:fld>
            <a:endParaRPr lang="en-US"/>
          </a:p>
        </p:txBody>
      </p:sp>
      <p:sp>
        <p:nvSpPr>
          <p:cNvPr id="6" name="Content Placeholder 5">
            <a:extLst>
              <a:ext uri="{FF2B5EF4-FFF2-40B4-BE49-F238E27FC236}">
                <a16:creationId xmlns:a16="http://schemas.microsoft.com/office/drawing/2014/main" id="{AF1DC02E-FE00-5A79-0483-E80CD3C5C196}"/>
              </a:ext>
            </a:extLst>
          </p:cNvPr>
          <p:cNvSpPr>
            <a:spLocks noGrp="1"/>
          </p:cNvSpPr>
          <p:nvPr>
            <p:ph sz="half" idx="2"/>
          </p:nvPr>
        </p:nvSpPr>
        <p:spPr>
          <a:xfrm>
            <a:off x="8159711" y="1887945"/>
            <a:ext cx="1679101" cy="1108634"/>
          </a:xfrm>
          <a:noFill/>
          <a:ln>
            <a:noFill/>
          </a:ln>
        </p:spPr>
        <p:txBody>
          <a:bodyPr>
            <a:noAutofit/>
          </a:bodyPr>
          <a:lstStyle/>
          <a:p>
            <a:pPr marL="0" marR="0" lvl="0" indent="0" algn="ctr">
              <a:lnSpc>
                <a:spcPct val="115000"/>
              </a:lnSpc>
              <a:spcBef>
                <a:spcPts val="0"/>
              </a:spcBef>
              <a:spcAft>
                <a:spcPts val="0"/>
              </a:spcAft>
              <a:buNone/>
            </a:pPr>
            <a:r>
              <a:rPr lang="en-US" sz="2000" b="1" kern="0" dirty="0">
                <a:solidFill>
                  <a:schemeClr val="accent5"/>
                </a:solidFill>
                <a:effectLst/>
                <a:latin typeface="Helvetica Neue Condensed" panose="02000503000000020004" pitchFamily="2" charset="0"/>
                <a:ea typeface="Helvetica Neue Condensed" panose="02000503000000020004" pitchFamily="2" charset="0"/>
                <a:cs typeface="Helvetica Neue Condensed" panose="02000503000000020004" pitchFamily="2" charset="0"/>
              </a:rPr>
              <a:t>Major Gifts  Fundraising</a:t>
            </a:r>
            <a:endParaRPr lang="en-US" sz="2000" b="1" kern="100" dirty="0">
              <a:solidFill>
                <a:schemeClr val="accent5"/>
              </a:solidFill>
              <a:effectLst/>
              <a:latin typeface="Helvetica Neue Condensed" panose="02000503000000020004" pitchFamily="2" charset="0"/>
              <a:ea typeface="Helvetica Neue Condensed" panose="02000503000000020004" pitchFamily="2" charset="0"/>
              <a:cs typeface="Helvetica Neue Condensed" panose="02000503000000020004" pitchFamily="2" charset="0"/>
            </a:endParaRPr>
          </a:p>
          <a:p>
            <a:pPr marL="457200" marR="0" lvl="1" indent="0" algn="ctr">
              <a:lnSpc>
                <a:spcPct val="107000"/>
              </a:lnSpc>
              <a:spcBef>
                <a:spcPts val="0"/>
              </a:spcBef>
              <a:spcAft>
                <a:spcPts val="800"/>
              </a:spcAft>
              <a:buNone/>
            </a:pPr>
            <a:endParaRPr lang="en-US" sz="2000" dirty="0">
              <a:effectLst/>
              <a:latin typeface="HELVETICA NEUE CONDENSED" panose="02000503000000020004"/>
              <a:ea typeface="Calibri" panose="020F0502020204030204" pitchFamily="34" charset="0"/>
            </a:endParaRPr>
          </a:p>
          <a:p>
            <a:pPr algn="ctr"/>
            <a:endParaRPr lang="en-US" sz="2000" dirty="0"/>
          </a:p>
        </p:txBody>
      </p:sp>
      <p:grpSp>
        <p:nvGrpSpPr>
          <p:cNvPr id="32" name="Group 31">
            <a:extLst>
              <a:ext uri="{FF2B5EF4-FFF2-40B4-BE49-F238E27FC236}">
                <a16:creationId xmlns:a16="http://schemas.microsoft.com/office/drawing/2014/main" id="{C5BD913D-AD3B-1ED3-9DEF-D26399DAAE27}"/>
              </a:ext>
            </a:extLst>
          </p:cNvPr>
          <p:cNvGrpSpPr/>
          <p:nvPr/>
        </p:nvGrpSpPr>
        <p:grpSpPr>
          <a:xfrm>
            <a:off x="5706157" y="1917417"/>
            <a:ext cx="2039543" cy="1619705"/>
            <a:chOff x="3368158" y="1125796"/>
            <a:chExt cx="2039543" cy="1619705"/>
          </a:xfrm>
        </p:grpSpPr>
        <p:sp>
          <p:nvSpPr>
            <p:cNvPr id="23" name="Oval 22">
              <a:extLst>
                <a:ext uri="{FF2B5EF4-FFF2-40B4-BE49-F238E27FC236}">
                  <a16:creationId xmlns:a16="http://schemas.microsoft.com/office/drawing/2014/main" id="{74FFCC27-C5FC-2AB2-682C-08A850F10ED8}"/>
                </a:ext>
              </a:extLst>
            </p:cNvPr>
            <p:cNvSpPr/>
            <p:nvPr/>
          </p:nvSpPr>
          <p:spPr>
            <a:xfrm>
              <a:off x="3368158" y="1125796"/>
              <a:ext cx="2039543" cy="1619705"/>
            </a:xfrm>
            <a:prstGeom prst="ellipse">
              <a:avLst/>
            </a:prstGeom>
            <a:solidFill>
              <a:schemeClr val="bg1"/>
            </a:solid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Content Placeholder 5">
              <a:extLst>
                <a:ext uri="{FF2B5EF4-FFF2-40B4-BE49-F238E27FC236}">
                  <a16:creationId xmlns:a16="http://schemas.microsoft.com/office/drawing/2014/main" id="{96C7A47B-4E2B-21B1-940D-CDB72CE547AC}"/>
                </a:ext>
              </a:extLst>
            </p:cNvPr>
            <p:cNvSpPr txBox="1">
              <a:spLocks/>
            </p:cNvSpPr>
            <p:nvPr/>
          </p:nvSpPr>
          <p:spPr>
            <a:xfrm>
              <a:off x="3444554" y="1536296"/>
              <a:ext cx="1876745" cy="743106"/>
            </a:xfrm>
            <a:prstGeom prst="rect">
              <a:avLst/>
            </a:prstGeom>
            <a:noFill/>
            <a:ln>
              <a:noFill/>
            </a:ln>
          </p:spPr>
          <p:txBody>
            <a:bodyPr vert="horz" lIns="91440" tIns="45720" rIns="91440" bIns="45720" rtlCol="0">
              <a:noAutofit/>
            </a:bodyPr>
            <a:lstStyle>
              <a:lvl1pPr marL="295275" indent="-165100" algn="l" defTabSz="914400" rtl="0" eaLnBrk="1" latinLnBrk="0" hangingPunct="1">
                <a:lnSpc>
                  <a:spcPct val="90000"/>
                </a:lnSpc>
                <a:spcBef>
                  <a:spcPts val="1000"/>
                </a:spcBef>
                <a:buFont typeface="Arial" panose="020B0604020202020204" pitchFamily="34" charset="0"/>
                <a:buChar char="•"/>
                <a:tabLst/>
                <a:defRPr sz="1800" b="0" i="0" kern="1200">
                  <a:solidFill>
                    <a:schemeClr val="tx1"/>
                  </a:solidFill>
                  <a:latin typeface="Helvetica Neue Light" panose="02000403000000020004" pitchFamily="2" charset="0"/>
                  <a:ea typeface="Helvetica Neue Light" panose="02000403000000020004" pitchFamily="2" charset="0"/>
                  <a:cs typeface="Helvetica Neue" panose="02000503000000020004" pitchFamily="2" charset="0"/>
                </a:defRPr>
              </a:lvl1pPr>
              <a:lvl2pPr marL="458788" indent="-185738" algn="l" defTabSz="914400" rtl="0" eaLnBrk="1" latinLnBrk="0" hangingPunct="1">
                <a:lnSpc>
                  <a:spcPct val="90000"/>
                </a:lnSpc>
                <a:spcBef>
                  <a:spcPts val="500"/>
                </a:spcBef>
                <a:buFont typeface="Arial" panose="020B0604020202020204" pitchFamily="34" charset="0"/>
                <a:buChar char="•"/>
                <a:tabLst/>
                <a:defRPr sz="1800" b="0" i="0" kern="1200">
                  <a:solidFill>
                    <a:schemeClr val="tx1"/>
                  </a:solidFill>
                  <a:latin typeface="Helvetica Neue Light" panose="02000403000000020004" pitchFamily="2" charset="0"/>
                  <a:ea typeface="Helvetica Neue Light" panose="02000403000000020004" pitchFamily="2" charset="0"/>
                  <a:cs typeface="Helvetica Neue" panose="02000503000000020004" pitchFamily="2" charset="0"/>
                </a:defRPr>
              </a:lvl2pPr>
              <a:lvl3pPr marL="635000" indent="-174625" algn="l" defTabSz="914400" rtl="0" eaLnBrk="1" latinLnBrk="0" hangingPunct="1">
                <a:lnSpc>
                  <a:spcPct val="90000"/>
                </a:lnSpc>
                <a:spcBef>
                  <a:spcPts val="500"/>
                </a:spcBef>
                <a:buFont typeface="Arial" panose="020B0604020202020204" pitchFamily="34" charset="0"/>
                <a:buChar char="•"/>
                <a:tabLst/>
                <a:defRPr sz="1800" b="0" i="0" kern="1200">
                  <a:solidFill>
                    <a:schemeClr val="tx1"/>
                  </a:solidFill>
                  <a:latin typeface="Helvetica Neue Light" panose="02000403000000020004" pitchFamily="2" charset="0"/>
                  <a:ea typeface="Helvetica Neue Light" panose="02000403000000020004" pitchFamily="2" charset="0"/>
                  <a:cs typeface="Helvetica Neue" panose="02000503000000020004" pitchFamily="2" charset="0"/>
                </a:defRPr>
              </a:lvl3pPr>
              <a:lvl4pPr marL="808038" indent="-173038" algn="l" defTabSz="914400" rtl="0" eaLnBrk="1" latinLnBrk="0" hangingPunct="1">
                <a:lnSpc>
                  <a:spcPct val="90000"/>
                </a:lnSpc>
                <a:spcBef>
                  <a:spcPts val="500"/>
                </a:spcBef>
                <a:buFont typeface="Arial" panose="020B0604020202020204" pitchFamily="34" charset="0"/>
                <a:buChar char="•"/>
                <a:tabLst/>
                <a:defRPr sz="1800" b="0" i="0" kern="1200">
                  <a:solidFill>
                    <a:schemeClr val="tx1"/>
                  </a:solidFill>
                  <a:latin typeface="Helvetica Neue Light" panose="02000403000000020004" pitchFamily="2" charset="0"/>
                  <a:ea typeface="Helvetica Neue Light" panose="02000403000000020004" pitchFamily="2" charset="0"/>
                  <a:cs typeface="Helvetica Neue" panose="02000503000000020004" pitchFamily="2" charset="0"/>
                </a:defRPr>
              </a:lvl4pPr>
              <a:lvl5pPr marL="982663" indent="-174625" algn="l" defTabSz="914400" rtl="0" eaLnBrk="1" latinLnBrk="0" hangingPunct="1">
                <a:lnSpc>
                  <a:spcPct val="90000"/>
                </a:lnSpc>
                <a:spcBef>
                  <a:spcPts val="500"/>
                </a:spcBef>
                <a:buFont typeface="Arial" panose="020B0604020202020204" pitchFamily="34" charset="0"/>
                <a:buChar char="•"/>
                <a:tabLst/>
                <a:defRPr sz="1800" b="0" i="0" kern="1200">
                  <a:solidFill>
                    <a:schemeClr val="tx1"/>
                  </a:solidFill>
                  <a:latin typeface="Helvetica Neue Light" panose="02000403000000020004" pitchFamily="2" charset="0"/>
                  <a:ea typeface="Helvetica Neue Light" panose="02000403000000020004" pitchFamily="2" charset="0"/>
                  <a:cs typeface="Helvetica Neue" panose="02000503000000020004"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0"/>
                </a:spcBef>
                <a:buNone/>
              </a:pPr>
              <a:r>
                <a:rPr lang="en-US" sz="2000" b="1" kern="0" dirty="0">
                  <a:solidFill>
                    <a:schemeClr val="accent5"/>
                  </a:solidFill>
                  <a:latin typeface="Helvetica Neue Condensed" panose="02000503000000020004" pitchFamily="2" charset="0"/>
                  <a:ea typeface="Helvetica Neue Condensed" panose="02000503000000020004" pitchFamily="2" charset="0"/>
                  <a:cs typeface="Helvetica Neue Condensed" panose="02000503000000020004" pitchFamily="2" charset="0"/>
                </a:rPr>
                <a:t>Alumni </a:t>
              </a:r>
            </a:p>
            <a:p>
              <a:pPr marL="0" indent="0" algn="ctr">
                <a:lnSpc>
                  <a:spcPct val="100000"/>
                </a:lnSpc>
                <a:spcBef>
                  <a:spcPts val="0"/>
                </a:spcBef>
                <a:buNone/>
              </a:pPr>
              <a:r>
                <a:rPr lang="en-US" sz="2000" b="1" kern="0" dirty="0">
                  <a:solidFill>
                    <a:schemeClr val="accent5"/>
                  </a:solidFill>
                  <a:latin typeface="Helvetica Neue Condensed" panose="02000503000000020004" pitchFamily="2" charset="0"/>
                  <a:ea typeface="Helvetica Neue Condensed" panose="02000503000000020004" pitchFamily="2" charset="0"/>
                  <a:cs typeface="Helvetica Neue Condensed" panose="02000503000000020004" pitchFamily="2" charset="0"/>
                </a:rPr>
                <a:t>Engagement</a:t>
              </a:r>
              <a:endParaRPr lang="en-US" sz="2000" dirty="0">
                <a:solidFill>
                  <a:schemeClr val="accent5"/>
                </a:solidFill>
                <a:latin typeface="HELVETICA NEUE CONDENSED" panose="02000503000000020004"/>
                <a:ea typeface="Calibri" panose="020F0502020204030204" pitchFamily="34" charset="0"/>
              </a:endParaRPr>
            </a:p>
            <a:p>
              <a:endParaRPr lang="en-US" sz="2000" dirty="0"/>
            </a:p>
          </p:txBody>
        </p:sp>
      </p:grpSp>
      <p:grpSp>
        <p:nvGrpSpPr>
          <p:cNvPr id="29" name="Group 28">
            <a:extLst>
              <a:ext uri="{FF2B5EF4-FFF2-40B4-BE49-F238E27FC236}">
                <a16:creationId xmlns:a16="http://schemas.microsoft.com/office/drawing/2014/main" id="{FF80AB21-52D3-B4B6-B07D-AA5E078CC022}"/>
              </a:ext>
            </a:extLst>
          </p:cNvPr>
          <p:cNvGrpSpPr/>
          <p:nvPr/>
        </p:nvGrpSpPr>
        <p:grpSpPr>
          <a:xfrm>
            <a:off x="2075951" y="4921244"/>
            <a:ext cx="2039543" cy="1619705"/>
            <a:chOff x="476387" y="2577769"/>
            <a:chExt cx="2039543" cy="1619705"/>
          </a:xfrm>
        </p:grpSpPr>
        <p:sp>
          <p:nvSpPr>
            <p:cNvPr id="28" name="Oval 27">
              <a:extLst>
                <a:ext uri="{FF2B5EF4-FFF2-40B4-BE49-F238E27FC236}">
                  <a16:creationId xmlns:a16="http://schemas.microsoft.com/office/drawing/2014/main" id="{6347CBFE-D3A4-E716-A319-BFF53821071C}"/>
                </a:ext>
              </a:extLst>
            </p:cNvPr>
            <p:cNvSpPr/>
            <p:nvPr/>
          </p:nvSpPr>
          <p:spPr>
            <a:xfrm>
              <a:off x="476387" y="2577769"/>
              <a:ext cx="2039543" cy="1619705"/>
            </a:xfrm>
            <a:prstGeom prst="ellipse">
              <a:avLst/>
            </a:prstGeom>
            <a:solidFill>
              <a:schemeClr val="bg1"/>
            </a:solid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Content Placeholder 5">
              <a:extLst>
                <a:ext uri="{FF2B5EF4-FFF2-40B4-BE49-F238E27FC236}">
                  <a16:creationId xmlns:a16="http://schemas.microsoft.com/office/drawing/2014/main" id="{661498CE-DC0D-D14A-0F05-F42525111142}"/>
                </a:ext>
              </a:extLst>
            </p:cNvPr>
            <p:cNvSpPr txBox="1">
              <a:spLocks/>
            </p:cNvSpPr>
            <p:nvPr/>
          </p:nvSpPr>
          <p:spPr>
            <a:xfrm>
              <a:off x="678047" y="2999804"/>
              <a:ext cx="1636222" cy="895935"/>
            </a:xfrm>
            <a:prstGeom prst="rect">
              <a:avLst/>
            </a:prstGeom>
            <a:noFill/>
            <a:ln>
              <a:noFill/>
            </a:ln>
          </p:spPr>
          <p:txBody>
            <a:bodyPr vert="horz" lIns="91440" tIns="45720" rIns="91440" bIns="45720" rtlCol="0">
              <a:noAutofit/>
            </a:bodyPr>
            <a:lstStyle>
              <a:lvl1pPr marL="295275" indent="-165100" algn="l" defTabSz="914400" rtl="0" eaLnBrk="1" latinLnBrk="0" hangingPunct="1">
                <a:lnSpc>
                  <a:spcPct val="90000"/>
                </a:lnSpc>
                <a:spcBef>
                  <a:spcPts val="1000"/>
                </a:spcBef>
                <a:buFont typeface="Arial" panose="020B0604020202020204" pitchFamily="34" charset="0"/>
                <a:buChar char="•"/>
                <a:tabLst/>
                <a:defRPr sz="1800" b="0" i="0" kern="1200">
                  <a:solidFill>
                    <a:schemeClr val="tx1"/>
                  </a:solidFill>
                  <a:latin typeface="Helvetica Neue Light" panose="02000403000000020004" pitchFamily="2" charset="0"/>
                  <a:ea typeface="Helvetica Neue Light" panose="02000403000000020004" pitchFamily="2" charset="0"/>
                  <a:cs typeface="Helvetica Neue" panose="02000503000000020004" pitchFamily="2" charset="0"/>
                </a:defRPr>
              </a:lvl1pPr>
              <a:lvl2pPr marL="458788" indent="-185738" algn="l" defTabSz="914400" rtl="0" eaLnBrk="1" latinLnBrk="0" hangingPunct="1">
                <a:lnSpc>
                  <a:spcPct val="90000"/>
                </a:lnSpc>
                <a:spcBef>
                  <a:spcPts val="500"/>
                </a:spcBef>
                <a:buFont typeface="Arial" panose="020B0604020202020204" pitchFamily="34" charset="0"/>
                <a:buChar char="•"/>
                <a:tabLst/>
                <a:defRPr sz="1800" b="0" i="0" kern="1200">
                  <a:solidFill>
                    <a:schemeClr val="tx1"/>
                  </a:solidFill>
                  <a:latin typeface="Helvetica Neue Light" panose="02000403000000020004" pitchFamily="2" charset="0"/>
                  <a:ea typeface="Helvetica Neue Light" panose="02000403000000020004" pitchFamily="2" charset="0"/>
                  <a:cs typeface="Helvetica Neue" panose="02000503000000020004" pitchFamily="2" charset="0"/>
                </a:defRPr>
              </a:lvl2pPr>
              <a:lvl3pPr marL="635000" indent="-174625" algn="l" defTabSz="914400" rtl="0" eaLnBrk="1" latinLnBrk="0" hangingPunct="1">
                <a:lnSpc>
                  <a:spcPct val="90000"/>
                </a:lnSpc>
                <a:spcBef>
                  <a:spcPts val="500"/>
                </a:spcBef>
                <a:buFont typeface="Arial" panose="020B0604020202020204" pitchFamily="34" charset="0"/>
                <a:buChar char="•"/>
                <a:tabLst/>
                <a:defRPr sz="1800" b="0" i="0" kern="1200">
                  <a:solidFill>
                    <a:schemeClr val="tx1"/>
                  </a:solidFill>
                  <a:latin typeface="Helvetica Neue Light" panose="02000403000000020004" pitchFamily="2" charset="0"/>
                  <a:ea typeface="Helvetica Neue Light" panose="02000403000000020004" pitchFamily="2" charset="0"/>
                  <a:cs typeface="Helvetica Neue" panose="02000503000000020004" pitchFamily="2" charset="0"/>
                </a:defRPr>
              </a:lvl3pPr>
              <a:lvl4pPr marL="808038" indent="-173038" algn="l" defTabSz="914400" rtl="0" eaLnBrk="1" latinLnBrk="0" hangingPunct="1">
                <a:lnSpc>
                  <a:spcPct val="90000"/>
                </a:lnSpc>
                <a:spcBef>
                  <a:spcPts val="500"/>
                </a:spcBef>
                <a:buFont typeface="Arial" panose="020B0604020202020204" pitchFamily="34" charset="0"/>
                <a:buChar char="•"/>
                <a:tabLst/>
                <a:defRPr sz="1800" b="0" i="0" kern="1200">
                  <a:solidFill>
                    <a:schemeClr val="tx1"/>
                  </a:solidFill>
                  <a:latin typeface="Helvetica Neue Light" panose="02000403000000020004" pitchFamily="2" charset="0"/>
                  <a:ea typeface="Helvetica Neue Light" panose="02000403000000020004" pitchFamily="2" charset="0"/>
                  <a:cs typeface="Helvetica Neue" panose="02000503000000020004" pitchFamily="2" charset="0"/>
                </a:defRPr>
              </a:lvl4pPr>
              <a:lvl5pPr marL="982663" indent="-174625" algn="l" defTabSz="914400" rtl="0" eaLnBrk="1" latinLnBrk="0" hangingPunct="1">
                <a:lnSpc>
                  <a:spcPct val="90000"/>
                </a:lnSpc>
                <a:spcBef>
                  <a:spcPts val="500"/>
                </a:spcBef>
                <a:buFont typeface="Arial" panose="020B0604020202020204" pitchFamily="34" charset="0"/>
                <a:buChar char="•"/>
                <a:tabLst/>
                <a:defRPr sz="1800" b="0" i="0" kern="1200">
                  <a:solidFill>
                    <a:schemeClr val="tx1"/>
                  </a:solidFill>
                  <a:latin typeface="Helvetica Neue Light" panose="02000403000000020004" pitchFamily="2" charset="0"/>
                  <a:ea typeface="Helvetica Neue Light" panose="02000403000000020004" pitchFamily="2" charset="0"/>
                  <a:cs typeface="Helvetica Neue" panose="02000503000000020004"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0"/>
                </a:spcBef>
                <a:buNone/>
              </a:pPr>
              <a:r>
                <a:rPr lang="en-US" sz="2000" b="1" kern="0" dirty="0">
                  <a:solidFill>
                    <a:schemeClr val="accent5"/>
                  </a:solidFill>
                  <a:latin typeface="Helvetica Neue Condensed" panose="02000503000000020004" pitchFamily="2" charset="0"/>
                  <a:ea typeface="Helvetica Neue Condensed" panose="02000503000000020004" pitchFamily="2" charset="0"/>
                  <a:cs typeface="Helvetica Neue Condensed" panose="02000503000000020004" pitchFamily="2" charset="0"/>
                </a:rPr>
                <a:t>Prospect </a:t>
              </a:r>
            </a:p>
            <a:p>
              <a:pPr marL="0" indent="0" algn="ctr">
                <a:lnSpc>
                  <a:spcPct val="100000"/>
                </a:lnSpc>
                <a:spcBef>
                  <a:spcPts val="0"/>
                </a:spcBef>
                <a:buNone/>
              </a:pPr>
              <a:r>
                <a:rPr lang="en-US" sz="2000" b="1" kern="0" dirty="0">
                  <a:solidFill>
                    <a:schemeClr val="accent5"/>
                  </a:solidFill>
                  <a:latin typeface="Helvetica Neue Condensed" panose="02000503000000020004" pitchFamily="2" charset="0"/>
                  <a:ea typeface="Helvetica Neue Condensed" panose="02000503000000020004" pitchFamily="2" charset="0"/>
                  <a:cs typeface="Helvetica Neue Condensed" panose="02000503000000020004" pitchFamily="2" charset="0"/>
                </a:rPr>
                <a:t>Research</a:t>
              </a:r>
              <a:endParaRPr lang="en-US" sz="2000" b="1" kern="100" dirty="0">
                <a:solidFill>
                  <a:schemeClr val="accent5"/>
                </a:solidFill>
                <a:latin typeface="Helvetica Neue Condensed" panose="02000503000000020004" pitchFamily="2" charset="0"/>
                <a:ea typeface="Helvetica Neue Condensed" panose="02000503000000020004" pitchFamily="2" charset="0"/>
                <a:cs typeface="Helvetica Neue Condensed" panose="02000503000000020004" pitchFamily="2" charset="0"/>
              </a:endParaRPr>
            </a:p>
            <a:p>
              <a:pPr marL="457200" lvl="1" indent="0" algn="ctr">
                <a:lnSpc>
                  <a:spcPct val="107000"/>
                </a:lnSpc>
                <a:spcBef>
                  <a:spcPts val="0"/>
                </a:spcBef>
                <a:spcAft>
                  <a:spcPts val="800"/>
                </a:spcAft>
                <a:buFont typeface="Arial" panose="020B0604020202020204" pitchFamily="34" charset="0"/>
                <a:buNone/>
              </a:pPr>
              <a:endParaRPr lang="en-US" sz="2000" dirty="0">
                <a:latin typeface="HELVETICA NEUE CONDENSED" panose="02000503000000020004"/>
                <a:ea typeface="Calibri" panose="020F0502020204030204" pitchFamily="34" charset="0"/>
              </a:endParaRPr>
            </a:p>
            <a:p>
              <a:pPr algn="ctr"/>
              <a:endParaRPr lang="en-US" sz="2000" dirty="0"/>
            </a:p>
          </p:txBody>
        </p:sp>
      </p:grpSp>
      <p:grpSp>
        <p:nvGrpSpPr>
          <p:cNvPr id="34" name="Group 33">
            <a:extLst>
              <a:ext uri="{FF2B5EF4-FFF2-40B4-BE49-F238E27FC236}">
                <a16:creationId xmlns:a16="http://schemas.microsoft.com/office/drawing/2014/main" id="{38053EB6-5230-5A0A-1193-BE46D94A2260}"/>
              </a:ext>
            </a:extLst>
          </p:cNvPr>
          <p:cNvGrpSpPr/>
          <p:nvPr/>
        </p:nvGrpSpPr>
        <p:grpSpPr>
          <a:xfrm>
            <a:off x="9938951" y="3777773"/>
            <a:ext cx="2039543" cy="1619705"/>
            <a:chOff x="9623384" y="3447752"/>
            <a:chExt cx="2039543" cy="1619705"/>
          </a:xfrm>
          <a:gradFill flip="none" rotWithShape="1">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2700000" scaled="1"/>
            <a:tileRect/>
          </a:gradFill>
        </p:grpSpPr>
        <p:sp>
          <p:nvSpPr>
            <p:cNvPr id="21" name="Oval 20">
              <a:extLst>
                <a:ext uri="{FF2B5EF4-FFF2-40B4-BE49-F238E27FC236}">
                  <a16:creationId xmlns:a16="http://schemas.microsoft.com/office/drawing/2014/main" id="{51EC77B2-4149-246A-53FA-81D9093C37BF}"/>
                </a:ext>
              </a:extLst>
            </p:cNvPr>
            <p:cNvSpPr/>
            <p:nvPr/>
          </p:nvSpPr>
          <p:spPr>
            <a:xfrm>
              <a:off x="9623384" y="3447752"/>
              <a:ext cx="2039543" cy="1619705"/>
            </a:xfrm>
            <a:prstGeom prst="ellipse">
              <a:avLst/>
            </a:prstGeom>
            <a:solidFill>
              <a:schemeClr val="bg1"/>
            </a:solid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Content Placeholder 5">
              <a:extLst>
                <a:ext uri="{FF2B5EF4-FFF2-40B4-BE49-F238E27FC236}">
                  <a16:creationId xmlns:a16="http://schemas.microsoft.com/office/drawing/2014/main" id="{68C26CB4-849D-31AB-3CF9-6B231FC9116F}"/>
                </a:ext>
              </a:extLst>
            </p:cNvPr>
            <p:cNvSpPr txBox="1">
              <a:spLocks/>
            </p:cNvSpPr>
            <p:nvPr/>
          </p:nvSpPr>
          <p:spPr>
            <a:xfrm>
              <a:off x="9847299" y="3926963"/>
              <a:ext cx="1591712" cy="735499"/>
            </a:xfrm>
            <a:prstGeom prst="rect">
              <a:avLst/>
            </a:prstGeom>
            <a:noFill/>
            <a:ln>
              <a:noFill/>
            </a:ln>
          </p:spPr>
          <p:txBody>
            <a:bodyPr vert="horz" lIns="91440" tIns="45720" rIns="91440" bIns="45720" rtlCol="0">
              <a:noAutofit/>
            </a:bodyPr>
            <a:lstStyle>
              <a:lvl1pPr marL="295275" indent="-165100" algn="l" defTabSz="914400" rtl="0" eaLnBrk="1" latinLnBrk="0" hangingPunct="1">
                <a:lnSpc>
                  <a:spcPct val="90000"/>
                </a:lnSpc>
                <a:spcBef>
                  <a:spcPts val="1000"/>
                </a:spcBef>
                <a:buFont typeface="Arial" panose="020B0604020202020204" pitchFamily="34" charset="0"/>
                <a:buChar char="•"/>
                <a:tabLst/>
                <a:defRPr sz="1800" b="0" i="0" kern="1200">
                  <a:solidFill>
                    <a:schemeClr val="tx1"/>
                  </a:solidFill>
                  <a:latin typeface="Helvetica Neue Light" panose="02000403000000020004" pitchFamily="2" charset="0"/>
                  <a:ea typeface="Helvetica Neue Light" panose="02000403000000020004" pitchFamily="2" charset="0"/>
                  <a:cs typeface="Helvetica Neue" panose="02000503000000020004" pitchFamily="2" charset="0"/>
                </a:defRPr>
              </a:lvl1pPr>
              <a:lvl2pPr marL="458788" indent="-185738" algn="l" defTabSz="914400" rtl="0" eaLnBrk="1" latinLnBrk="0" hangingPunct="1">
                <a:lnSpc>
                  <a:spcPct val="90000"/>
                </a:lnSpc>
                <a:spcBef>
                  <a:spcPts val="500"/>
                </a:spcBef>
                <a:buFont typeface="Arial" panose="020B0604020202020204" pitchFamily="34" charset="0"/>
                <a:buChar char="•"/>
                <a:tabLst/>
                <a:defRPr sz="1800" b="0" i="0" kern="1200">
                  <a:solidFill>
                    <a:schemeClr val="tx1"/>
                  </a:solidFill>
                  <a:latin typeface="Helvetica Neue Light" panose="02000403000000020004" pitchFamily="2" charset="0"/>
                  <a:ea typeface="Helvetica Neue Light" panose="02000403000000020004" pitchFamily="2" charset="0"/>
                  <a:cs typeface="Helvetica Neue" panose="02000503000000020004" pitchFamily="2" charset="0"/>
                </a:defRPr>
              </a:lvl2pPr>
              <a:lvl3pPr marL="635000" indent="-174625" algn="l" defTabSz="914400" rtl="0" eaLnBrk="1" latinLnBrk="0" hangingPunct="1">
                <a:lnSpc>
                  <a:spcPct val="90000"/>
                </a:lnSpc>
                <a:spcBef>
                  <a:spcPts val="500"/>
                </a:spcBef>
                <a:buFont typeface="Arial" panose="020B0604020202020204" pitchFamily="34" charset="0"/>
                <a:buChar char="•"/>
                <a:tabLst/>
                <a:defRPr sz="1800" b="0" i="0" kern="1200">
                  <a:solidFill>
                    <a:schemeClr val="tx1"/>
                  </a:solidFill>
                  <a:latin typeface="Helvetica Neue Light" panose="02000403000000020004" pitchFamily="2" charset="0"/>
                  <a:ea typeface="Helvetica Neue Light" panose="02000403000000020004" pitchFamily="2" charset="0"/>
                  <a:cs typeface="Helvetica Neue" panose="02000503000000020004" pitchFamily="2" charset="0"/>
                </a:defRPr>
              </a:lvl3pPr>
              <a:lvl4pPr marL="808038" indent="-173038" algn="l" defTabSz="914400" rtl="0" eaLnBrk="1" latinLnBrk="0" hangingPunct="1">
                <a:lnSpc>
                  <a:spcPct val="90000"/>
                </a:lnSpc>
                <a:spcBef>
                  <a:spcPts val="500"/>
                </a:spcBef>
                <a:buFont typeface="Arial" panose="020B0604020202020204" pitchFamily="34" charset="0"/>
                <a:buChar char="•"/>
                <a:tabLst/>
                <a:defRPr sz="1800" b="0" i="0" kern="1200">
                  <a:solidFill>
                    <a:schemeClr val="tx1"/>
                  </a:solidFill>
                  <a:latin typeface="Helvetica Neue Light" panose="02000403000000020004" pitchFamily="2" charset="0"/>
                  <a:ea typeface="Helvetica Neue Light" panose="02000403000000020004" pitchFamily="2" charset="0"/>
                  <a:cs typeface="Helvetica Neue" panose="02000503000000020004" pitchFamily="2" charset="0"/>
                </a:defRPr>
              </a:lvl4pPr>
              <a:lvl5pPr marL="982663" indent="-174625" algn="l" defTabSz="914400" rtl="0" eaLnBrk="1" latinLnBrk="0" hangingPunct="1">
                <a:lnSpc>
                  <a:spcPct val="90000"/>
                </a:lnSpc>
                <a:spcBef>
                  <a:spcPts val="500"/>
                </a:spcBef>
                <a:buFont typeface="Arial" panose="020B0604020202020204" pitchFamily="34" charset="0"/>
                <a:buChar char="•"/>
                <a:tabLst/>
                <a:defRPr sz="1800" b="0" i="0" kern="1200">
                  <a:solidFill>
                    <a:schemeClr val="tx1"/>
                  </a:solidFill>
                  <a:latin typeface="Helvetica Neue Light" panose="02000403000000020004" pitchFamily="2" charset="0"/>
                  <a:ea typeface="Helvetica Neue Light" panose="02000403000000020004" pitchFamily="2" charset="0"/>
                  <a:cs typeface="Helvetica Neue" panose="02000503000000020004"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0"/>
                </a:spcBef>
                <a:buNone/>
              </a:pPr>
              <a:r>
                <a:rPr lang="en-US" sz="2000" b="1" kern="0" dirty="0">
                  <a:solidFill>
                    <a:schemeClr val="accent5"/>
                  </a:solidFill>
                  <a:latin typeface="Helvetica Neue Condensed" panose="02000503000000020004" pitchFamily="2" charset="0"/>
                  <a:ea typeface="Helvetica Neue Condensed" panose="02000503000000020004" pitchFamily="2" charset="0"/>
                  <a:cs typeface="Helvetica Neue Condensed" panose="02000503000000020004" pitchFamily="2" charset="0"/>
                </a:rPr>
                <a:t>Planned </a:t>
              </a:r>
            </a:p>
            <a:p>
              <a:pPr marL="0" indent="0" algn="ctr">
                <a:lnSpc>
                  <a:spcPct val="100000"/>
                </a:lnSpc>
                <a:spcBef>
                  <a:spcPts val="0"/>
                </a:spcBef>
                <a:buNone/>
              </a:pPr>
              <a:r>
                <a:rPr lang="en-US" sz="2000" b="1" kern="0" dirty="0">
                  <a:solidFill>
                    <a:schemeClr val="accent5"/>
                  </a:solidFill>
                  <a:latin typeface="Helvetica Neue Condensed" panose="02000503000000020004" pitchFamily="2" charset="0"/>
                  <a:ea typeface="Helvetica Neue Condensed" panose="02000503000000020004" pitchFamily="2" charset="0"/>
                  <a:cs typeface="Helvetica Neue Condensed" panose="02000503000000020004" pitchFamily="2" charset="0"/>
                </a:rPr>
                <a:t>Giving</a:t>
              </a:r>
              <a:endParaRPr lang="en-US" sz="2000" dirty="0">
                <a:solidFill>
                  <a:schemeClr val="accent5"/>
                </a:solidFill>
                <a:latin typeface="HELVETICA NEUE CONDENSED" panose="02000503000000020004"/>
                <a:ea typeface="Calibri" panose="020F0502020204030204" pitchFamily="34" charset="0"/>
              </a:endParaRPr>
            </a:p>
            <a:p>
              <a:pPr algn="ctr"/>
              <a:endParaRPr lang="en-US" sz="2000" dirty="0"/>
            </a:p>
          </p:txBody>
        </p:sp>
      </p:grpSp>
      <p:grpSp>
        <p:nvGrpSpPr>
          <p:cNvPr id="27" name="Group 26">
            <a:extLst>
              <a:ext uri="{FF2B5EF4-FFF2-40B4-BE49-F238E27FC236}">
                <a16:creationId xmlns:a16="http://schemas.microsoft.com/office/drawing/2014/main" id="{9811EB0F-B35E-C050-BABB-1106D4F690DB}"/>
              </a:ext>
            </a:extLst>
          </p:cNvPr>
          <p:cNvGrpSpPr/>
          <p:nvPr/>
        </p:nvGrpSpPr>
        <p:grpSpPr>
          <a:xfrm>
            <a:off x="4915992" y="4799087"/>
            <a:ext cx="2260233" cy="1930765"/>
            <a:chOff x="1730279" y="4135322"/>
            <a:chExt cx="2039543" cy="1619705"/>
          </a:xfrm>
        </p:grpSpPr>
        <p:sp>
          <p:nvSpPr>
            <p:cNvPr id="26" name="Oval 25">
              <a:extLst>
                <a:ext uri="{FF2B5EF4-FFF2-40B4-BE49-F238E27FC236}">
                  <a16:creationId xmlns:a16="http://schemas.microsoft.com/office/drawing/2014/main" id="{D211099A-4FFE-484B-D856-5E0591E26909}"/>
                </a:ext>
              </a:extLst>
            </p:cNvPr>
            <p:cNvSpPr/>
            <p:nvPr/>
          </p:nvSpPr>
          <p:spPr>
            <a:xfrm>
              <a:off x="1730279" y="4135322"/>
              <a:ext cx="2039543" cy="1619705"/>
            </a:xfrm>
            <a:prstGeom prst="ellipse">
              <a:avLst/>
            </a:prstGeom>
            <a:solidFill>
              <a:schemeClr val="bg1"/>
            </a:solid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Content Placeholder 5">
              <a:extLst>
                <a:ext uri="{FF2B5EF4-FFF2-40B4-BE49-F238E27FC236}">
                  <a16:creationId xmlns:a16="http://schemas.microsoft.com/office/drawing/2014/main" id="{5BBEB657-8054-062E-CCBA-6D6BAB765FC7}"/>
                </a:ext>
              </a:extLst>
            </p:cNvPr>
            <p:cNvSpPr txBox="1">
              <a:spLocks/>
            </p:cNvSpPr>
            <p:nvPr/>
          </p:nvSpPr>
          <p:spPr>
            <a:xfrm>
              <a:off x="1995532" y="4573013"/>
              <a:ext cx="1574879" cy="740926"/>
            </a:xfrm>
            <a:prstGeom prst="rect">
              <a:avLst/>
            </a:prstGeom>
            <a:noFill/>
            <a:ln>
              <a:noFill/>
            </a:ln>
          </p:spPr>
          <p:txBody>
            <a:bodyPr vert="horz" lIns="91440" tIns="45720" rIns="91440" bIns="45720" rtlCol="0">
              <a:noAutofit/>
            </a:bodyPr>
            <a:lstStyle>
              <a:lvl1pPr marL="295275" indent="-165100" algn="l" defTabSz="914400" rtl="0" eaLnBrk="1" latinLnBrk="0" hangingPunct="1">
                <a:lnSpc>
                  <a:spcPct val="90000"/>
                </a:lnSpc>
                <a:spcBef>
                  <a:spcPts val="1000"/>
                </a:spcBef>
                <a:buFont typeface="Arial" panose="020B0604020202020204" pitchFamily="34" charset="0"/>
                <a:buChar char="•"/>
                <a:tabLst/>
                <a:defRPr sz="1800" b="0" i="0" kern="1200">
                  <a:solidFill>
                    <a:schemeClr val="tx1"/>
                  </a:solidFill>
                  <a:latin typeface="Helvetica Neue Light" panose="02000403000000020004" pitchFamily="2" charset="0"/>
                  <a:ea typeface="Helvetica Neue Light" panose="02000403000000020004" pitchFamily="2" charset="0"/>
                  <a:cs typeface="Helvetica Neue" panose="02000503000000020004" pitchFamily="2" charset="0"/>
                </a:defRPr>
              </a:lvl1pPr>
              <a:lvl2pPr marL="458788" indent="-185738" algn="l" defTabSz="914400" rtl="0" eaLnBrk="1" latinLnBrk="0" hangingPunct="1">
                <a:lnSpc>
                  <a:spcPct val="90000"/>
                </a:lnSpc>
                <a:spcBef>
                  <a:spcPts val="500"/>
                </a:spcBef>
                <a:buFont typeface="Arial" panose="020B0604020202020204" pitchFamily="34" charset="0"/>
                <a:buChar char="•"/>
                <a:tabLst/>
                <a:defRPr sz="1800" b="0" i="0" kern="1200">
                  <a:solidFill>
                    <a:schemeClr val="tx1"/>
                  </a:solidFill>
                  <a:latin typeface="Helvetica Neue Light" panose="02000403000000020004" pitchFamily="2" charset="0"/>
                  <a:ea typeface="Helvetica Neue Light" panose="02000403000000020004" pitchFamily="2" charset="0"/>
                  <a:cs typeface="Helvetica Neue" panose="02000503000000020004" pitchFamily="2" charset="0"/>
                </a:defRPr>
              </a:lvl2pPr>
              <a:lvl3pPr marL="635000" indent="-174625" algn="l" defTabSz="914400" rtl="0" eaLnBrk="1" latinLnBrk="0" hangingPunct="1">
                <a:lnSpc>
                  <a:spcPct val="90000"/>
                </a:lnSpc>
                <a:spcBef>
                  <a:spcPts val="500"/>
                </a:spcBef>
                <a:buFont typeface="Arial" panose="020B0604020202020204" pitchFamily="34" charset="0"/>
                <a:buChar char="•"/>
                <a:tabLst/>
                <a:defRPr sz="1800" b="0" i="0" kern="1200">
                  <a:solidFill>
                    <a:schemeClr val="tx1"/>
                  </a:solidFill>
                  <a:latin typeface="Helvetica Neue Light" panose="02000403000000020004" pitchFamily="2" charset="0"/>
                  <a:ea typeface="Helvetica Neue Light" panose="02000403000000020004" pitchFamily="2" charset="0"/>
                  <a:cs typeface="Helvetica Neue" panose="02000503000000020004" pitchFamily="2" charset="0"/>
                </a:defRPr>
              </a:lvl3pPr>
              <a:lvl4pPr marL="808038" indent="-173038" algn="l" defTabSz="914400" rtl="0" eaLnBrk="1" latinLnBrk="0" hangingPunct="1">
                <a:lnSpc>
                  <a:spcPct val="90000"/>
                </a:lnSpc>
                <a:spcBef>
                  <a:spcPts val="500"/>
                </a:spcBef>
                <a:buFont typeface="Arial" panose="020B0604020202020204" pitchFamily="34" charset="0"/>
                <a:buChar char="•"/>
                <a:tabLst/>
                <a:defRPr sz="1800" b="0" i="0" kern="1200">
                  <a:solidFill>
                    <a:schemeClr val="tx1"/>
                  </a:solidFill>
                  <a:latin typeface="Helvetica Neue Light" panose="02000403000000020004" pitchFamily="2" charset="0"/>
                  <a:ea typeface="Helvetica Neue Light" panose="02000403000000020004" pitchFamily="2" charset="0"/>
                  <a:cs typeface="Helvetica Neue" panose="02000503000000020004" pitchFamily="2" charset="0"/>
                </a:defRPr>
              </a:lvl4pPr>
              <a:lvl5pPr marL="982663" indent="-174625" algn="l" defTabSz="914400" rtl="0" eaLnBrk="1" latinLnBrk="0" hangingPunct="1">
                <a:lnSpc>
                  <a:spcPct val="90000"/>
                </a:lnSpc>
                <a:spcBef>
                  <a:spcPts val="500"/>
                </a:spcBef>
                <a:buFont typeface="Arial" panose="020B0604020202020204" pitchFamily="34" charset="0"/>
                <a:buChar char="•"/>
                <a:tabLst/>
                <a:defRPr sz="1800" b="0" i="0" kern="1200">
                  <a:solidFill>
                    <a:schemeClr val="tx1"/>
                  </a:solidFill>
                  <a:latin typeface="Helvetica Neue Light" panose="02000403000000020004" pitchFamily="2" charset="0"/>
                  <a:ea typeface="Helvetica Neue Light" panose="02000403000000020004" pitchFamily="2" charset="0"/>
                  <a:cs typeface="Helvetica Neue" panose="02000503000000020004"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0"/>
                </a:spcBef>
                <a:buNone/>
              </a:pPr>
              <a:r>
                <a:rPr lang="en-US" sz="2000" b="1" kern="0" dirty="0">
                  <a:solidFill>
                    <a:schemeClr val="accent5"/>
                  </a:solidFill>
                  <a:latin typeface="Helvetica Neue Condensed" panose="02000503000000020004" pitchFamily="2" charset="0"/>
                  <a:ea typeface="Helvetica Neue Condensed" panose="02000503000000020004" pitchFamily="2" charset="0"/>
                  <a:cs typeface="Helvetica Neue Condensed" panose="02000503000000020004" pitchFamily="2" charset="0"/>
                </a:rPr>
                <a:t>Donor </a:t>
              </a:r>
            </a:p>
            <a:p>
              <a:pPr marL="0" indent="0" algn="ctr">
                <a:lnSpc>
                  <a:spcPct val="100000"/>
                </a:lnSpc>
                <a:spcBef>
                  <a:spcPts val="0"/>
                </a:spcBef>
                <a:buNone/>
              </a:pPr>
              <a:r>
                <a:rPr lang="en-US" sz="2000" b="1" kern="0" dirty="0">
                  <a:solidFill>
                    <a:schemeClr val="accent5"/>
                  </a:solidFill>
                  <a:latin typeface="Helvetica Neue Condensed" panose="02000503000000020004" pitchFamily="2" charset="0"/>
                  <a:ea typeface="Helvetica Neue Condensed" panose="02000503000000020004" pitchFamily="2" charset="0"/>
                  <a:cs typeface="Helvetica Neue Condensed" panose="02000503000000020004" pitchFamily="2" charset="0"/>
                </a:rPr>
                <a:t>Stewardship</a:t>
              </a:r>
              <a:endParaRPr lang="en-US" sz="2000" b="1" kern="100" dirty="0">
                <a:solidFill>
                  <a:schemeClr val="accent5"/>
                </a:solidFill>
                <a:latin typeface="Helvetica Neue Condensed" panose="02000503000000020004" pitchFamily="2" charset="0"/>
                <a:ea typeface="Helvetica Neue Condensed" panose="02000503000000020004" pitchFamily="2" charset="0"/>
                <a:cs typeface="Helvetica Neue Condensed" panose="02000503000000020004" pitchFamily="2" charset="0"/>
              </a:endParaRPr>
            </a:p>
            <a:p>
              <a:pPr marL="457200" lvl="1" indent="0" algn="ctr">
                <a:lnSpc>
                  <a:spcPct val="107000"/>
                </a:lnSpc>
                <a:spcBef>
                  <a:spcPts val="0"/>
                </a:spcBef>
                <a:spcAft>
                  <a:spcPts val="800"/>
                </a:spcAft>
                <a:buFont typeface="Arial" panose="020B0604020202020204" pitchFamily="34" charset="0"/>
                <a:buNone/>
              </a:pPr>
              <a:endParaRPr lang="en-US" sz="2000" dirty="0">
                <a:latin typeface="HELVETICA NEUE CONDENSED" panose="02000503000000020004"/>
                <a:ea typeface="Calibri" panose="020F0502020204030204" pitchFamily="34" charset="0"/>
              </a:endParaRPr>
            </a:p>
            <a:p>
              <a:pPr algn="ctr"/>
              <a:endParaRPr lang="en-US" sz="2000" dirty="0"/>
            </a:p>
          </p:txBody>
        </p:sp>
      </p:grpSp>
      <p:grpSp>
        <p:nvGrpSpPr>
          <p:cNvPr id="25" name="Group 24">
            <a:extLst>
              <a:ext uri="{FF2B5EF4-FFF2-40B4-BE49-F238E27FC236}">
                <a16:creationId xmlns:a16="http://schemas.microsoft.com/office/drawing/2014/main" id="{FBA7EEC6-D8F1-3537-2BE6-94C88D9CC43F}"/>
              </a:ext>
            </a:extLst>
          </p:cNvPr>
          <p:cNvGrpSpPr/>
          <p:nvPr/>
        </p:nvGrpSpPr>
        <p:grpSpPr>
          <a:xfrm>
            <a:off x="7845749" y="4572000"/>
            <a:ext cx="2382620" cy="2132872"/>
            <a:chOff x="4294370" y="5238295"/>
            <a:chExt cx="2175200" cy="1619705"/>
          </a:xfrm>
        </p:grpSpPr>
        <p:sp>
          <p:nvSpPr>
            <p:cNvPr id="24" name="Oval 23">
              <a:extLst>
                <a:ext uri="{FF2B5EF4-FFF2-40B4-BE49-F238E27FC236}">
                  <a16:creationId xmlns:a16="http://schemas.microsoft.com/office/drawing/2014/main" id="{DF1A541E-35D3-516F-E011-F9B243E4D79B}"/>
                </a:ext>
              </a:extLst>
            </p:cNvPr>
            <p:cNvSpPr/>
            <p:nvPr/>
          </p:nvSpPr>
          <p:spPr>
            <a:xfrm>
              <a:off x="4370226" y="5238295"/>
              <a:ext cx="2039543" cy="1619705"/>
            </a:xfrm>
            <a:prstGeom prst="ellipse">
              <a:avLst/>
            </a:prstGeom>
            <a:solidFill>
              <a:schemeClr val="bg1"/>
            </a:solid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Content Placeholder 5">
              <a:extLst>
                <a:ext uri="{FF2B5EF4-FFF2-40B4-BE49-F238E27FC236}">
                  <a16:creationId xmlns:a16="http://schemas.microsoft.com/office/drawing/2014/main" id="{D336734B-6CF1-4AB4-A421-E670BFCEA861}"/>
                </a:ext>
              </a:extLst>
            </p:cNvPr>
            <p:cNvSpPr txBox="1">
              <a:spLocks/>
            </p:cNvSpPr>
            <p:nvPr/>
          </p:nvSpPr>
          <p:spPr>
            <a:xfrm>
              <a:off x="4294370" y="5781668"/>
              <a:ext cx="2175200" cy="894817"/>
            </a:xfrm>
            <a:prstGeom prst="rect">
              <a:avLst/>
            </a:prstGeom>
            <a:noFill/>
            <a:ln>
              <a:noFill/>
            </a:ln>
          </p:spPr>
          <p:txBody>
            <a:bodyPr vert="horz" lIns="91440" tIns="45720" rIns="91440" bIns="45720" rtlCol="0">
              <a:noAutofit/>
            </a:bodyPr>
            <a:lstStyle>
              <a:lvl1pPr marL="295275" indent="-165100" algn="l" defTabSz="914400" rtl="0" eaLnBrk="1" latinLnBrk="0" hangingPunct="1">
                <a:lnSpc>
                  <a:spcPct val="90000"/>
                </a:lnSpc>
                <a:spcBef>
                  <a:spcPts val="1000"/>
                </a:spcBef>
                <a:buFont typeface="Arial" panose="020B0604020202020204" pitchFamily="34" charset="0"/>
                <a:buChar char="•"/>
                <a:tabLst/>
                <a:defRPr sz="1800" b="0" i="0" kern="1200">
                  <a:solidFill>
                    <a:schemeClr val="tx1"/>
                  </a:solidFill>
                  <a:latin typeface="Helvetica Neue Light" panose="02000403000000020004" pitchFamily="2" charset="0"/>
                  <a:ea typeface="Helvetica Neue Light" panose="02000403000000020004" pitchFamily="2" charset="0"/>
                  <a:cs typeface="Helvetica Neue" panose="02000503000000020004" pitchFamily="2" charset="0"/>
                </a:defRPr>
              </a:lvl1pPr>
              <a:lvl2pPr marL="458788" indent="-185738" algn="l" defTabSz="914400" rtl="0" eaLnBrk="1" latinLnBrk="0" hangingPunct="1">
                <a:lnSpc>
                  <a:spcPct val="90000"/>
                </a:lnSpc>
                <a:spcBef>
                  <a:spcPts val="500"/>
                </a:spcBef>
                <a:buFont typeface="Arial" panose="020B0604020202020204" pitchFamily="34" charset="0"/>
                <a:buChar char="•"/>
                <a:tabLst/>
                <a:defRPr sz="1800" b="0" i="0" kern="1200">
                  <a:solidFill>
                    <a:schemeClr val="tx1"/>
                  </a:solidFill>
                  <a:latin typeface="Helvetica Neue Light" panose="02000403000000020004" pitchFamily="2" charset="0"/>
                  <a:ea typeface="Helvetica Neue Light" panose="02000403000000020004" pitchFamily="2" charset="0"/>
                  <a:cs typeface="Helvetica Neue" panose="02000503000000020004" pitchFamily="2" charset="0"/>
                </a:defRPr>
              </a:lvl2pPr>
              <a:lvl3pPr marL="635000" indent="-174625" algn="l" defTabSz="914400" rtl="0" eaLnBrk="1" latinLnBrk="0" hangingPunct="1">
                <a:lnSpc>
                  <a:spcPct val="90000"/>
                </a:lnSpc>
                <a:spcBef>
                  <a:spcPts val="500"/>
                </a:spcBef>
                <a:buFont typeface="Arial" panose="020B0604020202020204" pitchFamily="34" charset="0"/>
                <a:buChar char="•"/>
                <a:tabLst/>
                <a:defRPr sz="1800" b="0" i="0" kern="1200">
                  <a:solidFill>
                    <a:schemeClr val="tx1"/>
                  </a:solidFill>
                  <a:latin typeface="Helvetica Neue Light" panose="02000403000000020004" pitchFamily="2" charset="0"/>
                  <a:ea typeface="Helvetica Neue Light" panose="02000403000000020004" pitchFamily="2" charset="0"/>
                  <a:cs typeface="Helvetica Neue" panose="02000503000000020004" pitchFamily="2" charset="0"/>
                </a:defRPr>
              </a:lvl3pPr>
              <a:lvl4pPr marL="808038" indent="-173038" algn="l" defTabSz="914400" rtl="0" eaLnBrk="1" latinLnBrk="0" hangingPunct="1">
                <a:lnSpc>
                  <a:spcPct val="90000"/>
                </a:lnSpc>
                <a:spcBef>
                  <a:spcPts val="500"/>
                </a:spcBef>
                <a:buFont typeface="Arial" panose="020B0604020202020204" pitchFamily="34" charset="0"/>
                <a:buChar char="•"/>
                <a:tabLst/>
                <a:defRPr sz="1800" b="0" i="0" kern="1200">
                  <a:solidFill>
                    <a:schemeClr val="tx1"/>
                  </a:solidFill>
                  <a:latin typeface="Helvetica Neue Light" panose="02000403000000020004" pitchFamily="2" charset="0"/>
                  <a:ea typeface="Helvetica Neue Light" panose="02000403000000020004" pitchFamily="2" charset="0"/>
                  <a:cs typeface="Helvetica Neue" panose="02000503000000020004" pitchFamily="2" charset="0"/>
                </a:defRPr>
              </a:lvl4pPr>
              <a:lvl5pPr marL="982663" indent="-174625" algn="l" defTabSz="914400" rtl="0" eaLnBrk="1" latinLnBrk="0" hangingPunct="1">
                <a:lnSpc>
                  <a:spcPct val="90000"/>
                </a:lnSpc>
                <a:spcBef>
                  <a:spcPts val="500"/>
                </a:spcBef>
                <a:buFont typeface="Arial" panose="020B0604020202020204" pitchFamily="34" charset="0"/>
                <a:buChar char="•"/>
                <a:tabLst/>
                <a:defRPr sz="1800" b="0" i="0" kern="1200">
                  <a:solidFill>
                    <a:schemeClr val="tx1"/>
                  </a:solidFill>
                  <a:latin typeface="Helvetica Neue Light" panose="02000403000000020004" pitchFamily="2" charset="0"/>
                  <a:ea typeface="Helvetica Neue Light" panose="02000403000000020004" pitchFamily="2" charset="0"/>
                  <a:cs typeface="Helvetica Neue" panose="02000503000000020004"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0"/>
                </a:spcBef>
                <a:buNone/>
              </a:pPr>
              <a:r>
                <a:rPr lang="en-US" sz="2000" b="1" kern="0" dirty="0">
                  <a:solidFill>
                    <a:schemeClr val="accent5"/>
                  </a:solidFill>
                  <a:latin typeface="Helvetica Neue Condensed" panose="02000503000000020004" pitchFamily="2" charset="0"/>
                  <a:ea typeface="Helvetica Neue Condensed" panose="02000503000000020004" pitchFamily="2" charset="0"/>
                  <a:cs typeface="Helvetica Neue Condensed" panose="02000503000000020004" pitchFamily="2" charset="0"/>
                </a:rPr>
                <a:t>Strategic </a:t>
              </a:r>
            </a:p>
            <a:p>
              <a:pPr marL="0" indent="0" algn="ctr">
                <a:lnSpc>
                  <a:spcPct val="100000"/>
                </a:lnSpc>
                <a:spcBef>
                  <a:spcPts val="0"/>
                </a:spcBef>
                <a:buNone/>
              </a:pPr>
              <a:r>
                <a:rPr lang="en-US" sz="2000" b="1" kern="0" dirty="0">
                  <a:solidFill>
                    <a:schemeClr val="accent5"/>
                  </a:solidFill>
                  <a:latin typeface="Helvetica Neue Condensed" panose="02000503000000020004" pitchFamily="2" charset="0"/>
                  <a:ea typeface="Helvetica Neue Condensed" panose="02000503000000020004" pitchFamily="2" charset="0"/>
                  <a:cs typeface="Helvetica Neue Condensed" panose="02000503000000020004" pitchFamily="2" charset="0"/>
                </a:rPr>
                <a:t>Communications</a:t>
              </a:r>
              <a:endParaRPr lang="en-US" sz="2000" b="1" kern="100" dirty="0">
                <a:solidFill>
                  <a:schemeClr val="accent5"/>
                </a:solidFill>
                <a:latin typeface="Helvetica Neue Condensed" panose="02000503000000020004" pitchFamily="2" charset="0"/>
                <a:ea typeface="Helvetica Neue Condensed" panose="02000503000000020004" pitchFamily="2" charset="0"/>
                <a:cs typeface="Helvetica Neue Condensed" panose="02000503000000020004" pitchFamily="2" charset="0"/>
              </a:endParaRPr>
            </a:p>
            <a:p>
              <a:pPr marL="457200" lvl="1" indent="0" algn="ctr">
                <a:lnSpc>
                  <a:spcPct val="107000"/>
                </a:lnSpc>
                <a:spcBef>
                  <a:spcPts val="0"/>
                </a:spcBef>
                <a:spcAft>
                  <a:spcPts val="800"/>
                </a:spcAft>
                <a:buFont typeface="Arial" panose="020B0604020202020204" pitchFamily="34" charset="0"/>
                <a:buNone/>
              </a:pPr>
              <a:endParaRPr lang="en-US" sz="2000" dirty="0">
                <a:latin typeface="HELVETICA NEUE CONDENSED" panose="02000503000000020004"/>
                <a:ea typeface="Calibri" panose="020F0502020204030204" pitchFamily="34" charset="0"/>
              </a:endParaRPr>
            </a:p>
            <a:p>
              <a:pPr algn="ctr"/>
              <a:endParaRPr lang="en-US" sz="2000" dirty="0"/>
            </a:p>
          </p:txBody>
        </p:sp>
      </p:grpSp>
      <p:grpSp>
        <p:nvGrpSpPr>
          <p:cNvPr id="31" name="Group 30">
            <a:extLst>
              <a:ext uri="{FF2B5EF4-FFF2-40B4-BE49-F238E27FC236}">
                <a16:creationId xmlns:a16="http://schemas.microsoft.com/office/drawing/2014/main" id="{8C2016E3-55C5-8293-4EF2-222C69F7DA44}"/>
              </a:ext>
            </a:extLst>
          </p:cNvPr>
          <p:cNvGrpSpPr/>
          <p:nvPr/>
        </p:nvGrpSpPr>
        <p:grpSpPr>
          <a:xfrm>
            <a:off x="3710002" y="2996579"/>
            <a:ext cx="2260233" cy="1733471"/>
            <a:chOff x="4043757" y="2757537"/>
            <a:chExt cx="2039543" cy="1619705"/>
          </a:xfrm>
        </p:grpSpPr>
        <p:sp>
          <p:nvSpPr>
            <p:cNvPr id="30" name="Oval 29">
              <a:extLst>
                <a:ext uri="{FF2B5EF4-FFF2-40B4-BE49-F238E27FC236}">
                  <a16:creationId xmlns:a16="http://schemas.microsoft.com/office/drawing/2014/main" id="{05DC870D-6948-ADD0-59AF-D6D617585535}"/>
                </a:ext>
              </a:extLst>
            </p:cNvPr>
            <p:cNvSpPr/>
            <p:nvPr/>
          </p:nvSpPr>
          <p:spPr>
            <a:xfrm>
              <a:off x="4043757" y="2757537"/>
              <a:ext cx="2039543" cy="1619705"/>
            </a:xfrm>
            <a:prstGeom prst="ellipse">
              <a:avLst/>
            </a:prstGeom>
            <a:solidFill>
              <a:schemeClr val="bg1"/>
            </a:solid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Content Placeholder 5">
              <a:extLst>
                <a:ext uri="{FF2B5EF4-FFF2-40B4-BE49-F238E27FC236}">
                  <a16:creationId xmlns:a16="http://schemas.microsoft.com/office/drawing/2014/main" id="{240FCBEF-5DA3-9FCE-84B3-7BFB3604E120}"/>
                </a:ext>
              </a:extLst>
            </p:cNvPr>
            <p:cNvSpPr txBox="1">
              <a:spLocks/>
            </p:cNvSpPr>
            <p:nvPr/>
          </p:nvSpPr>
          <p:spPr>
            <a:xfrm>
              <a:off x="4171912" y="3077795"/>
              <a:ext cx="1816984" cy="819335"/>
            </a:xfrm>
            <a:prstGeom prst="rect">
              <a:avLst/>
            </a:prstGeom>
            <a:noFill/>
            <a:ln>
              <a:noFill/>
            </a:ln>
          </p:spPr>
          <p:txBody>
            <a:bodyPr vert="horz" lIns="91440" tIns="45720" rIns="91440" bIns="45720" rtlCol="0">
              <a:noAutofit/>
            </a:bodyPr>
            <a:lstStyle>
              <a:lvl1pPr marL="295275" indent="-165100" algn="l" defTabSz="914400" rtl="0" eaLnBrk="1" latinLnBrk="0" hangingPunct="1">
                <a:lnSpc>
                  <a:spcPct val="90000"/>
                </a:lnSpc>
                <a:spcBef>
                  <a:spcPts val="1000"/>
                </a:spcBef>
                <a:buFont typeface="Arial" panose="020B0604020202020204" pitchFamily="34" charset="0"/>
                <a:buChar char="•"/>
                <a:tabLst/>
                <a:defRPr sz="1800" b="0" i="0" kern="1200">
                  <a:solidFill>
                    <a:schemeClr val="tx1"/>
                  </a:solidFill>
                  <a:latin typeface="Helvetica Neue Light" panose="02000403000000020004" pitchFamily="2" charset="0"/>
                  <a:ea typeface="Helvetica Neue Light" panose="02000403000000020004" pitchFamily="2" charset="0"/>
                  <a:cs typeface="Helvetica Neue" panose="02000503000000020004" pitchFamily="2" charset="0"/>
                </a:defRPr>
              </a:lvl1pPr>
              <a:lvl2pPr marL="458788" indent="-185738" algn="l" defTabSz="914400" rtl="0" eaLnBrk="1" latinLnBrk="0" hangingPunct="1">
                <a:lnSpc>
                  <a:spcPct val="90000"/>
                </a:lnSpc>
                <a:spcBef>
                  <a:spcPts val="500"/>
                </a:spcBef>
                <a:buFont typeface="Arial" panose="020B0604020202020204" pitchFamily="34" charset="0"/>
                <a:buChar char="•"/>
                <a:tabLst/>
                <a:defRPr sz="1800" b="0" i="0" kern="1200">
                  <a:solidFill>
                    <a:schemeClr val="tx1"/>
                  </a:solidFill>
                  <a:latin typeface="Helvetica Neue Light" panose="02000403000000020004" pitchFamily="2" charset="0"/>
                  <a:ea typeface="Helvetica Neue Light" panose="02000403000000020004" pitchFamily="2" charset="0"/>
                  <a:cs typeface="Helvetica Neue" panose="02000503000000020004" pitchFamily="2" charset="0"/>
                </a:defRPr>
              </a:lvl2pPr>
              <a:lvl3pPr marL="635000" indent="-174625" algn="l" defTabSz="914400" rtl="0" eaLnBrk="1" latinLnBrk="0" hangingPunct="1">
                <a:lnSpc>
                  <a:spcPct val="90000"/>
                </a:lnSpc>
                <a:spcBef>
                  <a:spcPts val="500"/>
                </a:spcBef>
                <a:buFont typeface="Arial" panose="020B0604020202020204" pitchFamily="34" charset="0"/>
                <a:buChar char="•"/>
                <a:tabLst/>
                <a:defRPr sz="1800" b="0" i="0" kern="1200">
                  <a:solidFill>
                    <a:schemeClr val="tx1"/>
                  </a:solidFill>
                  <a:latin typeface="Helvetica Neue Light" panose="02000403000000020004" pitchFamily="2" charset="0"/>
                  <a:ea typeface="Helvetica Neue Light" panose="02000403000000020004" pitchFamily="2" charset="0"/>
                  <a:cs typeface="Helvetica Neue" panose="02000503000000020004" pitchFamily="2" charset="0"/>
                </a:defRPr>
              </a:lvl3pPr>
              <a:lvl4pPr marL="808038" indent="-173038" algn="l" defTabSz="914400" rtl="0" eaLnBrk="1" latinLnBrk="0" hangingPunct="1">
                <a:lnSpc>
                  <a:spcPct val="90000"/>
                </a:lnSpc>
                <a:spcBef>
                  <a:spcPts val="500"/>
                </a:spcBef>
                <a:buFont typeface="Arial" panose="020B0604020202020204" pitchFamily="34" charset="0"/>
                <a:buChar char="•"/>
                <a:tabLst/>
                <a:defRPr sz="1800" b="0" i="0" kern="1200">
                  <a:solidFill>
                    <a:schemeClr val="tx1"/>
                  </a:solidFill>
                  <a:latin typeface="Helvetica Neue Light" panose="02000403000000020004" pitchFamily="2" charset="0"/>
                  <a:ea typeface="Helvetica Neue Light" panose="02000403000000020004" pitchFamily="2" charset="0"/>
                  <a:cs typeface="Helvetica Neue" panose="02000503000000020004" pitchFamily="2" charset="0"/>
                </a:defRPr>
              </a:lvl4pPr>
              <a:lvl5pPr marL="982663" indent="-174625" algn="l" defTabSz="914400" rtl="0" eaLnBrk="1" latinLnBrk="0" hangingPunct="1">
                <a:lnSpc>
                  <a:spcPct val="90000"/>
                </a:lnSpc>
                <a:spcBef>
                  <a:spcPts val="500"/>
                </a:spcBef>
                <a:buFont typeface="Arial" panose="020B0604020202020204" pitchFamily="34" charset="0"/>
                <a:buChar char="•"/>
                <a:tabLst/>
                <a:defRPr sz="1800" b="0" i="0" kern="1200">
                  <a:solidFill>
                    <a:schemeClr val="tx1"/>
                  </a:solidFill>
                  <a:latin typeface="Helvetica Neue Light" panose="02000403000000020004" pitchFamily="2" charset="0"/>
                  <a:ea typeface="Helvetica Neue Light" panose="02000403000000020004" pitchFamily="2" charset="0"/>
                  <a:cs typeface="Helvetica Neue" panose="02000503000000020004"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0"/>
                </a:spcBef>
                <a:buNone/>
              </a:pPr>
              <a:r>
                <a:rPr lang="en-US" sz="2000" b="1" kern="0" dirty="0">
                  <a:solidFill>
                    <a:schemeClr val="accent5"/>
                  </a:solidFill>
                  <a:latin typeface="Helvetica Neue Condensed" panose="02000503000000020004" pitchFamily="2" charset="0"/>
                  <a:ea typeface="Helvetica Neue Condensed" panose="02000503000000020004" pitchFamily="2" charset="0"/>
                  <a:cs typeface="Helvetica Neue Condensed" panose="02000503000000020004" pitchFamily="2" charset="0"/>
                </a:rPr>
                <a:t>Event Planning </a:t>
              </a:r>
            </a:p>
            <a:p>
              <a:pPr marL="0" indent="0" algn="ctr">
                <a:lnSpc>
                  <a:spcPct val="100000"/>
                </a:lnSpc>
                <a:spcBef>
                  <a:spcPts val="0"/>
                </a:spcBef>
                <a:buNone/>
              </a:pPr>
              <a:r>
                <a:rPr lang="en-US" sz="2000" b="1" kern="0" dirty="0">
                  <a:solidFill>
                    <a:schemeClr val="accent5"/>
                  </a:solidFill>
                  <a:latin typeface="Helvetica Neue Condensed" panose="02000503000000020004" pitchFamily="2" charset="0"/>
                  <a:ea typeface="Helvetica Neue Condensed" panose="02000503000000020004" pitchFamily="2" charset="0"/>
                  <a:cs typeface="Helvetica Neue Condensed" panose="02000503000000020004" pitchFamily="2" charset="0"/>
                </a:rPr>
                <a:t>and Execution</a:t>
              </a:r>
              <a:endParaRPr lang="en-US" sz="2000" b="1" kern="100" dirty="0">
                <a:solidFill>
                  <a:schemeClr val="accent5"/>
                </a:solidFill>
                <a:latin typeface="Helvetica Neue Condensed" panose="02000503000000020004" pitchFamily="2" charset="0"/>
                <a:ea typeface="Helvetica Neue Condensed" panose="02000503000000020004" pitchFamily="2" charset="0"/>
                <a:cs typeface="Helvetica Neue Condensed" panose="02000503000000020004" pitchFamily="2" charset="0"/>
              </a:endParaRPr>
            </a:p>
            <a:p>
              <a:pPr marL="457200" lvl="1" indent="0" algn="ctr">
                <a:lnSpc>
                  <a:spcPct val="107000"/>
                </a:lnSpc>
                <a:spcBef>
                  <a:spcPts val="0"/>
                </a:spcBef>
                <a:spcAft>
                  <a:spcPts val="800"/>
                </a:spcAft>
                <a:buFont typeface="Arial" panose="020B0604020202020204" pitchFamily="34" charset="0"/>
                <a:buNone/>
              </a:pPr>
              <a:endParaRPr lang="en-US" sz="2000" dirty="0">
                <a:latin typeface="HELVETICA NEUE CONDENSED" panose="02000503000000020004"/>
                <a:ea typeface="Calibri" panose="020F0502020204030204" pitchFamily="34" charset="0"/>
              </a:endParaRPr>
            </a:p>
          </p:txBody>
        </p:sp>
      </p:grpSp>
      <p:grpSp>
        <p:nvGrpSpPr>
          <p:cNvPr id="35" name="Group 34">
            <a:extLst>
              <a:ext uri="{FF2B5EF4-FFF2-40B4-BE49-F238E27FC236}">
                <a16:creationId xmlns:a16="http://schemas.microsoft.com/office/drawing/2014/main" id="{E3D2B24D-4B95-2A48-1971-F71459F1C992}"/>
              </a:ext>
            </a:extLst>
          </p:cNvPr>
          <p:cNvGrpSpPr/>
          <p:nvPr/>
        </p:nvGrpSpPr>
        <p:grpSpPr>
          <a:xfrm>
            <a:off x="10089952" y="1885541"/>
            <a:ext cx="2053733" cy="1619705"/>
            <a:chOff x="9398586" y="1870143"/>
            <a:chExt cx="2053733" cy="1619705"/>
          </a:xfrm>
        </p:grpSpPr>
        <p:sp>
          <p:nvSpPr>
            <p:cNvPr id="20" name="Oval 19">
              <a:extLst>
                <a:ext uri="{FF2B5EF4-FFF2-40B4-BE49-F238E27FC236}">
                  <a16:creationId xmlns:a16="http://schemas.microsoft.com/office/drawing/2014/main" id="{B3381203-E495-2D58-43B7-2D6BB65F3051}"/>
                </a:ext>
              </a:extLst>
            </p:cNvPr>
            <p:cNvSpPr/>
            <p:nvPr/>
          </p:nvSpPr>
          <p:spPr>
            <a:xfrm>
              <a:off x="9398586" y="1870143"/>
              <a:ext cx="2039543" cy="1619705"/>
            </a:xfrm>
            <a:prstGeom prst="ellipse">
              <a:avLst/>
            </a:prstGeom>
            <a:solidFill>
              <a:schemeClr val="bg1"/>
            </a:solid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Content Placeholder 5">
              <a:extLst>
                <a:ext uri="{FF2B5EF4-FFF2-40B4-BE49-F238E27FC236}">
                  <a16:creationId xmlns:a16="http://schemas.microsoft.com/office/drawing/2014/main" id="{8C4A4D52-47AF-C67B-BB1A-A20F6FF022FC}"/>
                </a:ext>
              </a:extLst>
            </p:cNvPr>
            <p:cNvSpPr txBox="1">
              <a:spLocks/>
            </p:cNvSpPr>
            <p:nvPr/>
          </p:nvSpPr>
          <p:spPr>
            <a:xfrm>
              <a:off x="9459872" y="2308529"/>
              <a:ext cx="1992447" cy="862994"/>
            </a:xfrm>
            <a:prstGeom prst="rect">
              <a:avLst/>
            </a:prstGeom>
            <a:noFill/>
            <a:ln>
              <a:noFill/>
            </a:ln>
          </p:spPr>
          <p:txBody>
            <a:bodyPr vert="horz" lIns="91440" tIns="45720" rIns="91440" bIns="45720" rtlCol="0">
              <a:noAutofit/>
            </a:bodyPr>
            <a:lstStyle>
              <a:lvl1pPr marL="295275" indent="-165100" algn="l" defTabSz="914400" rtl="0" eaLnBrk="1" latinLnBrk="0" hangingPunct="1">
                <a:lnSpc>
                  <a:spcPct val="90000"/>
                </a:lnSpc>
                <a:spcBef>
                  <a:spcPts val="1000"/>
                </a:spcBef>
                <a:buFont typeface="Arial" panose="020B0604020202020204" pitchFamily="34" charset="0"/>
                <a:buChar char="•"/>
                <a:tabLst/>
                <a:defRPr sz="1800" b="0" i="0" kern="1200">
                  <a:solidFill>
                    <a:schemeClr val="tx1"/>
                  </a:solidFill>
                  <a:latin typeface="Helvetica Neue Light" panose="02000403000000020004" pitchFamily="2" charset="0"/>
                  <a:ea typeface="Helvetica Neue Light" panose="02000403000000020004" pitchFamily="2" charset="0"/>
                  <a:cs typeface="Helvetica Neue" panose="02000503000000020004" pitchFamily="2" charset="0"/>
                </a:defRPr>
              </a:lvl1pPr>
              <a:lvl2pPr marL="458788" indent="-185738" algn="l" defTabSz="914400" rtl="0" eaLnBrk="1" latinLnBrk="0" hangingPunct="1">
                <a:lnSpc>
                  <a:spcPct val="90000"/>
                </a:lnSpc>
                <a:spcBef>
                  <a:spcPts val="500"/>
                </a:spcBef>
                <a:buFont typeface="Arial" panose="020B0604020202020204" pitchFamily="34" charset="0"/>
                <a:buChar char="•"/>
                <a:tabLst/>
                <a:defRPr sz="1800" b="0" i="0" kern="1200">
                  <a:solidFill>
                    <a:schemeClr val="tx1"/>
                  </a:solidFill>
                  <a:latin typeface="Helvetica Neue Light" panose="02000403000000020004" pitchFamily="2" charset="0"/>
                  <a:ea typeface="Helvetica Neue Light" panose="02000403000000020004" pitchFamily="2" charset="0"/>
                  <a:cs typeface="Helvetica Neue" panose="02000503000000020004" pitchFamily="2" charset="0"/>
                </a:defRPr>
              </a:lvl2pPr>
              <a:lvl3pPr marL="635000" indent="-174625" algn="l" defTabSz="914400" rtl="0" eaLnBrk="1" latinLnBrk="0" hangingPunct="1">
                <a:lnSpc>
                  <a:spcPct val="90000"/>
                </a:lnSpc>
                <a:spcBef>
                  <a:spcPts val="500"/>
                </a:spcBef>
                <a:buFont typeface="Arial" panose="020B0604020202020204" pitchFamily="34" charset="0"/>
                <a:buChar char="•"/>
                <a:tabLst/>
                <a:defRPr sz="1800" b="0" i="0" kern="1200">
                  <a:solidFill>
                    <a:schemeClr val="tx1"/>
                  </a:solidFill>
                  <a:latin typeface="Helvetica Neue Light" panose="02000403000000020004" pitchFamily="2" charset="0"/>
                  <a:ea typeface="Helvetica Neue Light" panose="02000403000000020004" pitchFamily="2" charset="0"/>
                  <a:cs typeface="Helvetica Neue" panose="02000503000000020004" pitchFamily="2" charset="0"/>
                </a:defRPr>
              </a:lvl3pPr>
              <a:lvl4pPr marL="808038" indent="-173038" algn="l" defTabSz="914400" rtl="0" eaLnBrk="1" latinLnBrk="0" hangingPunct="1">
                <a:lnSpc>
                  <a:spcPct val="90000"/>
                </a:lnSpc>
                <a:spcBef>
                  <a:spcPts val="500"/>
                </a:spcBef>
                <a:buFont typeface="Arial" panose="020B0604020202020204" pitchFamily="34" charset="0"/>
                <a:buChar char="•"/>
                <a:tabLst/>
                <a:defRPr sz="1800" b="0" i="0" kern="1200">
                  <a:solidFill>
                    <a:schemeClr val="tx1"/>
                  </a:solidFill>
                  <a:latin typeface="Helvetica Neue Light" panose="02000403000000020004" pitchFamily="2" charset="0"/>
                  <a:ea typeface="Helvetica Neue Light" panose="02000403000000020004" pitchFamily="2" charset="0"/>
                  <a:cs typeface="Helvetica Neue" panose="02000503000000020004" pitchFamily="2" charset="0"/>
                </a:defRPr>
              </a:lvl4pPr>
              <a:lvl5pPr marL="982663" indent="-174625" algn="l" defTabSz="914400" rtl="0" eaLnBrk="1" latinLnBrk="0" hangingPunct="1">
                <a:lnSpc>
                  <a:spcPct val="90000"/>
                </a:lnSpc>
                <a:spcBef>
                  <a:spcPts val="500"/>
                </a:spcBef>
                <a:buFont typeface="Arial" panose="020B0604020202020204" pitchFamily="34" charset="0"/>
                <a:buChar char="•"/>
                <a:tabLst/>
                <a:defRPr sz="1800" b="0" i="0" kern="1200">
                  <a:solidFill>
                    <a:schemeClr val="tx1"/>
                  </a:solidFill>
                  <a:latin typeface="Helvetica Neue Light" panose="02000403000000020004" pitchFamily="2" charset="0"/>
                  <a:ea typeface="Helvetica Neue Light" panose="02000403000000020004" pitchFamily="2" charset="0"/>
                  <a:cs typeface="Helvetica Neue" panose="02000503000000020004"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0"/>
                </a:spcBef>
                <a:buNone/>
              </a:pPr>
              <a:r>
                <a:rPr lang="en-US" sz="2000" b="1" kern="0" dirty="0">
                  <a:solidFill>
                    <a:schemeClr val="accent5"/>
                  </a:solidFill>
                  <a:latin typeface="Helvetica Neue Condensed" panose="02000503000000020004" pitchFamily="2" charset="0"/>
                  <a:ea typeface="Helvetica Neue Condensed" panose="02000503000000020004" pitchFamily="2" charset="0"/>
                  <a:cs typeface="Helvetica Neue Condensed" panose="02000503000000020004" pitchFamily="2" charset="0"/>
                </a:rPr>
                <a:t>Annual Giving</a:t>
              </a:r>
            </a:p>
            <a:p>
              <a:pPr marL="0" indent="0" algn="ctr">
                <a:lnSpc>
                  <a:spcPct val="100000"/>
                </a:lnSpc>
                <a:spcBef>
                  <a:spcPts val="0"/>
                </a:spcBef>
                <a:buNone/>
              </a:pPr>
              <a:r>
                <a:rPr lang="en-US" sz="2000" b="1" kern="0" dirty="0">
                  <a:solidFill>
                    <a:schemeClr val="accent5"/>
                  </a:solidFill>
                  <a:latin typeface="Helvetica Neue Condensed" panose="02000503000000020004" pitchFamily="2" charset="0"/>
                  <a:ea typeface="Helvetica Neue Condensed" panose="02000503000000020004" pitchFamily="2" charset="0"/>
                  <a:cs typeface="Helvetica Neue Condensed" panose="02000503000000020004" pitchFamily="2" charset="0"/>
                </a:rPr>
                <a:t>Crowdfunding</a:t>
              </a:r>
              <a:endParaRPr lang="en-US" sz="2000" b="1" kern="100" dirty="0">
                <a:solidFill>
                  <a:schemeClr val="accent5"/>
                </a:solidFill>
                <a:latin typeface="Helvetica Neue Condensed" panose="02000503000000020004" pitchFamily="2" charset="0"/>
                <a:ea typeface="Helvetica Neue Condensed" panose="02000503000000020004" pitchFamily="2" charset="0"/>
                <a:cs typeface="Helvetica Neue Condensed" panose="02000503000000020004" pitchFamily="2" charset="0"/>
              </a:endParaRPr>
            </a:p>
            <a:p>
              <a:pPr marL="457200" lvl="1" indent="0" algn="ctr">
                <a:lnSpc>
                  <a:spcPct val="107000"/>
                </a:lnSpc>
                <a:spcBef>
                  <a:spcPts val="0"/>
                </a:spcBef>
                <a:spcAft>
                  <a:spcPts val="800"/>
                </a:spcAft>
                <a:buFont typeface="Arial" panose="020B0604020202020204" pitchFamily="34" charset="0"/>
                <a:buNone/>
              </a:pPr>
              <a:endParaRPr lang="en-US" sz="2000" dirty="0">
                <a:latin typeface="HELVETICA NEUE CONDENSED" panose="02000503000000020004"/>
                <a:ea typeface="Calibri" panose="020F0502020204030204" pitchFamily="34" charset="0"/>
              </a:endParaRPr>
            </a:p>
            <a:p>
              <a:pPr algn="ctr"/>
              <a:endParaRPr lang="en-US" sz="2000" dirty="0"/>
            </a:p>
          </p:txBody>
        </p:sp>
      </p:grpSp>
      <p:grpSp>
        <p:nvGrpSpPr>
          <p:cNvPr id="33" name="Group 32">
            <a:extLst>
              <a:ext uri="{FF2B5EF4-FFF2-40B4-BE49-F238E27FC236}">
                <a16:creationId xmlns:a16="http://schemas.microsoft.com/office/drawing/2014/main" id="{4B2B87C6-206D-1E81-FA3E-2AF3939FEC52}"/>
              </a:ext>
            </a:extLst>
          </p:cNvPr>
          <p:cNvGrpSpPr/>
          <p:nvPr/>
        </p:nvGrpSpPr>
        <p:grpSpPr>
          <a:xfrm>
            <a:off x="6970662" y="3197970"/>
            <a:ext cx="2066397" cy="1619705"/>
            <a:chOff x="6683175" y="3895739"/>
            <a:chExt cx="2066397" cy="1619705"/>
          </a:xfrm>
        </p:grpSpPr>
        <p:sp>
          <p:nvSpPr>
            <p:cNvPr id="18" name="Oval 17">
              <a:extLst>
                <a:ext uri="{FF2B5EF4-FFF2-40B4-BE49-F238E27FC236}">
                  <a16:creationId xmlns:a16="http://schemas.microsoft.com/office/drawing/2014/main" id="{AD732351-25D5-037C-2171-6ED028A60F9F}"/>
                </a:ext>
              </a:extLst>
            </p:cNvPr>
            <p:cNvSpPr/>
            <p:nvPr/>
          </p:nvSpPr>
          <p:spPr>
            <a:xfrm>
              <a:off x="6696603" y="3895739"/>
              <a:ext cx="2039543" cy="1619705"/>
            </a:xfrm>
            <a:prstGeom prst="ellipse">
              <a:avLst/>
            </a:prstGeom>
            <a:solidFill>
              <a:schemeClr val="bg1"/>
            </a:solid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Content Placeholder 5">
              <a:extLst>
                <a:ext uri="{FF2B5EF4-FFF2-40B4-BE49-F238E27FC236}">
                  <a16:creationId xmlns:a16="http://schemas.microsoft.com/office/drawing/2014/main" id="{DC5764D3-BB9D-AFBD-01FD-0A4430D10A9D}"/>
                </a:ext>
              </a:extLst>
            </p:cNvPr>
            <p:cNvSpPr txBox="1">
              <a:spLocks/>
            </p:cNvSpPr>
            <p:nvPr/>
          </p:nvSpPr>
          <p:spPr>
            <a:xfrm>
              <a:off x="6683175" y="4217397"/>
              <a:ext cx="2066397" cy="1142999"/>
            </a:xfrm>
            <a:prstGeom prst="rect">
              <a:avLst/>
            </a:prstGeom>
            <a:noFill/>
            <a:ln>
              <a:noFill/>
            </a:ln>
          </p:spPr>
          <p:txBody>
            <a:bodyPr vert="horz" lIns="91440" tIns="45720" rIns="91440" bIns="45720" rtlCol="0">
              <a:noAutofit/>
            </a:bodyPr>
            <a:lstStyle>
              <a:lvl1pPr marL="295275" indent="-165100" algn="l" defTabSz="914400" rtl="0" eaLnBrk="1" latinLnBrk="0" hangingPunct="1">
                <a:lnSpc>
                  <a:spcPct val="90000"/>
                </a:lnSpc>
                <a:spcBef>
                  <a:spcPts val="1000"/>
                </a:spcBef>
                <a:buFont typeface="Arial" panose="020B0604020202020204" pitchFamily="34" charset="0"/>
                <a:buChar char="•"/>
                <a:tabLst/>
                <a:defRPr sz="1800" b="0" i="0" kern="1200">
                  <a:solidFill>
                    <a:schemeClr val="tx1"/>
                  </a:solidFill>
                  <a:latin typeface="Helvetica Neue Light" panose="02000403000000020004" pitchFamily="2" charset="0"/>
                  <a:ea typeface="Helvetica Neue Light" panose="02000403000000020004" pitchFamily="2" charset="0"/>
                  <a:cs typeface="Helvetica Neue" panose="02000503000000020004" pitchFamily="2" charset="0"/>
                </a:defRPr>
              </a:lvl1pPr>
              <a:lvl2pPr marL="458788" indent="-185738" algn="l" defTabSz="914400" rtl="0" eaLnBrk="1" latinLnBrk="0" hangingPunct="1">
                <a:lnSpc>
                  <a:spcPct val="90000"/>
                </a:lnSpc>
                <a:spcBef>
                  <a:spcPts val="500"/>
                </a:spcBef>
                <a:buFont typeface="Arial" panose="020B0604020202020204" pitchFamily="34" charset="0"/>
                <a:buChar char="•"/>
                <a:tabLst/>
                <a:defRPr sz="1800" b="0" i="0" kern="1200">
                  <a:solidFill>
                    <a:schemeClr val="tx1"/>
                  </a:solidFill>
                  <a:latin typeface="Helvetica Neue Light" panose="02000403000000020004" pitchFamily="2" charset="0"/>
                  <a:ea typeface="Helvetica Neue Light" panose="02000403000000020004" pitchFamily="2" charset="0"/>
                  <a:cs typeface="Helvetica Neue" panose="02000503000000020004" pitchFamily="2" charset="0"/>
                </a:defRPr>
              </a:lvl2pPr>
              <a:lvl3pPr marL="635000" indent="-174625" algn="l" defTabSz="914400" rtl="0" eaLnBrk="1" latinLnBrk="0" hangingPunct="1">
                <a:lnSpc>
                  <a:spcPct val="90000"/>
                </a:lnSpc>
                <a:spcBef>
                  <a:spcPts val="500"/>
                </a:spcBef>
                <a:buFont typeface="Arial" panose="020B0604020202020204" pitchFamily="34" charset="0"/>
                <a:buChar char="•"/>
                <a:tabLst/>
                <a:defRPr sz="1800" b="0" i="0" kern="1200">
                  <a:solidFill>
                    <a:schemeClr val="tx1"/>
                  </a:solidFill>
                  <a:latin typeface="Helvetica Neue Light" panose="02000403000000020004" pitchFamily="2" charset="0"/>
                  <a:ea typeface="Helvetica Neue Light" panose="02000403000000020004" pitchFamily="2" charset="0"/>
                  <a:cs typeface="Helvetica Neue" panose="02000503000000020004" pitchFamily="2" charset="0"/>
                </a:defRPr>
              </a:lvl3pPr>
              <a:lvl4pPr marL="808038" indent="-173038" algn="l" defTabSz="914400" rtl="0" eaLnBrk="1" latinLnBrk="0" hangingPunct="1">
                <a:lnSpc>
                  <a:spcPct val="90000"/>
                </a:lnSpc>
                <a:spcBef>
                  <a:spcPts val="500"/>
                </a:spcBef>
                <a:buFont typeface="Arial" panose="020B0604020202020204" pitchFamily="34" charset="0"/>
                <a:buChar char="•"/>
                <a:tabLst/>
                <a:defRPr sz="1800" b="0" i="0" kern="1200">
                  <a:solidFill>
                    <a:schemeClr val="tx1"/>
                  </a:solidFill>
                  <a:latin typeface="Helvetica Neue Light" panose="02000403000000020004" pitchFamily="2" charset="0"/>
                  <a:ea typeface="Helvetica Neue Light" panose="02000403000000020004" pitchFamily="2" charset="0"/>
                  <a:cs typeface="Helvetica Neue" panose="02000503000000020004" pitchFamily="2" charset="0"/>
                </a:defRPr>
              </a:lvl4pPr>
              <a:lvl5pPr marL="982663" indent="-174625" algn="l" defTabSz="914400" rtl="0" eaLnBrk="1" latinLnBrk="0" hangingPunct="1">
                <a:lnSpc>
                  <a:spcPct val="90000"/>
                </a:lnSpc>
                <a:spcBef>
                  <a:spcPts val="500"/>
                </a:spcBef>
                <a:buFont typeface="Arial" panose="020B0604020202020204" pitchFamily="34" charset="0"/>
                <a:buChar char="•"/>
                <a:tabLst/>
                <a:defRPr sz="1800" b="0" i="0" kern="1200">
                  <a:solidFill>
                    <a:schemeClr val="tx1"/>
                  </a:solidFill>
                  <a:latin typeface="Helvetica Neue Light" panose="02000403000000020004" pitchFamily="2" charset="0"/>
                  <a:ea typeface="Helvetica Neue Light" panose="02000403000000020004" pitchFamily="2" charset="0"/>
                  <a:cs typeface="Helvetica Neue" panose="02000503000000020004"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0"/>
                </a:spcBef>
                <a:buNone/>
              </a:pPr>
              <a:r>
                <a:rPr lang="en-US" sz="2000" b="1" kern="0" dirty="0">
                  <a:solidFill>
                    <a:schemeClr val="accent5"/>
                  </a:solidFill>
                  <a:latin typeface="Helvetica Neue Condensed" panose="02000503000000020004" pitchFamily="2" charset="0"/>
                  <a:ea typeface="Helvetica Neue Condensed" panose="02000503000000020004" pitchFamily="2" charset="0"/>
                  <a:cs typeface="Helvetica Neue Condensed" panose="02000503000000020004" pitchFamily="2" charset="0"/>
                </a:rPr>
                <a:t>Industry and </a:t>
              </a:r>
            </a:p>
            <a:p>
              <a:pPr marL="0" indent="0" algn="ctr">
                <a:lnSpc>
                  <a:spcPct val="100000"/>
                </a:lnSpc>
                <a:spcBef>
                  <a:spcPts val="0"/>
                </a:spcBef>
                <a:buNone/>
              </a:pPr>
              <a:r>
                <a:rPr lang="en-US" sz="2000" b="1" kern="0" dirty="0">
                  <a:solidFill>
                    <a:schemeClr val="accent5"/>
                  </a:solidFill>
                  <a:latin typeface="Helvetica Neue Condensed" panose="02000503000000020004" pitchFamily="2" charset="0"/>
                  <a:ea typeface="Helvetica Neue Condensed" panose="02000503000000020004" pitchFamily="2" charset="0"/>
                  <a:cs typeface="Helvetica Neue Condensed" panose="02000503000000020004" pitchFamily="2" charset="0"/>
                </a:rPr>
                <a:t>Foundation </a:t>
              </a:r>
            </a:p>
            <a:p>
              <a:pPr marL="0" indent="0" algn="ctr">
                <a:lnSpc>
                  <a:spcPct val="100000"/>
                </a:lnSpc>
                <a:spcBef>
                  <a:spcPts val="0"/>
                </a:spcBef>
                <a:buNone/>
              </a:pPr>
              <a:r>
                <a:rPr lang="en-US" sz="2000" b="1" kern="0" dirty="0">
                  <a:solidFill>
                    <a:schemeClr val="accent5"/>
                  </a:solidFill>
                  <a:latin typeface="Helvetica Neue Condensed" panose="02000503000000020004" pitchFamily="2" charset="0"/>
                  <a:ea typeface="Helvetica Neue Condensed" panose="02000503000000020004" pitchFamily="2" charset="0"/>
                  <a:cs typeface="Helvetica Neue Condensed" panose="02000503000000020004" pitchFamily="2" charset="0"/>
                </a:rPr>
                <a:t>Relations</a:t>
              </a:r>
              <a:endParaRPr lang="en-US" sz="2000" b="1" kern="100" dirty="0">
                <a:solidFill>
                  <a:schemeClr val="accent5"/>
                </a:solidFill>
                <a:latin typeface="Helvetica Neue Condensed" panose="02000503000000020004" pitchFamily="2" charset="0"/>
                <a:ea typeface="Helvetica Neue Condensed" panose="02000503000000020004" pitchFamily="2" charset="0"/>
                <a:cs typeface="Helvetica Neue Condensed" panose="02000503000000020004" pitchFamily="2" charset="0"/>
              </a:endParaRPr>
            </a:p>
            <a:p>
              <a:pPr marL="457200" lvl="1" indent="0" algn="ctr">
                <a:lnSpc>
                  <a:spcPct val="107000"/>
                </a:lnSpc>
                <a:spcBef>
                  <a:spcPts val="0"/>
                </a:spcBef>
                <a:spcAft>
                  <a:spcPts val="800"/>
                </a:spcAft>
                <a:buFont typeface="Arial" panose="020B0604020202020204" pitchFamily="34" charset="0"/>
                <a:buNone/>
              </a:pPr>
              <a:endParaRPr lang="en-US" sz="2000" dirty="0">
                <a:latin typeface="HELVETICA NEUE CONDENSED" panose="02000503000000020004"/>
                <a:ea typeface="Calibri" panose="020F0502020204030204" pitchFamily="34" charset="0"/>
              </a:endParaRPr>
            </a:p>
            <a:p>
              <a:pPr algn="ctr"/>
              <a:endParaRPr lang="en-US" sz="2000" dirty="0"/>
            </a:p>
          </p:txBody>
        </p:sp>
      </p:grpSp>
    </p:spTree>
    <p:extLst>
      <p:ext uri="{BB962C8B-B14F-4D97-AF65-F5344CB8AC3E}">
        <p14:creationId xmlns:p14="http://schemas.microsoft.com/office/powerpoint/2010/main" val="409473059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205CED5F-50D7-563A-7996-26B9627933D5}"/>
              </a:ext>
            </a:extLst>
          </p:cNvPr>
          <p:cNvSpPr>
            <a:spLocks noGrp="1"/>
          </p:cNvSpPr>
          <p:nvPr>
            <p:ph type="sldNum" sz="quarter" idx="12"/>
          </p:nvPr>
        </p:nvSpPr>
        <p:spPr/>
        <p:txBody>
          <a:bodyPr/>
          <a:lstStyle/>
          <a:p>
            <a:fld id="{2EF5B720-A4A1-FD49-AF98-E194DCD54D67}" type="slidenum">
              <a:rPr lang="en-US" smtClean="0"/>
              <a:t>5</a:t>
            </a:fld>
            <a:endParaRPr lang="en-US"/>
          </a:p>
        </p:txBody>
      </p:sp>
      <p:sp>
        <p:nvSpPr>
          <p:cNvPr id="2" name="Title 1">
            <a:extLst>
              <a:ext uri="{FF2B5EF4-FFF2-40B4-BE49-F238E27FC236}">
                <a16:creationId xmlns:a16="http://schemas.microsoft.com/office/drawing/2014/main" id="{E3648322-6034-0E4B-4131-5B908336B44A}"/>
              </a:ext>
            </a:extLst>
          </p:cNvPr>
          <p:cNvSpPr>
            <a:spLocks noGrp="1"/>
          </p:cNvSpPr>
          <p:nvPr>
            <p:ph type="title"/>
          </p:nvPr>
        </p:nvSpPr>
        <p:spPr/>
        <p:txBody>
          <a:bodyPr anchor="t">
            <a:normAutofit/>
          </a:bodyPr>
          <a:lstStyle/>
          <a:p>
            <a:r>
              <a:rPr lang="en-US" b="1" dirty="0"/>
              <a:t>Advancement Resources</a:t>
            </a:r>
          </a:p>
        </p:txBody>
      </p:sp>
      <p:sp>
        <p:nvSpPr>
          <p:cNvPr id="11" name="Freeform 10">
            <a:extLst>
              <a:ext uri="{FF2B5EF4-FFF2-40B4-BE49-F238E27FC236}">
                <a16:creationId xmlns:a16="http://schemas.microsoft.com/office/drawing/2014/main" id="{FA6653F1-4D98-3E95-9281-C9C2DCF2EA42}"/>
              </a:ext>
            </a:extLst>
          </p:cNvPr>
          <p:cNvSpPr>
            <a:spLocks noChangeArrowheads="1"/>
          </p:cNvSpPr>
          <p:nvPr/>
        </p:nvSpPr>
        <p:spPr bwMode="auto">
          <a:xfrm>
            <a:off x="6424614" y="1475582"/>
            <a:ext cx="377825" cy="420689"/>
          </a:xfrm>
          <a:custGeom>
            <a:avLst/>
            <a:gdLst>
              <a:gd name="T0" fmla="*/ 933 w 1051"/>
              <a:gd name="T1" fmla="*/ 1050 h 1169"/>
              <a:gd name="T2" fmla="*/ 933 w 1051"/>
              <a:gd name="T3" fmla="*/ 411 h 1169"/>
              <a:gd name="T4" fmla="*/ 118 w 1051"/>
              <a:gd name="T5" fmla="*/ 411 h 1169"/>
              <a:gd name="T6" fmla="*/ 118 w 1051"/>
              <a:gd name="T7" fmla="*/ 1050 h 1169"/>
              <a:gd name="T8" fmla="*/ 933 w 1051"/>
              <a:gd name="T9" fmla="*/ 1050 h 1169"/>
              <a:gd name="T10" fmla="*/ 933 w 1051"/>
              <a:gd name="T11" fmla="*/ 118 h 1169"/>
              <a:gd name="T12" fmla="*/ 1050 w 1051"/>
              <a:gd name="T13" fmla="*/ 236 h 1169"/>
              <a:gd name="T14" fmla="*/ 1050 w 1051"/>
              <a:gd name="T15" fmla="*/ 1050 h 1169"/>
              <a:gd name="T16" fmla="*/ 933 w 1051"/>
              <a:gd name="T17" fmla="*/ 1168 h 1169"/>
              <a:gd name="T18" fmla="*/ 118 w 1051"/>
              <a:gd name="T19" fmla="*/ 1168 h 1169"/>
              <a:gd name="T20" fmla="*/ 0 w 1051"/>
              <a:gd name="T21" fmla="*/ 1050 h 1169"/>
              <a:gd name="T22" fmla="*/ 0 w 1051"/>
              <a:gd name="T23" fmla="*/ 236 h 1169"/>
              <a:gd name="T24" fmla="*/ 118 w 1051"/>
              <a:gd name="T25" fmla="*/ 118 h 1169"/>
              <a:gd name="T26" fmla="*/ 175 w 1051"/>
              <a:gd name="T27" fmla="*/ 118 h 1169"/>
              <a:gd name="T28" fmla="*/ 175 w 1051"/>
              <a:gd name="T29" fmla="*/ 0 h 1169"/>
              <a:gd name="T30" fmla="*/ 293 w 1051"/>
              <a:gd name="T31" fmla="*/ 0 h 1169"/>
              <a:gd name="T32" fmla="*/ 293 w 1051"/>
              <a:gd name="T33" fmla="*/ 118 h 1169"/>
              <a:gd name="T34" fmla="*/ 758 w 1051"/>
              <a:gd name="T35" fmla="*/ 118 h 1169"/>
              <a:gd name="T36" fmla="*/ 758 w 1051"/>
              <a:gd name="T37" fmla="*/ 0 h 1169"/>
              <a:gd name="T38" fmla="*/ 875 w 1051"/>
              <a:gd name="T39" fmla="*/ 0 h 1169"/>
              <a:gd name="T40" fmla="*/ 875 w 1051"/>
              <a:gd name="T41" fmla="*/ 118 h 1169"/>
              <a:gd name="T42" fmla="*/ 933 w 1051"/>
              <a:gd name="T43" fmla="*/ 118 h 1169"/>
              <a:gd name="T44" fmla="*/ 790 w 1051"/>
              <a:gd name="T45" fmla="*/ 588 h 1169"/>
              <a:gd name="T46" fmla="*/ 443 w 1051"/>
              <a:gd name="T47" fmla="*/ 935 h 1169"/>
              <a:gd name="T48" fmla="*/ 257 w 1051"/>
              <a:gd name="T49" fmla="*/ 750 h 1169"/>
              <a:gd name="T50" fmla="*/ 320 w 1051"/>
              <a:gd name="T51" fmla="*/ 687 h 1169"/>
              <a:gd name="T52" fmla="*/ 443 w 1051"/>
              <a:gd name="T53" fmla="*/ 810 h 1169"/>
              <a:gd name="T54" fmla="*/ 728 w 1051"/>
              <a:gd name="T55" fmla="*/ 525 h 1169"/>
              <a:gd name="T56" fmla="*/ 790 w 1051"/>
              <a:gd name="T57" fmla="*/ 588 h 1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051" h="1169">
                <a:moveTo>
                  <a:pt x="933" y="1050"/>
                </a:moveTo>
                <a:lnTo>
                  <a:pt x="933" y="411"/>
                </a:lnTo>
                <a:lnTo>
                  <a:pt x="118" y="411"/>
                </a:lnTo>
                <a:lnTo>
                  <a:pt x="118" y="1050"/>
                </a:lnTo>
                <a:lnTo>
                  <a:pt x="933" y="1050"/>
                </a:lnTo>
                <a:close/>
                <a:moveTo>
                  <a:pt x="933" y="118"/>
                </a:moveTo>
                <a:cubicBezTo>
                  <a:pt x="996" y="118"/>
                  <a:pt x="1050" y="173"/>
                  <a:pt x="1050" y="236"/>
                </a:cubicBezTo>
                <a:lnTo>
                  <a:pt x="1050" y="1050"/>
                </a:lnTo>
                <a:cubicBezTo>
                  <a:pt x="1050" y="1113"/>
                  <a:pt x="996" y="1168"/>
                  <a:pt x="933" y="1168"/>
                </a:cubicBezTo>
                <a:lnTo>
                  <a:pt x="118" y="1168"/>
                </a:lnTo>
                <a:cubicBezTo>
                  <a:pt x="52" y="1168"/>
                  <a:pt x="0" y="1113"/>
                  <a:pt x="0" y="1050"/>
                </a:cubicBezTo>
                <a:lnTo>
                  <a:pt x="0" y="236"/>
                </a:lnTo>
                <a:cubicBezTo>
                  <a:pt x="0" y="173"/>
                  <a:pt x="52" y="118"/>
                  <a:pt x="118" y="118"/>
                </a:cubicBezTo>
                <a:lnTo>
                  <a:pt x="175" y="118"/>
                </a:lnTo>
                <a:lnTo>
                  <a:pt x="175" y="0"/>
                </a:lnTo>
                <a:lnTo>
                  <a:pt x="293" y="0"/>
                </a:lnTo>
                <a:lnTo>
                  <a:pt x="293" y="118"/>
                </a:lnTo>
                <a:lnTo>
                  <a:pt x="758" y="118"/>
                </a:lnTo>
                <a:lnTo>
                  <a:pt x="758" y="0"/>
                </a:lnTo>
                <a:lnTo>
                  <a:pt x="875" y="0"/>
                </a:lnTo>
                <a:lnTo>
                  <a:pt x="875" y="118"/>
                </a:lnTo>
                <a:lnTo>
                  <a:pt x="933" y="118"/>
                </a:lnTo>
                <a:close/>
                <a:moveTo>
                  <a:pt x="790" y="588"/>
                </a:moveTo>
                <a:lnTo>
                  <a:pt x="443" y="935"/>
                </a:lnTo>
                <a:lnTo>
                  <a:pt x="257" y="750"/>
                </a:lnTo>
                <a:lnTo>
                  <a:pt x="320" y="687"/>
                </a:lnTo>
                <a:lnTo>
                  <a:pt x="443" y="810"/>
                </a:lnTo>
                <a:lnTo>
                  <a:pt x="728" y="525"/>
                </a:lnTo>
                <a:lnTo>
                  <a:pt x="790" y="588"/>
                </a:lnTo>
                <a:close/>
              </a:path>
            </a:pathLst>
          </a:custGeom>
          <a:solidFill>
            <a:schemeClr val="accent6"/>
          </a:solidFill>
          <a:ln>
            <a:noFill/>
          </a:ln>
          <a:effectLst/>
          <a:extLst>
            <a:ext uri="{91240B29-F687-4f45-9708-019B960494DF}">
              <a14:hiddenLine xmlns="" xmlns:a14="http://schemas.microsoft.com/office/drawing/2010/main" w="9525" cap="flat">
                <a:solidFill>
                  <a:srgbClr val="808080"/>
                </a:solidFill>
                <a:bevel/>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defPPr>
              <a:defRPr lang="en-GB"/>
            </a:defPPr>
            <a:lvl1pPr algn="l" defTabSz="457200" rtl="0" fontAlgn="base" hangingPunct="0">
              <a:lnSpc>
                <a:spcPct val="93000"/>
              </a:lnSpc>
              <a:spcBef>
                <a:spcPct val="0"/>
              </a:spcBef>
              <a:spcAft>
                <a:spcPct val="0"/>
              </a:spcAft>
              <a:buClr>
                <a:srgbClr val="000000"/>
              </a:buClr>
              <a:buSzPct val="100000"/>
              <a:buFont typeface="Times New Roman" charset="0"/>
              <a:defRPr kern="1200">
                <a:solidFill>
                  <a:schemeClr val="tx1"/>
                </a:solidFill>
                <a:latin typeface="Arial" charset="0"/>
                <a:ea typeface="SimSun" charset="0"/>
                <a:cs typeface="SimSun" charset="0"/>
              </a:defRPr>
            </a:lvl1pPr>
            <a:lvl2pPr marL="742950" indent="-285750" algn="l" defTabSz="457200" rtl="0" fontAlgn="base" hangingPunct="0">
              <a:lnSpc>
                <a:spcPct val="93000"/>
              </a:lnSpc>
              <a:spcBef>
                <a:spcPct val="0"/>
              </a:spcBef>
              <a:spcAft>
                <a:spcPct val="0"/>
              </a:spcAft>
              <a:buClr>
                <a:srgbClr val="000000"/>
              </a:buClr>
              <a:buSzPct val="100000"/>
              <a:buFont typeface="Times New Roman" charset="0"/>
              <a:defRPr kern="1200">
                <a:solidFill>
                  <a:schemeClr val="tx1"/>
                </a:solidFill>
                <a:latin typeface="Arial" charset="0"/>
                <a:ea typeface="SimSun" charset="0"/>
                <a:cs typeface="SimSun" charset="0"/>
              </a:defRPr>
            </a:lvl2pPr>
            <a:lvl3pPr marL="1143000" indent="-228600" algn="l" defTabSz="457200" rtl="0" fontAlgn="base" hangingPunct="0">
              <a:lnSpc>
                <a:spcPct val="93000"/>
              </a:lnSpc>
              <a:spcBef>
                <a:spcPct val="0"/>
              </a:spcBef>
              <a:spcAft>
                <a:spcPct val="0"/>
              </a:spcAft>
              <a:buClr>
                <a:srgbClr val="000000"/>
              </a:buClr>
              <a:buSzPct val="100000"/>
              <a:buFont typeface="Times New Roman" charset="0"/>
              <a:defRPr kern="1200">
                <a:solidFill>
                  <a:schemeClr val="tx1"/>
                </a:solidFill>
                <a:latin typeface="Arial" charset="0"/>
                <a:ea typeface="SimSun" charset="0"/>
                <a:cs typeface="SimSun" charset="0"/>
              </a:defRPr>
            </a:lvl3pPr>
            <a:lvl4pPr marL="1600200" indent="-228600" algn="l" defTabSz="457200" rtl="0" fontAlgn="base" hangingPunct="0">
              <a:lnSpc>
                <a:spcPct val="93000"/>
              </a:lnSpc>
              <a:spcBef>
                <a:spcPct val="0"/>
              </a:spcBef>
              <a:spcAft>
                <a:spcPct val="0"/>
              </a:spcAft>
              <a:buClr>
                <a:srgbClr val="000000"/>
              </a:buClr>
              <a:buSzPct val="100000"/>
              <a:buFont typeface="Times New Roman" charset="0"/>
              <a:defRPr kern="1200">
                <a:solidFill>
                  <a:schemeClr val="tx1"/>
                </a:solidFill>
                <a:latin typeface="Arial" charset="0"/>
                <a:ea typeface="SimSun" charset="0"/>
                <a:cs typeface="SimSun" charset="0"/>
              </a:defRPr>
            </a:lvl4pPr>
            <a:lvl5pPr marL="2057400" indent="-228600" algn="l" defTabSz="457200" rtl="0" fontAlgn="base" hangingPunct="0">
              <a:lnSpc>
                <a:spcPct val="93000"/>
              </a:lnSpc>
              <a:spcBef>
                <a:spcPct val="0"/>
              </a:spcBef>
              <a:spcAft>
                <a:spcPct val="0"/>
              </a:spcAft>
              <a:buClr>
                <a:srgbClr val="000000"/>
              </a:buClr>
              <a:buSzPct val="100000"/>
              <a:buFont typeface="Times New Roman" charset="0"/>
              <a:defRPr kern="1200">
                <a:solidFill>
                  <a:schemeClr val="tx1"/>
                </a:solidFill>
                <a:latin typeface="Arial" charset="0"/>
                <a:ea typeface="SimSun" charset="0"/>
                <a:cs typeface="SimSun" charset="0"/>
              </a:defRPr>
            </a:lvl5pPr>
            <a:lvl6pPr marL="2286000" algn="l" defTabSz="457200" rtl="0" eaLnBrk="1" latinLnBrk="0" hangingPunct="1">
              <a:defRPr kern="1200">
                <a:solidFill>
                  <a:schemeClr val="tx1"/>
                </a:solidFill>
                <a:latin typeface="Arial" charset="0"/>
                <a:ea typeface="SimSun" charset="0"/>
                <a:cs typeface="SimSun" charset="0"/>
              </a:defRPr>
            </a:lvl6pPr>
            <a:lvl7pPr marL="2743200" algn="l" defTabSz="457200" rtl="0" eaLnBrk="1" latinLnBrk="0" hangingPunct="1">
              <a:defRPr kern="1200">
                <a:solidFill>
                  <a:schemeClr val="tx1"/>
                </a:solidFill>
                <a:latin typeface="Arial" charset="0"/>
                <a:ea typeface="SimSun" charset="0"/>
                <a:cs typeface="SimSun" charset="0"/>
              </a:defRPr>
            </a:lvl7pPr>
            <a:lvl8pPr marL="3200400" algn="l" defTabSz="457200" rtl="0" eaLnBrk="1" latinLnBrk="0" hangingPunct="1">
              <a:defRPr kern="1200">
                <a:solidFill>
                  <a:schemeClr val="tx1"/>
                </a:solidFill>
                <a:latin typeface="Arial" charset="0"/>
                <a:ea typeface="SimSun" charset="0"/>
                <a:cs typeface="SimSun" charset="0"/>
              </a:defRPr>
            </a:lvl8pPr>
            <a:lvl9pPr marL="3657600" algn="l" defTabSz="457200" rtl="0" eaLnBrk="1" latinLnBrk="0" hangingPunct="1">
              <a:defRPr kern="1200">
                <a:solidFill>
                  <a:schemeClr val="tx1"/>
                </a:solidFill>
                <a:latin typeface="Arial" charset="0"/>
                <a:ea typeface="SimSun" charset="0"/>
                <a:cs typeface="SimSun" charset="0"/>
              </a:defRPr>
            </a:lvl9pPr>
          </a:lstStyle>
          <a:p>
            <a:endParaRPr lang="en-US"/>
          </a:p>
        </p:txBody>
      </p:sp>
      <p:sp>
        <p:nvSpPr>
          <p:cNvPr id="13" name="Rectangle 1">
            <a:extLst>
              <a:ext uri="{FF2B5EF4-FFF2-40B4-BE49-F238E27FC236}">
                <a16:creationId xmlns:a16="http://schemas.microsoft.com/office/drawing/2014/main" id="{7AE7250D-2275-0126-A946-BB2862FD3527}"/>
              </a:ext>
            </a:extLst>
          </p:cNvPr>
          <p:cNvSpPr>
            <a:spLocks noGrp="1" noChangeArrowheads="1"/>
          </p:cNvSpPr>
          <p:nvPr>
            <p:ph idx="1"/>
          </p:nvPr>
        </p:nvSpPr>
        <p:spPr bwMode="auto">
          <a:xfrm>
            <a:off x="3788131" y="2819400"/>
            <a:ext cx="7360285" cy="24314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lang="en-US" sz="3200" b="0" i="0" u="sng" dirty="0">
                <a:effectLst/>
                <a:latin typeface="Slack-Lato"/>
                <a:hlinkClick r:id="rId3"/>
              </a:rPr>
              <a:t>ucdenver.edu/</a:t>
            </a:r>
            <a:r>
              <a:rPr lang="en-US" sz="3200" b="0" i="0" u="sng" dirty="0" err="1">
                <a:effectLst/>
                <a:latin typeface="Slack-Lato"/>
                <a:hlinkClick r:id="rId3"/>
              </a:rPr>
              <a:t>partneringwithadvancement</a:t>
            </a:r>
            <a:endParaRPr lang="en-US" sz="3200" b="0" i="0" u="sng" dirty="0">
              <a:solidFill>
                <a:schemeClr val="accent3"/>
              </a:solidFill>
              <a:effectLst/>
              <a:latin typeface="Helvetica Neue" panose="02000503000000020004"/>
            </a:endParaRPr>
          </a:p>
          <a:p>
            <a:pPr marL="0" marR="0" lvl="0" indent="0" algn="l" defTabSz="914400" rtl="0" eaLnBrk="0" fontAlgn="base" latinLnBrk="0" hangingPunct="0">
              <a:lnSpc>
                <a:spcPct val="100000"/>
              </a:lnSpc>
              <a:spcBef>
                <a:spcPct val="0"/>
              </a:spcBef>
              <a:spcAft>
                <a:spcPct val="0"/>
              </a:spcAft>
              <a:buClrTx/>
              <a:buSzTx/>
              <a:buFontTx/>
              <a:buNone/>
              <a:tabLst/>
            </a:pPr>
            <a:endParaRPr lang="en-US" altLang="en-US" sz="3200" dirty="0">
              <a:solidFill>
                <a:schemeClr val="accent3"/>
              </a:solidFill>
              <a:latin typeface="Helvetica Neue" panose="02000503000000020004"/>
              <a:ea typeface="Times New Roman" panose="02020603050405020304" pitchFamily="18" charset="0"/>
              <a:cs typeface="Aptos" panose="020B00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lang="en-US" sz="3200" b="0" i="0" u="none" strike="noStrike" dirty="0">
                <a:effectLst/>
                <a:latin typeface="Slack-Lato"/>
                <a:hlinkClick r:id="rId4"/>
              </a:rPr>
              <a:t>ucdenver.edu/</a:t>
            </a:r>
            <a:r>
              <a:rPr lang="en-US" sz="3200" b="0" i="0" u="none" strike="noStrike" dirty="0" err="1">
                <a:effectLst/>
                <a:latin typeface="Slack-Lato"/>
                <a:hlinkClick r:id="rId4"/>
              </a:rPr>
              <a:t>campaigninfo</a:t>
            </a:r>
            <a:endParaRPr lang="en-US" altLang="en-US" sz="3200" dirty="0">
              <a:solidFill>
                <a:schemeClr val="accent3"/>
              </a:solidFill>
              <a:latin typeface="Helvetica Neue" panose="02000503000000020004"/>
              <a:ea typeface="Times New Roman" panose="02020603050405020304" pitchFamily="18" charset="0"/>
              <a:cs typeface="Aptos" panose="020B00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2800" b="0" i="0" u="none" strike="noStrike" cap="none" normalizeH="0" baseline="0" dirty="0">
              <a:ln>
                <a:noFill/>
              </a:ln>
              <a:solidFill>
                <a:schemeClr val="accent3"/>
              </a:solidFill>
              <a:effectLst/>
              <a:latin typeface="Helvetica Neue" panose="02000503000000020004"/>
            </a:endParaRP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2800" dirty="0">
                <a:solidFill>
                  <a:schemeClr val="accent3"/>
                </a:solidFill>
                <a:latin typeface="Helvetica Neue" panose="02000503000000020004"/>
              </a:rPr>
              <a:t>DASupport@UCDenver.edu</a:t>
            </a:r>
            <a:endParaRPr kumimoji="0" lang="en-US" altLang="en-US" sz="4400" b="0" i="0" u="none" strike="noStrike" cap="none" normalizeH="0" baseline="0" dirty="0">
              <a:ln>
                <a:noFill/>
              </a:ln>
              <a:solidFill>
                <a:schemeClr val="accent3"/>
              </a:solidFill>
              <a:effectLst/>
              <a:latin typeface="Helvetica Neue" panose="02000503000000020004"/>
            </a:endParaRPr>
          </a:p>
        </p:txBody>
      </p:sp>
    </p:spTree>
    <p:extLst>
      <p:ext uri="{BB962C8B-B14F-4D97-AF65-F5344CB8AC3E}">
        <p14:creationId xmlns:p14="http://schemas.microsoft.com/office/powerpoint/2010/main" val="17712097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Placeholder 11">
            <a:extLst>
              <a:ext uri="{FF2B5EF4-FFF2-40B4-BE49-F238E27FC236}">
                <a16:creationId xmlns:a16="http://schemas.microsoft.com/office/drawing/2014/main" id="{2178436B-7B0C-913B-55E4-EBFD0F4DA7CA}"/>
              </a:ext>
            </a:extLst>
          </p:cNvPr>
          <p:cNvPicPr>
            <a:picLocks noGrp="1" noChangeAspect="1"/>
          </p:cNvPicPr>
          <p:nvPr>
            <p:ph type="pic" sz="quarter" idx="16"/>
          </p:nvPr>
        </p:nvPicPr>
        <p:blipFill>
          <a:blip r:embed="rId3"/>
          <a:srcRect l="18517" t="6482" r="19535" b="286"/>
          <a:stretch/>
        </p:blipFill>
        <p:spPr>
          <a:xfrm>
            <a:off x="0" y="-10274"/>
            <a:ext cx="6882720" cy="6878548"/>
          </a:xfrm>
        </p:spPr>
      </p:pic>
      <p:sp>
        <p:nvSpPr>
          <p:cNvPr id="4" name="Text Placeholder 3">
            <a:extLst>
              <a:ext uri="{FF2B5EF4-FFF2-40B4-BE49-F238E27FC236}">
                <a16:creationId xmlns:a16="http://schemas.microsoft.com/office/drawing/2014/main" id="{73825E64-C3DC-A89C-E442-899042D2CBAA}"/>
              </a:ext>
            </a:extLst>
          </p:cNvPr>
          <p:cNvSpPr>
            <a:spLocks noGrp="1"/>
          </p:cNvSpPr>
          <p:nvPr>
            <p:ph type="body" sz="quarter" idx="17"/>
          </p:nvPr>
        </p:nvSpPr>
        <p:spPr>
          <a:xfrm>
            <a:off x="3657600" y="1676400"/>
            <a:ext cx="8534400" cy="1617662"/>
          </a:xfrm>
        </p:spPr>
        <p:txBody>
          <a:bodyPr>
            <a:normAutofit/>
          </a:bodyPr>
          <a:lstStyle/>
          <a:p>
            <a:r>
              <a:rPr lang="en-US" sz="4000" b="1" dirty="0"/>
              <a:t>DONOR CONTINUUM</a:t>
            </a:r>
          </a:p>
        </p:txBody>
      </p:sp>
      <p:sp>
        <p:nvSpPr>
          <p:cNvPr id="5" name="Slide Number Placeholder 4">
            <a:extLst>
              <a:ext uri="{FF2B5EF4-FFF2-40B4-BE49-F238E27FC236}">
                <a16:creationId xmlns:a16="http://schemas.microsoft.com/office/drawing/2014/main" id="{7389326F-5302-D4A8-B25C-F1E6CC3EEE8F}"/>
              </a:ext>
            </a:extLst>
          </p:cNvPr>
          <p:cNvSpPr>
            <a:spLocks noGrp="1"/>
          </p:cNvSpPr>
          <p:nvPr>
            <p:ph type="sldNum" sz="quarter" idx="19"/>
          </p:nvPr>
        </p:nvSpPr>
        <p:spPr/>
        <p:txBody>
          <a:bodyPr/>
          <a:lstStyle/>
          <a:p>
            <a:fld id="{2EF5B720-A4A1-FD49-AF98-E194DCD54D67}" type="slidenum">
              <a:rPr lang="en-US" smtClean="0"/>
              <a:pPr/>
              <a:t>6</a:t>
            </a:fld>
            <a:endParaRPr lang="en-US" dirty="0"/>
          </a:p>
        </p:txBody>
      </p:sp>
      <p:sp>
        <p:nvSpPr>
          <p:cNvPr id="3" name="Subtitle 6">
            <a:extLst>
              <a:ext uri="{FF2B5EF4-FFF2-40B4-BE49-F238E27FC236}">
                <a16:creationId xmlns:a16="http://schemas.microsoft.com/office/drawing/2014/main" id="{1465AB2B-C96B-0C91-618A-F66E90614D07}"/>
              </a:ext>
            </a:extLst>
          </p:cNvPr>
          <p:cNvSpPr>
            <a:spLocks noGrp="1"/>
          </p:cNvSpPr>
          <p:nvPr>
            <p:ph type="subTitle" idx="1"/>
          </p:nvPr>
        </p:nvSpPr>
        <p:spPr>
          <a:xfrm>
            <a:off x="6083300" y="3657600"/>
            <a:ext cx="5333999" cy="762000"/>
          </a:xfrm>
        </p:spPr>
        <p:txBody>
          <a:bodyPr>
            <a:normAutofit/>
          </a:bodyPr>
          <a:lstStyle/>
          <a:p>
            <a:r>
              <a:rPr lang="en-US" sz="2800" b="0" spc="0" dirty="0"/>
              <a:t>Relationship Development</a:t>
            </a:r>
          </a:p>
        </p:txBody>
      </p:sp>
    </p:spTree>
    <p:extLst>
      <p:ext uri="{BB962C8B-B14F-4D97-AF65-F5344CB8AC3E}">
        <p14:creationId xmlns:p14="http://schemas.microsoft.com/office/powerpoint/2010/main" val="231301740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D78040-762F-69D7-C7E9-65C9AE3B44CF}"/>
              </a:ext>
            </a:extLst>
          </p:cNvPr>
          <p:cNvSpPr>
            <a:spLocks noGrp="1"/>
          </p:cNvSpPr>
          <p:nvPr>
            <p:ph type="title"/>
          </p:nvPr>
        </p:nvSpPr>
        <p:spPr>
          <a:xfrm>
            <a:off x="402771" y="723900"/>
            <a:ext cx="11795138" cy="917575"/>
          </a:xfrm>
        </p:spPr>
        <p:txBody>
          <a:bodyPr anchor="ctr">
            <a:normAutofit/>
          </a:bodyPr>
          <a:lstStyle/>
          <a:p>
            <a:r>
              <a:rPr lang="en-US" b="1" dirty="0"/>
              <a:t>Donor Continuum – Relationships, not Transactions</a:t>
            </a:r>
          </a:p>
        </p:txBody>
      </p:sp>
      <p:sp>
        <p:nvSpPr>
          <p:cNvPr id="4" name="Slide Number Placeholder 3">
            <a:extLst>
              <a:ext uri="{FF2B5EF4-FFF2-40B4-BE49-F238E27FC236}">
                <a16:creationId xmlns:a16="http://schemas.microsoft.com/office/drawing/2014/main" id="{C73B14F9-3767-2492-C0CA-2E60DD089CDB}"/>
              </a:ext>
            </a:extLst>
          </p:cNvPr>
          <p:cNvSpPr>
            <a:spLocks noGrp="1"/>
          </p:cNvSpPr>
          <p:nvPr>
            <p:ph type="sldNum" sz="quarter" idx="12"/>
          </p:nvPr>
        </p:nvSpPr>
        <p:spPr>
          <a:xfrm>
            <a:off x="11111630" y="6090376"/>
            <a:ext cx="775570" cy="457499"/>
          </a:xfrm>
        </p:spPr>
        <p:txBody>
          <a:bodyPr anchor="b">
            <a:normAutofit/>
          </a:bodyPr>
          <a:lstStyle/>
          <a:p>
            <a:pPr>
              <a:spcAft>
                <a:spcPts val="600"/>
              </a:spcAft>
            </a:pPr>
            <a:fld id="{2EF5B720-A4A1-FD49-AF98-E194DCD54D67}" type="slidenum">
              <a:rPr lang="en-US" smtClean="0"/>
              <a:pPr>
                <a:spcAft>
                  <a:spcPts val="600"/>
                </a:spcAft>
              </a:pPr>
              <a:t>7</a:t>
            </a:fld>
            <a:endParaRPr lang="en-US"/>
          </a:p>
        </p:txBody>
      </p:sp>
      <p:sp>
        <p:nvSpPr>
          <p:cNvPr id="18" name="Content Placeholder 41">
            <a:extLst>
              <a:ext uri="{FF2B5EF4-FFF2-40B4-BE49-F238E27FC236}">
                <a16:creationId xmlns:a16="http://schemas.microsoft.com/office/drawing/2014/main" id="{E4C20D81-4105-748D-1502-42899B3D745B}"/>
              </a:ext>
            </a:extLst>
          </p:cNvPr>
          <p:cNvSpPr txBox="1">
            <a:spLocks/>
          </p:cNvSpPr>
          <p:nvPr/>
        </p:nvSpPr>
        <p:spPr>
          <a:xfrm>
            <a:off x="841376" y="2505075"/>
            <a:ext cx="10514012" cy="2981325"/>
          </a:xfrm>
          <a:prstGeom prst="rect">
            <a:avLst/>
          </a:prstGeom>
        </p:spPr>
        <p:txBody>
          <a:bodyPr vert="horz" lIns="91440" tIns="45720" rIns="91440" bIns="45720" rtlCol="0">
            <a:normAutofit/>
          </a:bodyPr>
          <a:lstStyle>
            <a:lvl1pPr marL="173038" indent="-173038" algn="l" defTabSz="914400" rtl="0" eaLnBrk="1" latinLnBrk="0" hangingPunct="1">
              <a:lnSpc>
                <a:spcPct val="90000"/>
              </a:lnSpc>
              <a:spcBef>
                <a:spcPts val="1000"/>
              </a:spcBef>
              <a:buFont typeface="Arial" panose="020B0604020202020204" pitchFamily="34" charset="0"/>
              <a:buChar char="•"/>
              <a:tabLst/>
              <a:defRPr sz="1800" b="0" i="0" kern="1200">
                <a:solidFill>
                  <a:schemeClr val="tx1"/>
                </a:solidFill>
                <a:latin typeface="Helvetica Neue Light" panose="02000403000000020004" pitchFamily="2" charset="0"/>
                <a:ea typeface="Helvetica Neue Light" panose="02000403000000020004" pitchFamily="2" charset="0"/>
                <a:cs typeface="Helvetica Neue" panose="02000503000000020004" pitchFamily="2" charset="0"/>
              </a:defRPr>
            </a:lvl1pPr>
            <a:lvl2pPr marL="409575" indent="-185738" algn="l" defTabSz="914400" rtl="0" eaLnBrk="1" latinLnBrk="0" hangingPunct="1">
              <a:lnSpc>
                <a:spcPct val="90000"/>
              </a:lnSpc>
              <a:spcBef>
                <a:spcPts val="500"/>
              </a:spcBef>
              <a:buFont typeface="Arial" panose="020B0604020202020204" pitchFamily="34" charset="0"/>
              <a:buChar char="•"/>
              <a:tabLst/>
              <a:defRPr sz="1800" b="0" i="0" kern="1200">
                <a:solidFill>
                  <a:schemeClr val="tx1"/>
                </a:solidFill>
                <a:latin typeface="Helvetica Neue Light" panose="02000403000000020004" pitchFamily="2" charset="0"/>
                <a:ea typeface="Helvetica Neue Light" panose="02000403000000020004" pitchFamily="2" charset="0"/>
                <a:cs typeface="Helvetica Neue" panose="02000503000000020004" pitchFamily="2" charset="0"/>
              </a:defRPr>
            </a:lvl2pPr>
            <a:lvl3pPr marL="635000" indent="-174625" algn="l" defTabSz="914400" rtl="0" eaLnBrk="1" latinLnBrk="0" hangingPunct="1">
              <a:lnSpc>
                <a:spcPct val="90000"/>
              </a:lnSpc>
              <a:spcBef>
                <a:spcPts val="500"/>
              </a:spcBef>
              <a:buFont typeface="Arial" panose="020B0604020202020204" pitchFamily="34" charset="0"/>
              <a:buChar char="•"/>
              <a:tabLst/>
              <a:defRPr sz="1800" b="0" i="0" kern="1200">
                <a:solidFill>
                  <a:schemeClr val="tx1"/>
                </a:solidFill>
                <a:latin typeface="Helvetica Neue Light" panose="02000403000000020004" pitchFamily="2" charset="0"/>
                <a:ea typeface="Helvetica Neue Light" panose="02000403000000020004" pitchFamily="2" charset="0"/>
                <a:cs typeface="Helvetica Neue" panose="02000503000000020004" pitchFamily="2" charset="0"/>
              </a:defRPr>
            </a:lvl3pPr>
            <a:lvl4pPr marL="808038" indent="-173038" algn="l" defTabSz="914400" rtl="0" eaLnBrk="1" latinLnBrk="0" hangingPunct="1">
              <a:lnSpc>
                <a:spcPct val="90000"/>
              </a:lnSpc>
              <a:spcBef>
                <a:spcPts val="500"/>
              </a:spcBef>
              <a:buFont typeface="Arial" panose="020B0604020202020204" pitchFamily="34" charset="0"/>
              <a:buChar char="•"/>
              <a:tabLst/>
              <a:defRPr sz="1800" b="0" i="0" kern="1200">
                <a:solidFill>
                  <a:schemeClr val="tx1"/>
                </a:solidFill>
                <a:latin typeface="Helvetica Neue Light" panose="02000403000000020004" pitchFamily="2" charset="0"/>
                <a:ea typeface="Helvetica Neue Light" panose="02000403000000020004" pitchFamily="2" charset="0"/>
                <a:cs typeface="Helvetica Neue" panose="02000503000000020004" pitchFamily="2" charset="0"/>
              </a:defRPr>
            </a:lvl4pPr>
            <a:lvl5pPr marL="982663" indent="-174625" algn="l" defTabSz="914400" rtl="0" eaLnBrk="1" latinLnBrk="0" hangingPunct="1">
              <a:lnSpc>
                <a:spcPct val="90000"/>
              </a:lnSpc>
              <a:spcBef>
                <a:spcPts val="500"/>
              </a:spcBef>
              <a:buFont typeface="Arial" panose="020B0604020202020204" pitchFamily="34" charset="0"/>
              <a:buChar char="•"/>
              <a:tabLst/>
              <a:defRPr sz="1800" b="0" i="0" kern="1200">
                <a:solidFill>
                  <a:schemeClr val="tx1"/>
                </a:solidFill>
                <a:latin typeface="Helvetica Neue Light" panose="02000403000000020004" pitchFamily="2" charset="0"/>
                <a:ea typeface="Helvetica Neue Light" panose="02000403000000020004" pitchFamily="2" charset="0"/>
                <a:cs typeface="Helvetica Neue" panose="02000503000000020004"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US" dirty="0"/>
          </a:p>
        </p:txBody>
      </p:sp>
      <p:sp>
        <p:nvSpPr>
          <p:cNvPr id="14" name="Rectangle 3">
            <a:extLst>
              <a:ext uri="{FF2B5EF4-FFF2-40B4-BE49-F238E27FC236}">
                <a16:creationId xmlns:a16="http://schemas.microsoft.com/office/drawing/2014/main" id="{0151AC86-9357-82E5-8F90-6E78E45E0FAC}"/>
              </a:ext>
            </a:extLst>
          </p:cNvPr>
          <p:cNvSpPr>
            <a:spLocks noGrp="1" noChangeArrowheads="1"/>
          </p:cNvSpPr>
          <p:nvPr>
            <p:ph sz="half" idx="2"/>
          </p:nvPr>
        </p:nvSpPr>
        <p:spPr bwMode="auto">
          <a:xfrm>
            <a:off x="6006230" y="2371038"/>
            <a:ext cx="5105400" cy="27938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50000"/>
              </a:lnSpc>
              <a:spcBef>
                <a:spcPct val="0"/>
              </a:spcBef>
              <a:spcAft>
                <a:spcPct val="0"/>
              </a:spcAft>
              <a:buClrTx/>
              <a:buSzTx/>
              <a:buNone/>
              <a:tabLst/>
            </a:pPr>
            <a:r>
              <a:rPr kumimoji="0" lang="en-US" altLang="en-US" sz="2400" b="1" u="none" strike="noStrike" cap="none" normalizeH="0" baseline="0" dirty="0">
                <a:ln>
                  <a:noFill/>
                </a:ln>
                <a:solidFill>
                  <a:schemeClr val="accent5">
                    <a:lumMod val="75000"/>
                  </a:schemeClr>
                </a:solidFill>
                <a:effectLst/>
                <a:latin typeface="Helvetica Neue" panose="02000503000000020004"/>
                <a:ea typeface="Helvetica Neue" panose="02000503000000020004" pitchFamily="2" charset="0"/>
              </a:rPr>
              <a:t>Identification: </a:t>
            </a:r>
            <a:r>
              <a:rPr kumimoji="0" lang="en-US" altLang="en-US" sz="2400" u="none" strike="noStrike" cap="none" normalizeH="0" baseline="0" dirty="0">
                <a:ln>
                  <a:noFill/>
                </a:ln>
                <a:solidFill>
                  <a:schemeClr val="accent5">
                    <a:lumMod val="75000"/>
                  </a:schemeClr>
                </a:solidFill>
                <a:effectLst/>
                <a:latin typeface="Helvetica Neue" panose="02000503000000020004"/>
              </a:rPr>
              <a:t>Recognize potential </a:t>
            </a:r>
          </a:p>
          <a:p>
            <a:pPr marL="0" marR="0" lvl="0" indent="0" algn="l" defTabSz="914400" rtl="0" eaLnBrk="0" fontAlgn="base" latinLnBrk="0" hangingPunct="0">
              <a:lnSpc>
                <a:spcPct val="150000"/>
              </a:lnSpc>
              <a:spcBef>
                <a:spcPct val="0"/>
              </a:spcBef>
              <a:spcAft>
                <a:spcPct val="0"/>
              </a:spcAft>
              <a:buClrTx/>
              <a:buSzTx/>
              <a:buNone/>
              <a:tabLst/>
            </a:pPr>
            <a:r>
              <a:rPr kumimoji="0" lang="en-US" altLang="en-US" sz="2400" b="1" u="none" strike="noStrike" cap="none" normalizeH="0" baseline="0" dirty="0">
                <a:ln>
                  <a:noFill/>
                </a:ln>
                <a:solidFill>
                  <a:schemeClr val="accent5">
                    <a:lumMod val="75000"/>
                  </a:schemeClr>
                </a:solidFill>
                <a:effectLst/>
                <a:latin typeface="Helvetica Neue" panose="02000503000000020004"/>
                <a:ea typeface="Helvetica Neue" panose="02000503000000020004" pitchFamily="2" charset="0"/>
              </a:rPr>
              <a:t>Qualification: </a:t>
            </a:r>
            <a:r>
              <a:rPr kumimoji="0" lang="en-US" altLang="en-US" sz="2400" u="none" strike="noStrike" cap="none" normalizeH="0" baseline="0" dirty="0">
                <a:ln>
                  <a:noFill/>
                </a:ln>
                <a:solidFill>
                  <a:schemeClr val="accent5">
                    <a:lumMod val="75000"/>
                  </a:schemeClr>
                </a:solidFill>
                <a:effectLst/>
                <a:latin typeface="Helvetica Neue" panose="02000503000000020004"/>
              </a:rPr>
              <a:t>Assess</a:t>
            </a:r>
          </a:p>
          <a:p>
            <a:pPr marL="0" marR="0" lvl="0" indent="0" algn="l" defTabSz="914400" rtl="0" eaLnBrk="0" fontAlgn="base" latinLnBrk="0" hangingPunct="0">
              <a:lnSpc>
                <a:spcPct val="150000"/>
              </a:lnSpc>
              <a:spcBef>
                <a:spcPct val="0"/>
              </a:spcBef>
              <a:spcAft>
                <a:spcPct val="0"/>
              </a:spcAft>
              <a:buClrTx/>
              <a:buSzTx/>
              <a:buNone/>
              <a:tabLst/>
            </a:pPr>
            <a:r>
              <a:rPr kumimoji="0" lang="en-US" altLang="en-US" sz="2400" b="1" u="none" strike="noStrike" cap="none" normalizeH="0" baseline="0" dirty="0">
                <a:ln>
                  <a:noFill/>
                </a:ln>
                <a:solidFill>
                  <a:schemeClr val="accent5">
                    <a:lumMod val="75000"/>
                  </a:schemeClr>
                </a:solidFill>
                <a:effectLst/>
                <a:latin typeface="Helvetica Neue" panose="02000503000000020004"/>
                <a:ea typeface="Helvetica Neue" panose="02000503000000020004" pitchFamily="2" charset="0"/>
              </a:rPr>
              <a:t>Cultivation: </a:t>
            </a:r>
            <a:r>
              <a:rPr kumimoji="0" lang="en-US" altLang="en-US" sz="2400" u="none" strike="noStrike" cap="none" normalizeH="0" baseline="0" dirty="0">
                <a:ln>
                  <a:noFill/>
                </a:ln>
                <a:solidFill>
                  <a:schemeClr val="accent5">
                    <a:lumMod val="75000"/>
                  </a:schemeClr>
                </a:solidFill>
                <a:effectLst/>
                <a:latin typeface="Helvetica Neue" panose="02000503000000020004"/>
              </a:rPr>
              <a:t>Build and deepen</a:t>
            </a:r>
          </a:p>
          <a:p>
            <a:pPr marL="0" marR="0" lvl="0" indent="0" algn="l" defTabSz="914400" rtl="0" eaLnBrk="0" fontAlgn="base" latinLnBrk="0" hangingPunct="0">
              <a:lnSpc>
                <a:spcPct val="150000"/>
              </a:lnSpc>
              <a:spcBef>
                <a:spcPct val="0"/>
              </a:spcBef>
              <a:spcAft>
                <a:spcPct val="0"/>
              </a:spcAft>
              <a:buClrTx/>
              <a:buSzTx/>
              <a:buNone/>
              <a:tabLst/>
            </a:pPr>
            <a:r>
              <a:rPr kumimoji="0" lang="en-US" altLang="en-US" sz="2400" b="1" u="none" strike="noStrike" cap="none" normalizeH="0" baseline="0" dirty="0">
                <a:ln>
                  <a:noFill/>
                </a:ln>
                <a:solidFill>
                  <a:schemeClr val="accent5">
                    <a:lumMod val="75000"/>
                  </a:schemeClr>
                </a:solidFill>
                <a:effectLst/>
                <a:latin typeface="Helvetica Neue" panose="02000503000000020004"/>
                <a:ea typeface="Helvetica Neue" panose="02000503000000020004" pitchFamily="2" charset="0"/>
              </a:rPr>
              <a:t>Solicitation: </a:t>
            </a:r>
            <a:r>
              <a:rPr kumimoji="0" lang="en-US" altLang="en-US" sz="2400" u="none" strike="noStrike" cap="none" normalizeH="0" baseline="0" dirty="0">
                <a:ln>
                  <a:noFill/>
                </a:ln>
                <a:solidFill>
                  <a:schemeClr val="accent5">
                    <a:lumMod val="75000"/>
                  </a:schemeClr>
                </a:solidFill>
                <a:effectLst/>
                <a:latin typeface="Helvetica Neue" panose="02000503000000020004"/>
              </a:rPr>
              <a:t>Strategically ask </a:t>
            </a:r>
          </a:p>
          <a:p>
            <a:pPr marL="0" marR="0" lvl="0" indent="0" algn="l" defTabSz="914400" rtl="0" eaLnBrk="0" fontAlgn="base" latinLnBrk="0" hangingPunct="0">
              <a:lnSpc>
                <a:spcPct val="150000"/>
              </a:lnSpc>
              <a:spcBef>
                <a:spcPct val="0"/>
              </a:spcBef>
              <a:spcAft>
                <a:spcPct val="0"/>
              </a:spcAft>
              <a:buClrTx/>
              <a:buSzTx/>
              <a:buNone/>
              <a:tabLst/>
            </a:pPr>
            <a:r>
              <a:rPr kumimoji="0" lang="en-US" altLang="en-US" sz="2400" b="1" u="none" strike="noStrike" cap="none" normalizeH="0" baseline="0" dirty="0">
                <a:ln>
                  <a:noFill/>
                </a:ln>
                <a:solidFill>
                  <a:schemeClr val="accent5">
                    <a:lumMod val="75000"/>
                  </a:schemeClr>
                </a:solidFill>
                <a:effectLst/>
                <a:latin typeface="Helvetica Neue" panose="02000503000000020004"/>
                <a:ea typeface="Helvetica Neue" panose="02000503000000020004" pitchFamily="2" charset="0"/>
              </a:rPr>
              <a:t>Stewardship: </a:t>
            </a:r>
            <a:r>
              <a:rPr kumimoji="0" lang="en-US" altLang="en-US" sz="2400" u="none" strike="noStrike" cap="none" normalizeH="0" baseline="0" dirty="0">
                <a:ln>
                  <a:noFill/>
                </a:ln>
                <a:solidFill>
                  <a:schemeClr val="accent5">
                    <a:lumMod val="75000"/>
                  </a:schemeClr>
                </a:solidFill>
                <a:effectLst/>
                <a:latin typeface="Helvetica Neue" panose="02000503000000020004"/>
              </a:rPr>
              <a:t>Maintain and nurture</a:t>
            </a:r>
          </a:p>
        </p:txBody>
      </p:sp>
      <p:pic>
        <p:nvPicPr>
          <p:cNvPr id="6" name="Content Placeholder 5">
            <a:extLst>
              <a:ext uri="{FF2B5EF4-FFF2-40B4-BE49-F238E27FC236}">
                <a16:creationId xmlns:a16="http://schemas.microsoft.com/office/drawing/2014/main" id="{2B861240-AD66-C016-FF0D-036EA8DB02D9}"/>
              </a:ext>
            </a:extLst>
          </p:cNvPr>
          <p:cNvPicPr>
            <a:picLocks noGrp="1" noChangeAspect="1"/>
          </p:cNvPicPr>
          <p:nvPr>
            <p:ph sz="half" idx="1"/>
          </p:nvPr>
        </p:nvPicPr>
        <p:blipFill>
          <a:blip r:embed="rId3"/>
          <a:stretch>
            <a:fillRect/>
          </a:stretch>
        </p:blipFill>
        <p:spPr>
          <a:xfrm>
            <a:off x="1447800" y="2057400"/>
            <a:ext cx="3888520" cy="3886200"/>
          </a:xfrm>
          <a:prstGeom prst="rect">
            <a:avLst/>
          </a:prstGeom>
        </p:spPr>
      </p:pic>
    </p:spTree>
    <p:extLst>
      <p:ext uri="{BB962C8B-B14F-4D97-AF65-F5344CB8AC3E}">
        <p14:creationId xmlns:p14="http://schemas.microsoft.com/office/powerpoint/2010/main" val="270934086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D78040-762F-69D7-C7E9-65C9AE3B44CF}"/>
              </a:ext>
            </a:extLst>
          </p:cNvPr>
          <p:cNvSpPr>
            <a:spLocks noGrp="1"/>
          </p:cNvSpPr>
          <p:nvPr>
            <p:ph type="title"/>
          </p:nvPr>
        </p:nvSpPr>
        <p:spPr/>
        <p:txBody>
          <a:bodyPr/>
          <a:lstStyle/>
          <a:p>
            <a:r>
              <a:rPr lang="en-US" b="1" dirty="0"/>
              <a:t>Identification</a:t>
            </a:r>
          </a:p>
        </p:txBody>
      </p:sp>
      <p:sp>
        <p:nvSpPr>
          <p:cNvPr id="4" name="Slide Number Placeholder 3">
            <a:extLst>
              <a:ext uri="{FF2B5EF4-FFF2-40B4-BE49-F238E27FC236}">
                <a16:creationId xmlns:a16="http://schemas.microsoft.com/office/drawing/2014/main" id="{C73B14F9-3767-2492-C0CA-2E60DD089CDB}"/>
              </a:ext>
            </a:extLst>
          </p:cNvPr>
          <p:cNvSpPr>
            <a:spLocks noGrp="1"/>
          </p:cNvSpPr>
          <p:nvPr>
            <p:ph type="sldNum" sz="quarter" idx="12"/>
          </p:nvPr>
        </p:nvSpPr>
        <p:spPr/>
        <p:txBody>
          <a:bodyPr/>
          <a:lstStyle/>
          <a:p>
            <a:fld id="{2EF5B720-A4A1-FD49-AF98-E194DCD54D67}" type="slidenum">
              <a:rPr lang="en-US" smtClean="0"/>
              <a:t>8</a:t>
            </a:fld>
            <a:endParaRPr lang="en-US" dirty="0"/>
          </a:p>
        </p:txBody>
      </p:sp>
      <p:sp>
        <p:nvSpPr>
          <p:cNvPr id="3" name="Rectangle 3">
            <a:extLst>
              <a:ext uri="{FF2B5EF4-FFF2-40B4-BE49-F238E27FC236}">
                <a16:creationId xmlns:a16="http://schemas.microsoft.com/office/drawing/2014/main" id="{1290F000-B868-D10D-CF96-65B7D47AB501}"/>
              </a:ext>
            </a:extLst>
          </p:cNvPr>
          <p:cNvSpPr txBox="1">
            <a:spLocks noChangeArrowheads="1"/>
          </p:cNvSpPr>
          <p:nvPr/>
        </p:nvSpPr>
        <p:spPr bwMode="auto">
          <a:xfrm>
            <a:off x="5486400" y="2366426"/>
            <a:ext cx="5472830" cy="33478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marL="295275" indent="-165100" algn="l" defTabSz="914400" rtl="0" eaLnBrk="1" latinLnBrk="0" hangingPunct="1">
              <a:lnSpc>
                <a:spcPct val="90000"/>
              </a:lnSpc>
              <a:spcBef>
                <a:spcPts val="1000"/>
              </a:spcBef>
              <a:buFont typeface="Arial" panose="020B0604020202020204" pitchFamily="34" charset="0"/>
              <a:buChar char="•"/>
              <a:tabLst/>
              <a:defRPr sz="1800" b="0" i="0" kern="1200">
                <a:solidFill>
                  <a:schemeClr val="tx1"/>
                </a:solidFill>
                <a:latin typeface="Helvetica Neue Light" panose="02000403000000020004" pitchFamily="2" charset="0"/>
                <a:ea typeface="Helvetica Neue Light" panose="02000403000000020004" pitchFamily="2" charset="0"/>
                <a:cs typeface="Helvetica Neue" panose="02000503000000020004" pitchFamily="2" charset="0"/>
              </a:defRPr>
            </a:lvl1pPr>
            <a:lvl2pPr marL="458788" indent="-185738" algn="l" defTabSz="914400" rtl="0" eaLnBrk="1" latinLnBrk="0" hangingPunct="1">
              <a:lnSpc>
                <a:spcPct val="90000"/>
              </a:lnSpc>
              <a:spcBef>
                <a:spcPts val="500"/>
              </a:spcBef>
              <a:buFont typeface="Arial" panose="020B0604020202020204" pitchFamily="34" charset="0"/>
              <a:buChar char="•"/>
              <a:tabLst/>
              <a:defRPr sz="1800" b="0" i="0" kern="1200">
                <a:solidFill>
                  <a:schemeClr val="tx1"/>
                </a:solidFill>
                <a:latin typeface="Helvetica Neue Light" panose="02000403000000020004" pitchFamily="2" charset="0"/>
                <a:ea typeface="Helvetica Neue Light" panose="02000403000000020004" pitchFamily="2" charset="0"/>
                <a:cs typeface="Helvetica Neue" panose="02000503000000020004" pitchFamily="2" charset="0"/>
              </a:defRPr>
            </a:lvl2pPr>
            <a:lvl3pPr marL="635000" indent="-174625" algn="l" defTabSz="914400" rtl="0" eaLnBrk="1" latinLnBrk="0" hangingPunct="1">
              <a:lnSpc>
                <a:spcPct val="90000"/>
              </a:lnSpc>
              <a:spcBef>
                <a:spcPts val="500"/>
              </a:spcBef>
              <a:buFont typeface="Arial" panose="020B0604020202020204" pitchFamily="34" charset="0"/>
              <a:buChar char="•"/>
              <a:tabLst/>
              <a:defRPr sz="1800" b="0" i="0" kern="1200">
                <a:solidFill>
                  <a:schemeClr val="tx1"/>
                </a:solidFill>
                <a:latin typeface="Helvetica Neue Light" panose="02000403000000020004" pitchFamily="2" charset="0"/>
                <a:ea typeface="Helvetica Neue Light" panose="02000403000000020004" pitchFamily="2" charset="0"/>
                <a:cs typeface="Helvetica Neue" panose="02000503000000020004" pitchFamily="2" charset="0"/>
              </a:defRPr>
            </a:lvl3pPr>
            <a:lvl4pPr marL="808038" indent="-173038" algn="l" defTabSz="914400" rtl="0" eaLnBrk="1" latinLnBrk="0" hangingPunct="1">
              <a:lnSpc>
                <a:spcPct val="90000"/>
              </a:lnSpc>
              <a:spcBef>
                <a:spcPts val="500"/>
              </a:spcBef>
              <a:buFont typeface="Arial" panose="020B0604020202020204" pitchFamily="34" charset="0"/>
              <a:buChar char="•"/>
              <a:tabLst/>
              <a:defRPr sz="1800" b="0" i="0" kern="1200">
                <a:solidFill>
                  <a:schemeClr val="tx1"/>
                </a:solidFill>
                <a:latin typeface="Helvetica Neue Light" panose="02000403000000020004" pitchFamily="2" charset="0"/>
                <a:ea typeface="Helvetica Neue Light" panose="02000403000000020004" pitchFamily="2" charset="0"/>
                <a:cs typeface="Helvetica Neue" panose="02000503000000020004" pitchFamily="2" charset="0"/>
              </a:defRPr>
            </a:lvl4pPr>
            <a:lvl5pPr marL="982663" indent="-174625" algn="l" defTabSz="914400" rtl="0" eaLnBrk="1" latinLnBrk="0" hangingPunct="1">
              <a:lnSpc>
                <a:spcPct val="90000"/>
              </a:lnSpc>
              <a:spcBef>
                <a:spcPts val="500"/>
              </a:spcBef>
              <a:buFont typeface="Arial" panose="020B0604020202020204" pitchFamily="34" charset="0"/>
              <a:buChar char="•"/>
              <a:tabLst/>
              <a:defRPr sz="1800" b="0" i="0" kern="1200">
                <a:solidFill>
                  <a:schemeClr val="tx1"/>
                </a:solidFill>
                <a:latin typeface="Helvetica Neue Light" panose="02000403000000020004" pitchFamily="2" charset="0"/>
                <a:ea typeface="Helvetica Neue Light" panose="02000403000000020004" pitchFamily="2" charset="0"/>
                <a:cs typeface="Helvetica Neue" panose="02000503000000020004"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eaLnBrk="0" fontAlgn="base" hangingPunct="0">
              <a:lnSpc>
                <a:spcPct val="150000"/>
              </a:lnSpc>
              <a:spcBef>
                <a:spcPct val="0"/>
              </a:spcBef>
              <a:spcAft>
                <a:spcPct val="0"/>
              </a:spcAft>
              <a:buNone/>
            </a:pPr>
            <a:r>
              <a:rPr kumimoji="0" lang="en-US" altLang="en-US" sz="2400" b="1" strike="noStrike" cap="none" normalizeH="0" baseline="0" dirty="0">
                <a:ln>
                  <a:noFill/>
                </a:ln>
                <a:solidFill>
                  <a:schemeClr val="accent5">
                    <a:lumMod val="75000"/>
                  </a:schemeClr>
                </a:solidFill>
                <a:effectLst/>
                <a:latin typeface="Helvetica Neue" panose="02000503000000020004"/>
                <a:ea typeface="Helvetica Neue" panose="02000503000000020004" pitchFamily="2" charset="0"/>
              </a:rPr>
              <a:t>Identification: </a:t>
            </a:r>
            <a:r>
              <a:rPr kumimoji="0" lang="en-US" altLang="en-US" sz="2400" b="1" strike="noStrike" cap="none" normalizeH="0" baseline="0" dirty="0">
                <a:ln>
                  <a:noFill/>
                </a:ln>
                <a:solidFill>
                  <a:schemeClr val="accent5">
                    <a:lumMod val="75000"/>
                  </a:schemeClr>
                </a:solidFill>
                <a:effectLst/>
                <a:latin typeface="Helvetica Neue" panose="02000503000000020004"/>
              </a:rPr>
              <a:t>Recognize potential </a:t>
            </a:r>
            <a:endParaRPr lang="en-US" altLang="en-US" sz="2400" b="1" dirty="0">
              <a:solidFill>
                <a:schemeClr val="accent5">
                  <a:lumMod val="75000"/>
                </a:schemeClr>
              </a:solidFill>
              <a:latin typeface="Helvetica Neue" panose="02000503000000020004"/>
              <a:ea typeface="Helvetica Neue" panose="02000503000000020004" pitchFamily="2" charset="0"/>
            </a:endParaRPr>
          </a:p>
          <a:p>
            <a:pPr marL="682625" lvl="2" indent="-342900" eaLnBrk="0" fontAlgn="base" hangingPunct="0">
              <a:lnSpc>
                <a:spcPct val="150000"/>
              </a:lnSpc>
              <a:spcBef>
                <a:spcPct val="0"/>
              </a:spcBef>
              <a:spcAft>
                <a:spcPct val="0"/>
              </a:spcAft>
            </a:pPr>
            <a:r>
              <a:rPr lang="en-US" altLang="en-US" sz="2400" dirty="0">
                <a:solidFill>
                  <a:schemeClr val="accent5">
                    <a:lumMod val="75000"/>
                  </a:schemeClr>
                </a:solidFill>
                <a:latin typeface="Helvetica Neue" panose="02000503000000020004"/>
                <a:ea typeface="Helvetica Neue" panose="02000503000000020004" pitchFamily="2" charset="0"/>
              </a:rPr>
              <a:t>What makes a great prospect:</a:t>
            </a:r>
          </a:p>
          <a:p>
            <a:pPr marL="1030288" lvl="4" indent="-342900" eaLnBrk="0" fontAlgn="base" hangingPunct="0">
              <a:lnSpc>
                <a:spcPct val="150000"/>
              </a:lnSpc>
              <a:spcBef>
                <a:spcPct val="0"/>
              </a:spcBef>
              <a:spcAft>
                <a:spcPct val="0"/>
              </a:spcAft>
              <a:buFont typeface="Courier New" panose="02070309020205020404" pitchFamily="49" charset="0"/>
              <a:buChar char="o"/>
            </a:pPr>
            <a:r>
              <a:rPr lang="en-US" altLang="en-US" sz="2400" dirty="0">
                <a:solidFill>
                  <a:schemeClr val="accent5">
                    <a:lumMod val="75000"/>
                  </a:schemeClr>
                </a:solidFill>
                <a:latin typeface="Helvetica Neue" panose="02000503000000020004"/>
                <a:ea typeface="Helvetica Neue" panose="02000503000000020004" pitchFamily="2" charset="0"/>
              </a:rPr>
              <a:t>Affinity</a:t>
            </a:r>
          </a:p>
          <a:p>
            <a:pPr marL="1030288" lvl="4" indent="-342900" eaLnBrk="0" fontAlgn="base" hangingPunct="0">
              <a:lnSpc>
                <a:spcPct val="150000"/>
              </a:lnSpc>
              <a:spcBef>
                <a:spcPct val="0"/>
              </a:spcBef>
              <a:spcAft>
                <a:spcPct val="0"/>
              </a:spcAft>
              <a:buFont typeface="Courier New" panose="02070309020205020404" pitchFamily="49" charset="0"/>
              <a:buChar char="o"/>
            </a:pPr>
            <a:r>
              <a:rPr lang="en-US" altLang="en-US" sz="2400" dirty="0">
                <a:solidFill>
                  <a:schemeClr val="accent5">
                    <a:lumMod val="75000"/>
                  </a:schemeClr>
                </a:solidFill>
                <a:latin typeface="Helvetica Neue" panose="02000503000000020004"/>
                <a:ea typeface="Helvetica Neue" panose="02000503000000020004" pitchFamily="2" charset="0"/>
              </a:rPr>
              <a:t>Propensity</a:t>
            </a:r>
          </a:p>
          <a:p>
            <a:pPr marL="1030288" lvl="4" indent="-342900" eaLnBrk="0" fontAlgn="base" hangingPunct="0">
              <a:lnSpc>
                <a:spcPct val="150000"/>
              </a:lnSpc>
              <a:spcBef>
                <a:spcPct val="0"/>
              </a:spcBef>
              <a:spcAft>
                <a:spcPct val="0"/>
              </a:spcAft>
              <a:buFont typeface="Courier New" panose="02070309020205020404" pitchFamily="49" charset="0"/>
              <a:buChar char="o"/>
            </a:pPr>
            <a:r>
              <a:rPr lang="en-US" altLang="en-US" sz="2400" dirty="0">
                <a:solidFill>
                  <a:schemeClr val="accent5">
                    <a:lumMod val="75000"/>
                  </a:schemeClr>
                </a:solidFill>
                <a:latin typeface="Helvetica Neue" panose="02000503000000020004"/>
                <a:ea typeface="Helvetica Neue" panose="02000503000000020004" pitchFamily="2" charset="0"/>
              </a:rPr>
              <a:t>Connections</a:t>
            </a:r>
          </a:p>
          <a:p>
            <a:pPr marL="1030288" lvl="4" indent="-342900" eaLnBrk="0" fontAlgn="base" hangingPunct="0">
              <a:lnSpc>
                <a:spcPct val="150000"/>
              </a:lnSpc>
              <a:spcBef>
                <a:spcPct val="0"/>
              </a:spcBef>
              <a:spcAft>
                <a:spcPct val="0"/>
              </a:spcAft>
              <a:buFont typeface="Courier New" panose="02070309020205020404" pitchFamily="49" charset="0"/>
              <a:buChar char="o"/>
            </a:pPr>
            <a:r>
              <a:rPr lang="en-US" altLang="en-US" sz="2400" dirty="0">
                <a:solidFill>
                  <a:schemeClr val="accent5">
                    <a:lumMod val="75000"/>
                  </a:schemeClr>
                </a:solidFill>
                <a:latin typeface="Helvetica Neue" panose="02000503000000020004"/>
                <a:ea typeface="Helvetica Neue" panose="02000503000000020004" pitchFamily="2" charset="0"/>
              </a:rPr>
              <a:t>Capacity</a:t>
            </a:r>
          </a:p>
        </p:txBody>
      </p:sp>
      <p:pic>
        <p:nvPicPr>
          <p:cNvPr id="8" name="Content Placeholder 7">
            <a:extLst>
              <a:ext uri="{FF2B5EF4-FFF2-40B4-BE49-F238E27FC236}">
                <a16:creationId xmlns:a16="http://schemas.microsoft.com/office/drawing/2014/main" id="{A8DD6832-F082-D2FA-CC52-111BA835A9B8}"/>
              </a:ext>
            </a:extLst>
          </p:cNvPr>
          <p:cNvPicPr>
            <a:picLocks noGrp="1" noChangeAspect="1"/>
          </p:cNvPicPr>
          <p:nvPr>
            <p:ph idx="1"/>
          </p:nvPr>
        </p:nvPicPr>
        <p:blipFill>
          <a:blip r:embed="rId3"/>
          <a:stretch>
            <a:fillRect/>
          </a:stretch>
        </p:blipFill>
        <p:spPr>
          <a:xfrm>
            <a:off x="1080370" y="2029032"/>
            <a:ext cx="4025030" cy="4022628"/>
          </a:xfrm>
          <a:prstGeom prst="rect">
            <a:avLst/>
          </a:prstGeom>
        </p:spPr>
      </p:pic>
    </p:spTree>
    <p:extLst>
      <p:ext uri="{BB962C8B-B14F-4D97-AF65-F5344CB8AC3E}">
        <p14:creationId xmlns:p14="http://schemas.microsoft.com/office/powerpoint/2010/main" val="349696599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D78040-762F-69D7-C7E9-65C9AE3B44CF}"/>
              </a:ext>
            </a:extLst>
          </p:cNvPr>
          <p:cNvSpPr>
            <a:spLocks noGrp="1"/>
          </p:cNvSpPr>
          <p:nvPr>
            <p:ph type="title"/>
          </p:nvPr>
        </p:nvSpPr>
        <p:spPr/>
        <p:txBody>
          <a:bodyPr/>
          <a:lstStyle/>
          <a:p>
            <a:r>
              <a:rPr lang="en-US" b="1" dirty="0"/>
              <a:t>Qualification</a:t>
            </a:r>
          </a:p>
        </p:txBody>
      </p:sp>
      <p:sp>
        <p:nvSpPr>
          <p:cNvPr id="18" name="Content Placeholder 41">
            <a:extLst>
              <a:ext uri="{FF2B5EF4-FFF2-40B4-BE49-F238E27FC236}">
                <a16:creationId xmlns:a16="http://schemas.microsoft.com/office/drawing/2014/main" id="{E4C20D81-4105-748D-1502-42899B3D745B}"/>
              </a:ext>
            </a:extLst>
          </p:cNvPr>
          <p:cNvSpPr txBox="1">
            <a:spLocks/>
          </p:cNvSpPr>
          <p:nvPr/>
        </p:nvSpPr>
        <p:spPr>
          <a:xfrm>
            <a:off x="841376" y="2505075"/>
            <a:ext cx="10514012" cy="2981325"/>
          </a:xfrm>
          <a:prstGeom prst="rect">
            <a:avLst/>
          </a:prstGeom>
        </p:spPr>
        <p:txBody>
          <a:bodyPr vert="horz" lIns="91440" tIns="45720" rIns="91440" bIns="45720" rtlCol="0">
            <a:normAutofit/>
          </a:bodyPr>
          <a:lstStyle>
            <a:lvl1pPr marL="173038" indent="-173038" algn="l" defTabSz="914400" rtl="0" eaLnBrk="1" latinLnBrk="0" hangingPunct="1">
              <a:lnSpc>
                <a:spcPct val="90000"/>
              </a:lnSpc>
              <a:spcBef>
                <a:spcPts val="1000"/>
              </a:spcBef>
              <a:buFont typeface="Arial" panose="020B0604020202020204" pitchFamily="34" charset="0"/>
              <a:buChar char="•"/>
              <a:tabLst/>
              <a:defRPr sz="1800" b="0" i="0" kern="1200">
                <a:solidFill>
                  <a:schemeClr val="tx1"/>
                </a:solidFill>
                <a:latin typeface="Helvetica Neue Light" panose="02000403000000020004" pitchFamily="2" charset="0"/>
                <a:ea typeface="Helvetica Neue Light" panose="02000403000000020004" pitchFamily="2" charset="0"/>
                <a:cs typeface="Helvetica Neue" panose="02000503000000020004" pitchFamily="2" charset="0"/>
              </a:defRPr>
            </a:lvl1pPr>
            <a:lvl2pPr marL="409575" indent="-185738" algn="l" defTabSz="914400" rtl="0" eaLnBrk="1" latinLnBrk="0" hangingPunct="1">
              <a:lnSpc>
                <a:spcPct val="90000"/>
              </a:lnSpc>
              <a:spcBef>
                <a:spcPts val="500"/>
              </a:spcBef>
              <a:buFont typeface="Arial" panose="020B0604020202020204" pitchFamily="34" charset="0"/>
              <a:buChar char="•"/>
              <a:tabLst/>
              <a:defRPr sz="1800" b="0" i="0" kern="1200">
                <a:solidFill>
                  <a:schemeClr val="tx1"/>
                </a:solidFill>
                <a:latin typeface="Helvetica Neue Light" panose="02000403000000020004" pitchFamily="2" charset="0"/>
                <a:ea typeface="Helvetica Neue Light" panose="02000403000000020004" pitchFamily="2" charset="0"/>
                <a:cs typeface="Helvetica Neue" panose="02000503000000020004" pitchFamily="2" charset="0"/>
              </a:defRPr>
            </a:lvl2pPr>
            <a:lvl3pPr marL="635000" indent="-174625" algn="l" defTabSz="914400" rtl="0" eaLnBrk="1" latinLnBrk="0" hangingPunct="1">
              <a:lnSpc>
                <a:spcPct val="90000"/>
              </a:lnSpc>
              <a:spcBef>
                <a:spcPts val="500"/>
              </a:spcBef>
              <a:buFont typeface="Arial" panose="020B0604020202020204" pitchFamily="34" charset="0"/>
              <a:buChar char="•"/>
              <a:tabLst/>
              <a:defRPr sz="1800" b="0" i="0" kern="1200">
                <a:solidFill>
                  <a:schemeClr val="tx1"/>
                </a:solidFill>
                <a:latin typeface="Helvetica Neue Light" panose="02000403000000020004" pitchFamily="2" charset="0"/>
                <a:ea typeface="Helvetica Neue Light" panose="02000403000000020004" pitchFamily="2" charset="0"/>
                <a:cs typeface="Helvetica Neue" panose="02000503000000020004" pitchFamily="2" charset="0"/>
              </a:defRPr>
            </a:lvl3pPr>
            <a:lvl4pPr marL="808038" indent="-173038" algn="l" defTabSz="914400" rtl="0" eaLnBrk="1" latinLnBrk="0" hangingPunct="1">
              <a:lnSpc>
                <a:spcPct val="90000"/>
              </a:lnSpc>
              <a:spcBef>
                <a:spcPts val="500"/>
              </a:spcBef>
              <a:buFont typeface="Arial" panose="020B0604020202020204" pitchFamily="34" charset="0"/>
              <a:buChar char="•"/>
              <a:tabLst/>
              <a:defRPr sz="1800" b="0" i="0" kern="1200">
                <a:solidFill>
                  <a:schemeClr val="tx1"/>
                </a:solidFill>
                <a:latin typeface="Helvetica Neue Light" panose="02000403000000020004" pitchFamily="2" charset="0"/>
                <a:ea typeface="Helvetica Neue Light" panose="02000403000000020004" pitchFamily="2" charset="0"/>
                <a:cs typeface="Helvetica Neue" panose="02000503000000020004" pitchFamily="2" charset="0"/>
              </a:defRPr>
            </a:lvl4pPr>
            <a:lvl5pPr marL="982663" indent="-174625" algn="l" defTabSz="914400" rtl="0" eaLnBrk="1" latinLnBrk="0" hangingPunct="1">
              <a:lnSpc>
                <a:spcPct val="90000"/>
              </a:lnSpc>
              <a:spcBef>
                <a:spcPts val="500"/>
              </a:spcBef>
              <a:buFont typeface="Arial" panose="020B0604020202020204" pitchFamily="34" charset="0"/>
              <a:buChar char="•"/>
              <a:tabLst/>
              <a:defRPr sz="1800" b="0" i="0" kern="1200">
                <a:solidFill>
                  <a:schemeClr val="tx1"/>
                </a:solidFill>
                <a:latin typeface="Helvetica Neue Light" panose="02000403000000020004" pitchFamily="2" charset="0"/>
                <a:ea typeface="Helvetica Neue Light" panose="02000403000000020004" pitchFamily="2" charset="0"/>
                <a:cs typeface="Helvetica Neue" panose="02000503000000020004"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US" dirty="0"/>
          </a:p>
        </p:txBody>
      </p:sp>
      <p:sp>
        <p:nvSpPr>
          <p:cNvPr id="4" name="Slide Number Placeholder 3">
            <a:extLst>
              <a:ext uri="{FF2B5EF4-FFF2-40B4-BE49-F238E27FC236}">
                <a16:creationId xmlns:a16="http://schemas.microsoft.com/office/drawing/2014/main" id="{C73B14F9-3767-2492-C0CA-2E60DD089CDB}"/>
              </a:ext>
            </a:extLst>
          </p:cNvPr>
          <p:cNvSpPr>
            <a:spLocks noGrp="1"/>
          </p:cNvSpPr>
          <p:nvPr>
            <p:ph type="sldNum" sz="quarter" idx="12"/>
          </p:nvPr>
        </p:nvSpPr>
        <p:spPr/>
        <p:txBody>
          <a:bodyPr/>
          <a:lstStyle/>
          <a:p>
            <a:fld id="{2EF5B720-A4A1-FD49-AF98-E194DCD54D67}" type="slidenum">
              <a:rPr lang="en-US" smtClean="0"/>
              <a:t>9</a:t>
            </a:fld>
            <a:endParaRPr lang="en-US" dirty="0"/>
          </a:p>
        </p:txBody>
      </p:sp>
      <p:sp>
        <p:nvSpPr>
          <p:cNvPr id="3" name="Rectangle 3">
            <a:extLst>
              <a:ext uri="{FF2B5EF4-FFF2-40B4-BE49-F238E27FC236}">
                <a16:creationId xmlns:a16="http://schemas.microsoft.com/office/drawing/2014/main" id="{06D62557-ED8C-7E26-3323-1986880F3AF3}"/>
              </a:ext>
            </a:extLst>
          </p:cNvPr>
          <p:cNvSpPr txBox="1">
            <a:spLocks noChangeArrowheads="1"/>
          </p:cNvSpPr>
          <p:nvPr/>
        </p:nvSpPr>
        <p:spPr bwMode="auto">
          <a:xfrm>
            <a:off x="5606376" y="2362200"/>
            <a:ext cx="5105400" cy="33478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marL="295275" indent="-165100" algn="l" defTabSz="914400" rtl="0" eaLnBrk="1" latinLnBrk="0" hangingPunct="1">
              <a:lnSpc>
                <a:spcPct val="90000"/>
              </a:lnSpc>
              <a:spcBef>
                <a:spcPts val="1000"/>
              </a:spcBef>
              <a:buFont typeface="Arial" panose="020B0604020202020204" pitchFamily="34" charset="0"/>
              <a:buChar char="•"/>
              <a:tabLst/>
              <a:defRPr sz="1800" b="0" i="0" kern="1200">
                <a:solidFill>
                  <a:schemeClr val="tx1"/>
                </a:solidFill>
                <a:latin typeface="Helvetica Neue Light" panose="02000403000000020004" pitchFamily="2" charset="0"/>
                <a:ea typeface="Helvetica Neue Light" panose="02000403000000020004" pitchFamily="2" charset="0"/>
                <a:cs typeface="Helvetica Neue" panose="02000503000000020004" pitchFamily="2" charset="0"/>
              </a:defRPr>
            </a:lvl1pPr>
            <a:lvl2pPr marL="458788" indent="-185738" algn="l" defTabSz="914400" rtl="0" eaLnBrk="1" latinLnBrk="0" hangingPunct="1">
              <a:lnSpc>
                <a:spcPct val="90000"/>
              </a:lnSpc>
              <a:spcBef>
                <a:spcPts val="500"/>
              </a:spcBef>
              <a:buFont typeface="Arial" panose="020B0604020202020204" pitchFamily="34" charset="0"/>
              <a:buChar char="•"/>
              <a:tabLst/>
              <a:defRPr sz="1800" b="0" i="0" kern="1200">
                <a:solidFill>
                  <a:schemeClr val="tx1"/>
                </a:solidFill>
                <a:latin typeface="Helvetica Neue Light" panose="02000403000000020004" pitchFamily="2" charset="0"/>
                <a:ea typeface="Helvetica Neue Light" panose="02000403000000020004" pitchFamily="2" charset="0"/>
                <a:cs typeface="Helvetica Neue" panose="02000503000000020004" pitchFamily="2" charset="0"/>
              </a:defRPr>
            </a:lvl2pPr>
            <a:lvl3pPr marL="635000" indent="-174625" algn="l" defTabSz="914400" rtl="0" eaLnBrk="1" latinLnBrk="0" hangingPunct="1">
              <a:lnSpc>
                <a:spcPct val="90000"/>
              </a:lnSpc>
              <a:spcBef>
                <a:spcPts val="500"/>
              </a:spcBef>
              <a:buFont typeface="Arial" panose="020B0604020202020204" pitchFamily="34" charset="0"/>
              <a:buChar char="•"/>
              <a:tabLst/>
              <a:defRPr sz="1800" b="0" i="0" kern="1200">
                <a:solidFill>
                  <a:schemeClr val="tx1"/>
                </a:solidFill>
                <a:latin typeface="Helvetica Neue Light" panose="02000403000000020004" pitchFamily="2" charset="0"/>
                <a:ea typeface="Helvetica Neue Light" panose="02000403000000020004" pitchFamily="2" charset="0"/>
                <a:cs typeface="Helvetica Neue" panose="02000503000000020004" pitchFamily="2" charset="0"/>
              </a:defRPr>
            </a:lvl3pPr>
            <a:lvl4pPr marL="808038" indent="-173038" algn="l" defTabSz="914400" rtl="0" eaLnBrk="1" latinLnBrk="0" hangingPunct="1">
              <a:lnSpc>
                <a:spcPct val="90000"/>
              </a:lnSpc>
              <a:spcBef>
                <a:spcPts val="500"/>
              </a:spcBef>
              <a:buFont typeface="Arial" panose="020B0604020202020204" pitchFamily="34" charset="0"/>
              <a:buChar char="•"/>
              <a:tabLst/>
              <a:defRPr sz="1800" b="0" i="0" kern="1200">
                <a:solidFill>
                  <a:schemeClr val="tx1"/>
                </a:solidFill>
                <a:latin typeface="Helvetica Neue Light" panose="02000403000000020004" pitchFamily="2" charset="0"/>
                <a:ea typeface="Helvetica Neue Light" panose="02000403000000020004" pitchFamily="2" charset="0"/>
                <a:cs typeface="Helvetica Neue" panose="02000503000000020004" pitchFamily="2" charset="0"/>
              </a:defRPr>
            </a:lvl4pPr>
            <a:lvl5pPr marL="982663" indent="-174625" algn="l" defTabSz="914400" rtl="0" eaLnBrk="1" latinLnBrk="0" hangingPunct="1">
              <a:lnSpc>
                <a:spcPct val="90000"/>
              </a:lnSpc>
              <a:spcBef>
                <a:spcPts val="500"/>
              </a:spcBef>
              <a:buFont typeface="Arial" panose="020B0604020202020204" pitchFamily="34" charset="0"/>
              <a:buChar char="•"/>
              <a:tabLst/>
              <a:defRPr sz="1800" b="0" i="0" kern="1200">
                <a:solidFill>
                  <a:schemeClr val="tx1"/>
                </a:solidFill>
                <a:latin typeface="Helvetica Neue Light" panose="02000403000000020004" pitchFamily="2" charset="0"/>
                <a:ea typeface="Helvetica Neue Light" panose="02000403000000020004" pitchFamily="2" charset="0"/>
                <a:cs typeface="Helvetica Neue" panose="02000503000000020004"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eaLnBrk="0" fontAlgn="base" hangingPunct="0">
              <a:lnSpc>
                <a:spcPct val="150000"/>
              </a:lnSpc>
              <a:spcBef>
                <a:spcPct val="0"/>
              </a:spcBef>
              <a:spcAft>
                <a:spcPct val="0"/>
              </a:spcAft>
              <a:buNone/>
            </a:pPr>
            <a:r>
              <a:rPr kumimoji="0" lang="en-US" altLang="en-US" sz="2400" b="1" strike="noStrike" cap="none" normalizeH="0" baseline="0" dirty="0">
                <a:ln>
                  <a:noFill/>
                </a:ln>
                <a:solidFill>
                  <a:schemeClr val="accent5">
                    <a:lumMod val="75000"/>
                  </a:schemeClr>
                </a:solidFill>
                <a:effectLst/>
                <a:latin typeface="Helvetica Neue" panose="02000503000000020004"/>
                <a:ea typeface="Helvetica Neue" panose="02000503000000020004" pitchFamily="2" charset="0"/>
              </a:rPr>
              <a:t>Qualification: </a:t>
            </a:r>
            <a:r>
              <a:rPr kumimoji="0" lang="en-US" altLang="en-US" sz="2400" b="1" strike="noStrike" cap="none" normalizeH="0" baseline="0" dirty="0">
                <a:ln>
                  <a:noFill/>
                </a:ln>
                <a:solidFill>
                  <a:schemeClr val="accent5">
                    <a:lumMod val="75000"/>
                  </a:schemeClr>
                </a:solidFill>
                <a:effectLst/>
                <a:latin typeface="Helvetica Neue" panose="02000503000000020004"/>
              </a:rPr>
              <a:t>Assess</a:t>
            </a:r>
            <a:endParaRPr lang="en-US" altLang="en-US" sz="2400" b="1" dirty="0">
              <a:solidFill>
                <a:schemeClr val="accent5">
                  <a:lumMod val="75000"/>
                </a:schemeClr>
              </a:solidFill>
              <a:latin typeface="Helvetica Neue" panose="02000503000000020004"/>
              <a:ea typeface="Helvetica Neue" panose="02000503000000020004" pitchFamily="2" charset="0"/>
            </a:endParaRPr>
          </a:p>
          <a:p>
            <a:pPr marL="506413" lvl="1" indent="-342900" eaLnBrk="0" fontAlgn="base" hangingPunct="0">
              <a:lnSpc>
                <a:spcPct val="150000"/>
              </a:lnSpc>
              <a:spcBef>
                <a:spcPct val="0"/>
              </a:spcBef>
              <a:spcAft>
                <a:spcPct val="0"/>
              </a:spcAft>
            </a:pPr>
            <a:r>
              <a:rPr lang="en-US" altLang="en-US" sz="2400" dirty="0">
                <a:solidFill>
                  <a:schemeClr val="accent5">
                    <a:lumMod val="75000"/>
                  </a:schemeClr>
                </a:solidFill>
                <a:latin typeface="Helvetica Neue" panose="02000503000000020004" pitchFamily="2" charset="0"/>
                <a:ea typeface="Helvetica Neue" panose="02000503000000020004" pitchFamily="2" charset="0"/>
              </a:rPr>
              <a:t>CU Denver’s Major Gift Level:</a:t>
            </a:r>
          </a:p>
          <a:p>
            <a:pPr marL="1030288" lvl="4" indent="-342900" eaLnBrk="0" fontAlgn="base" hangingPunct="0">
              <a:lnSpc>
                <a:spcPct val="150000"/>
              </a:lnSpc>
              <a:spcBef>
                <a:spcPct val="0"/>
              </a:spcBef>
              <a:spcAft>
                <a:spcPct val="0"/>
              </a:spcAft>
              <a:buFont typeface="Courier New" panose="02070309020205020404" pitchFamily="49" charset="0"/>
              <a:buChar char="o"/>
            </a:pPr>
            <a:r>
              <a:rPr lang="en-US" altLang="en-US" sz="2400" dirty="0">
                <a:solidFill>
                  <a:schemeClr val="accent5">
                    <a:lumMod val="75000"/>
                  </a:schemeClr>
                </a:solidFill>
                <a:latin typeface="Helvetica Neue" panose="02000503000000020004" pitchFamily="2" charset="0"/>
                <a:ea typeface="Helvetica Neue" panose="02000503000000020004" pitchFamily="2" charset="0"/>
              </a:rPr>
              <a:t>$25,000</a:t>
            </a:r>
          </a:p>
          <a:p>
            <a:pPr marL="506413" lvl="1" indent="-342900" eaLnBrk="0" fontAlgn="base" hangingPunct="0">
              <a:lnSpc>
                <a:spcPct val="150000"/>
              </a:lnSpc>
              <a:spcBef>
                <a:spcPct val="0"/>
              </a:spcBef>
              <a:spcAft>
                <a:spcPct val="0"/>
              </a:spcAft>
            </a:pPr>
            <a:r>
              <a:rPr lang="en-US" altLang="en-US" sz="2400" dirty="0">
                <a:solidFill>
                  <a:schemeClr val="accent5">
                    <a:lumMod val="75000"/>
                  </a:schemeClr>
                </a:solidFill>
                <a:latin typeface="Helvetica Neue" panose="02000503000000020004" pitchFamily="2" charset="0"/>
                <a:ea typeface="Helvetica Neue" panose="02000503000000020004" pitchFamily="2" charset="0"/>
              </a:rPr>
              <a:t>The only true way to qualify a prospect is to have a conversation.</a:t>
            </a:r>
          </a:p>
        </p:txBody>
      </p:sp>
      <p:pic>
        <p:nvPicPr>
          <p:cNvPr id="8" name="Content Placeholder 7">
            <a:extLst>
              <a:ext uri="{FF2B5EF4-FFF2-40B4-BE49-F238E27FC236}">
                <a16:creationId xmlns:a16="http://schemas.microsoft.com/office/drawing/2014/main" id="{D42916E3-DDA7-9D11-7953-4344D34ECC31}"/>
              </a:ext>
            </a:extLst>
          </p:cNvPr>
          <p:cNvPicPr>
            <a:picLocks noGrp="1" noChangeAspect="1"/>
          </p:cNvPicPr>
          <p:nvPr>
            <p:ph idx="1"/>
          </p:nvPr>
        </p:nvPicPr>
        <p:blipFill>
          <a:blip r:embed="rId3"/>
          <a:stretch>
            <a:fillRect/>
          </a:stretch>
        </p:blipFill>
        <p:spPr>
          <a:xfrm>
            <a:off x="1080370" y="2053457"/>
            <a:ext cx="3904166" cy="3901837"/>
          </a:xfrm>
          <a:prstGeom prst="rect">
            <a:avLst/>
          </a:prstGeom>
        </p:spPr>
      </p:pic>
    </p:spTree>
    <p:extLst>
      <p:ext uri="{BB962C8B-B14F-4D97-AF65-F5344CB8AC3E}">
        <p14:creationId xmlns:p14="http://schemas.microsoft.com/office/powerpoint/2010/main" val="71051436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D78040-762F-69D7-C7E9-65C9AE3B44CF}"/>
              </a:ext>
            </a:extLst>
          </p:cNvPr>
          <p:cNvSpPr>
            <a:spLocks noGrp="1"/>
          </p:cNvSpPr>
          <p:nvPr>
            <p:ph type="title"/>
          </p:nvPr>
        </p:nvSpPr>
        <p:spPr/>
        <p:txBody>
          <a:bodyPr/>
          <a:lstStyle/>
          <a:p>
            <a:r>
              <a:rPr lang="en-US" b="1" dirty="0"/>
              <a:t>Cultivation</a:t>
            </a:r>
          </a:p>
        </p:txBody>
      </p:sp>
      <p:sp>
        <p:nvSpPr>
          <p:cNvPr id="18" name="Content Placeholder 41">
            <a:extLst>
              <a:ext uri="{FF2B5EF4-FFF2-40B4-BE49-F238E27FC236}">
                <a16:creationId xmlns:a16="http://schemas.microsoft.com/office/drawing/2014/main" id="{E4C20D81-4105-748D-1502-42899B3D745B}"/>
              </a:ext>
            </a:extLst>
          </p:cNvPr>
          <p:cNvSpPr txBox="1">
            <a:spLocks/>
          </p:cNvSpPr>
          <p:nvPr/>
        </p:nvSpPr>
        <p:spPr>
          <a:xfrm>
            <a:off x="841376" y="2505075"/>
            <a:ext cx="10514012" cy="2981325"/>
          </a:xfrm>
          <a:prstGeom prst="rect">
            <a:avLst/>
          </a:prstGeom>
        </p:spPr>
        <p:txBody>
          <a:bodyPr vert="horz" lIns="91440" tIns="45720" rIns="91440" bIns="45720" rtlCol="0">
            <a:normAutofit/>
          </a:bodyPr>
          <a:lstStyle>
            <a:lvl1pPr marL="173038" indent="-173038" algn="l" defTabSz="914400" rtl="0" eaLnBrk="1" latinLnBrk="0" hangingPunct="1">
              <a:lnSpc>
                <a:spcPct val="90000"/>
              </a:lnSpc>
              <a:spcBef>
                <a:spcPts val="1000"/>
              </a:spcBef>
              <a:buFont typeface="Arial" panose="020B0604020202020204" pitchFamily="34" charset="0"/>
              <a:buChar char="•"/>
              <a:tabLst/>
              <a:defRPr sz="1800" b="0" i="0" kern="1200">
                <a:solidFill>
                  <a:schemeClr val="tx1"/>
                </a:solidFill>
                <a:latin typeface="Helvetica Neue Light" panose="02000403000000020004" pitchFamily="2" charset="0"/>
                <a:ea typeface="Helvetica Neue Light" panose="02000403000000020004" pitchFamily="2" charset="0"/>
                <a:cs typeface="Helvetica Neue" panose="02000503000000020004" pitchFamily="2" charset="0"/>
              </a:defRPr>
            </a:lvl1pPr>
            <a:lvl2pPr marL="409575" indent="-185738" algn="l" defTabSz="914400" rtl="0" eaLnBrk="1" latinLnBrk="0" hangingPunct="1">
              <a:lnSpc>
                <a:spcPct val="90000"/>
              </a:lnSpc>
              <a:spcBef>
                <a:spcPts val="500"/>
              </a:spcBef>
              <a:buFont typeface="Arial" panose="020B0604020202020204" pitchFamily="34" charset="0"/>
              <a:buChar char="•"/>
              <a:tabLst/>
              <a:defRPr sz="1800" b="0" i="0" kern="1200">
                <a:solidFill>
                  <a:schemeClr val="tx1"/>
                </a:solidFill>
                <a:latin typeface="Helvetica Neue Light" panose="02000403000000020004" pitchFamily="2" charset="0"/>
                <a:ea typeface="Helvetica Neue Light" panose="02000403000000020004" pitchFamily="2" charset="0"/>
                <a:cs typeface="Helvetica Neue" panose="02000503000000020004" pitchFamily="2" charset="0"/>
              </a:defRPr>
            </a:lvl2pPr>
            <a:lvl3pPr marL="635000" indent="-174625" algn="l" defTabSz="914400" rtl="0" eaLnBrk="1" latinLnBrk="0" hangingPunct="1">
              <a:lnSpc>
                <a:spcPct val="90000"/>
              </a:lnSpc>
              <a:spcBef>
                <a:spcPts val="500"/>
              </a:spcBef>
              <a:buFont typeface="Arial" panose="020B0604020202020204" pitchFamily="34" charset="0"/>
              <a:buChar char="•"/>
              <a:tabLst/>
              <a:defRPr sz="1800" b="0" i="0" kern="1200">
                <a:solidFill>
                  <a:schemeClr val="tx1"/>
                </a:solidFill>
                <a:latin typeface="Helvetica Neue Light" panose="02000403000000020004" pitchFamily="2" charset="0"/>
                <a:ea typeface="Helvetica Neue Light" panose="02000403000000020004" pitchFamily="2" charset="0"/>
                <a:cs typeface="Helvetica Neue" panose="02000503000000020004" pitchFamily="2" charset="0"/>
              </a:defRPr>
            </a:lvl3pPr>
            <a:lvl4pPr marL="808038" indent="-173038" algn="l" defTabSz="914400" rtl="0" eaLnBrk="1" latinLnBrk="0" hangingPunct="1">
              <a:lnSpc>
                <a:spcPct val="90000"/>
              </a:lnSpc>
              <a:spcBef>
                <a:spcPts val="500"/>
              </a:spcBef>
              <a:buFont typeface="Arial" panose="020B0604020202020204" pitchFamily="34" charset="0"/>
              <a:buChar char="•"/>
              <a:tabLst/>
              <a:defRPr sz="1800" b="0" i="0" kern="1200">
                <a:solidFill>
                  <a:schemeClr val="tx1"/>
                </a:solidFill>
                <a:latin typeface="Helvetica Neue Light" panose="02000403000000020004" pitchFamily="2" charset="0"/>
                <a:ea typeface="Helvetica Neue Light" panose="02000403000000020004" pitchFamily="2" charset="0"/>
                <a:cs typeface="Helvetica Neue" panose="02000503000000020004" pitchFamily="2" charset="0"/>
              </a:defRPr>
            </a:lvl4pPr>
            <a:lvl5pPr marL="982663" indent="-174625" algn="l" defTabSz="914400" rtl="0" eaLnBrk="1" latinLnBrk="0" hangingPunct="1">
              <a:lnSpc>
                <a:spcPct val="90000"/>
              </a:lnSpc>
              <a:spcBef>
                <a:spcPts val="500"/>
              </a:spcBef>
              <a:buFont typeface="Arial" panose="020B0604020202020204" pitchFamily="34" charset="0"/>
              <a:buChar char="•"/>
              <a:tabLst/>
              <a:defRPr sz="1800" b="0" i="0" kern="1200">
                <a:solidFill>
                  <a:schemeClr val="tx1"/>
                </a:solidFill>
                <a:latin typeface="Helvetica Neue Light" panose="02000403000000020004" pitchFamily="2" charset="0"/>
                <a:ea typeface="Helvetica Neue Light" panose="02000403000000020004" pitchFamily="2" charset="0"/>
                <a:cs typeface="Helvetica Neue" panose="02000503000000020004"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US" dirty="0"/>
          </a:p>
        </p:txBody>
      </p:sp>
      <p:sp>
        <p:nvSpPr>
          <p:cNvPr id="4" name="Slide Number Placeholder 3">
            <a:extLst>
              <a:ext uri="{FF2B5EF4-FFF2-40B4-BE49-F238E27FC236}">
                <a16:creationId xmlns:a16="http://schemas.microsoft.com/office/drawing/2014/main" id="{C73B14F9-3767-2492-C0CA-2E60DD089CDB}"/>
              </a:ext>
            </a:extLst>
          </p:cNvPr>
          <p:cNvSpPr>
            <a:spLocks noGrp="1"/>
          </p:cNvSpPr>
          <p:nvPr>
            <p:ph type="sldNum" sz="quarter" idx="12"/>
          </p:nvPr>
        </p:nvSpPr>
        <p:spPr/>
        <p:txBody>
          <a:bodyPr/>
          <a:lstStyle/>
          <a:p>
            <a:fld id="{2EF5B720-A4A1-FD49-AF98-E194DCD54D67}" type="slidenum">
              <a:rPr lang="en-US" smtClean="0"/>
              <a:t>10</a:t>
            </a:fld>
            <a:endParaRPr lang="en-US" dirty="0"/>
          </a:p>
        </p:txBody>
      </p:sp>
      <p:sp>
        <p:nvSpPr>
          <p:cNvPr id="5" name="TextBox 4">
            <a:extLst>
              <a:ext uri="{FF2B5EF4-FFF2-40B4-BE49-F238E27FC236}">
                <a16:creationId xmlns:a16="http://schemas.microsoft.com/office/drawing/2014/main" id="{225F8534-22B8-2CC4-C3A4-2B58545D2780}"/>
              </a:ext>
            </a:extLst>
          </p:cNvPr>
          <p:cNvSpPr txBox="1"/>
          <p:nvPr/>
        </p:nvSpPr>
        <p:spPr>
          <a:xfrm>
            <a:off x="5497500" y="2744416"/>
            <a:ext cx="6233073" cy="2793842"/>
          </a:xfrm>
          <a:prstGeom prst="rect">
            <a:avLst/>
          </a:prstGeom>
          <a:noFill/>
        </p:spPr>
        <p:txBody>
          <a:bodyPr wrap="square">
            <a:spAutoFit/>
          </a:bodyPr>
          <a:lstStyle/>
          <a:p>
            <a:pPr marL="0" marR="0" lvl="0" indent="0" algn="l" defTabSz="914400" rtl="0" eaLnBrk="0" fontAlgn="base" latinLnBrk="0" hangingPunct="0">
              <a:lnSpc>
                <a:spcPct val="150000"/>
              </a:lnSpc>
              <a:spcBef>
                <a:spcPct val="0"/>
              </a:spcBef>
              <a:spcAft>
                <a:spcPct val="0"/>
              </a:spcAft>
              <a:buClrTx/>
              <a:buSzTx/>
              <a:buNone/>
              <a:tabLst/>
            </a:pPr>
            <a:r>
              <a:rPr kumimoji="0" lang="en-US" altLang="en-US" sz="2400" b="1" strike="noStrike" cap="none" normalizeH="0" baseline="0" dirty="0">
                <a:ln>
                  <a:noFill/>
                </a:ln>
                <a:solidFill>
                  <a:schemeClr val="accent5">
                    <a:lumMod val="75000"/>
                  </a:schemeClr>
                </a:solidFill>
                <a:effectLst/>
                <a:latin typeface="Helvetica Neue" panose="02000503000000020004"/>
                <a:ea typeface="Helvetica Neue" panose="02000503000000020004" pitchFamily="2" charset="0"/>
              </a:rPr>
              <a:t>Cultivation: </a:t>
            </a:r>
            <a:r>
              <a:rPr kumimoji="0" lang="en-US" altLang="en-US" sz="2400" b="1" strike="noStrike" cap="none" normalizeH="0" baseline="0" dirty="0">
                <a:ln>
                  <a:noFill/>
                </a:ln>
                <a:solidFill>
                  <a:schemeClr val="accent5">
                    <a:lumMod val="75000"/>
                  </a:schemeClr>
                </a:solidFill>
                <a:effectLst/>
                <a:latin typeface="Helvetica Neue" panose="02000503000000020004"/>
                <a:ea typeface="Helvetica Neue Light" panose="02000403000000020004" pitchFamily="2" charset="0"/>
              </a:rPr>
              <a:t>Meaningful Engagement</a:t>
            </a:r>
          </a:p>
          <a:p>
            <a:pPr marL="800100" lvl="1" indent="-342900" eaLnBrk="0" fontAlgn="base" hangingPunct="0">
              <a:lnSpc>
                <a:spcPct val="150000"/>
              </a:lnSpc>
              <a:spcBef>
                <a:spcPct val="0"/>
              </a:spcBef>
              <a:spcAft>
                <a:spcPct val="0"/>
              </a:spcAft>
              <a:buFont typeface="Arial" panose="020B0604020202020204" pitchFamily="34" charset="0"/>
              <a:buChar char="•"/>
            </a:pPr>
            <a:r>
              <a:rPr lang="en-US" altLang="en-US" sz="2400" dirty="0">
                <a:solidFill>
                  <a:schemeClr val="accent5">
                    <a:lumMod val="75000"/>
                  </a:schemeClr>
                </a:solidFill>
                <a:latin typeface="Helvetica Neue" panose="02000503000000020004"/>
                <a:ea typeface="Helvetica Neue Light" panose="02000403000000020004" pitchFamily="2" charset="0"/>
              </a:rPr>
              <a:t>Connect</a:t>
            </a:r>
          </a:p>
          <a:p>
            <a:pPr marL="800100" lvl="1" indent="-342900" eaLnBrk="0" fontAlgn="base" hangingPunct="0">
              <a:lnSpc>
                <a:spcPct val="150000"/>
              </a:lnSpc>
              <a:spcBef>
                <a:spcPct val="0"/>
              </a:spcBef>
              <a:spcAft>
                <a:spcPct val="0"/>
              </a:spcAft>
              <a:buFont typeface="Arial" panose="020B0604020202020204" pitchFamily="34" charset="0"/>
              <a:buChar char="•"/>
            </a:pPr>
            <a:r>
              <a:rPr kumimoji="0" lang="en-US" altLang="en-US" sz="2400" u="none" strike="noStrike" cap="none" normalizeH="0" baseline="0" dirty="0">
                <a:ln>
                  <a:noFill/>
                </a:ln>
                <a:solidFill>
                  <a:schemeClr val="accent5">
                    <a:lumMod val="75000"/>
                  </a:schemeClr>
                </a:solidFill>
                <a:effectLst/>
                <a:latin typeface="Helvetica Neue" panose="02000503000000020004"/>
                <a:ea typeface="Helvetica Neue Light" panose="02000403000000020004" pitchFamily="2" charset="0"/>
              </a:rPr>
              <a:t>Invite</a:t>
            </a:r>
          </a:p>
          <a:p>
            <a:pPr marL="800100" lvl="1" indent="-342900" eaLnBrk="0" fontAlgn="base" hangingPunct="0">
              <a:lnSpc>
                <a:spcPct val="150000"/>
              </a:lnSpc>
              <a:spcBef>
                <a:spcPct val="0"/>
              </a:spcBef>
              <a:spcAft>
                <a:spcPct val="0"/>
              </a:spcAft>
              <a:buFont typeface="Arial" panose="020B0604020202020204" pitchFamily="34" charset="0"/>
              <a:buChar char="•"/>
            </a:pPr>
            <a:r>
              <a:rPr lang="en-US" altLang="en-US" sz="2400" dirty="0">
                <a:solidFill>
                  <a:schemeClr val="accent5">
                    <a:lumMod val="75000"/>
                  </a:schemeClr>
                </a:solidFill>
                <a:latin typeface="Helvetica Neue" panose="02000503000000020004"/>
                <a:ea typeface="Helvetica Neue Light" panose="02000403000000020004" pitchFamily="2" charset="0"/>
              </a:rPr>
              <a:t>Share</a:t>
            </a:r>
          </a:p>
          <a:p>
            <a:pPr marL="800100" lvl="1" indent="-342900" eaLnBrk="0" fontAlgn="base" hangingPunct="0">
              <a:lnSpc>
                <a:spcPct val="150000"/>
              </a:lnSpc>
              <a:spcBef>
                <a:spcPct val="0"/>
              </a:spcBef>
              <a:spcAft>
                <a:spcPct val="0"/>
              </a:spcAft>
              <a:buFont typeface="Arial" panose="020B0604020202020204" pitchFamily="34" charset="0"/>
              <a:buChar char="•"/>
            </a:pPr>
            <a:r>
              <a:rPr kumimoji="0" lang="en-US" altLang="en-US" sz="2400" u="none" strike="noStrike" cap="none" normalizeH="0" baseline="0" dirty="0">
                <a:ln>
                  <a:noFill/>
                </a:ln>
                <a:solidFill>
                  <a:schemeClr val="accent5">
                    <a:lumMod val="75000"/>
                  </a:schemeClr>
                </a:solidFill>
                <a:effectLst/>
                <a:latin typeface="Helvetica Neue" panose="02000503000000020004"/>
                <a:ea typeface="Helvetica Neue Light" panose="02000403000000020004" pitchFamily="2" charset="0"/>
              </a:rPr>
              <a:t>Listen</a:t>
            </a:r>
          </a:p>
        </p:txBody>
      </p:sp>
      <p:pic>
        <p:nvPicPr>
          <p:cNvPr id="6" name="Content Placeholder 6">
            <a:extLst>
              <a:ext uri="{FF2B5EF4-FFF2-40B4-BE49-F238E27FC236}">
                <a16:creationId xmlns:a16="http://schemas.microsoft.com/office/drawing/2014/main" id="{5418E937-1FE8-0E1C-31C6-DAEF90F867AC}"/>
              </a:ext>
            </a:extLst>
          </p:cNvPr>
          <p:cNvPicPr>
            <a:picLocks noChangeAspect="1"/>
          </p:cNvPicPr>
          <p:nvPr/>
        </p:nvPicPr>
        <p:blipFill>
          <a:blip r:embed="rId3"/>
          <a:stretch>
            <a:fillRect/>
          </a:stretch>
        </p:blipFill>
        <p:spPr>
          <a:xfrm>
            <a:off x="1216561" y="1915596"/>
            <a:ext cx="3904166" cy="3901837"/>
          </a:xfrm>
          <a:prstGeom prst="rect">
            <a:avLst/>
          </a:prstGeom>
        </p:spPr>
      </p:pic>
    </p:spTree>
    <p:extLst>
      <p:ext uri="{BB962C8B-B14F-4D97-AF65-F5344CB8AC3E}">
        <p14:creationId xmlns:p14="http://schemas.microsoft.com/office/powerpoint/2010/main" val="144868577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D78040-762F-69D7-C7E9-65C9AE3B44CF}"/>
              </a:ext>
            </a:extLst>
          </p:cNvPr>
          <p:cNvSpPr>
            <a:spLocks noGrp="1"/>
          </p:cNvSpPr>
          <p:nvPr>
            <p:ph type="title"/>
          </p:nvPr>
        </p:nvSpPr>
        <p:spPr/>
        <p:txBody>
          <a:bodyPr/>
          <a:lstStyle/>
          <a:p>
            <a:r>
              <a:rPr lang="en-US" b="1" dirty="0"/>
              <a:t>Solicitation</a:t>
            </a:r>
          </a:p>
        </p:txBody>
      </p:sp>
      <p:sp>
        <p:nvSpPr>
          <p:cNvPr id="18" name="Content Placeholder 41">
            <a:extLst>
              <a:ext uri="{FF2B5EF4-FFF2-40B4-BE49-F238E27FC236}">
                <a16:creationId xmlns:a16="http://schemas.microsoft.com/office/drawing/2014/main" id="{E4C20D81-4105-748D-1502-42899B3D745B}"/>
              </a:ext>
            </a:extLst>
          </p:cNvPr>
          <p:cNvSpPr txBox="1">
            <a:spLocks/>
          </p:cNvSpPr>
          <p:nvPr/>
        </p:nvSpPr>
        <p:spPr>
          <a:xfrm>
            <a:off x="841376" y="2505075"/>
            <a:ext cx="10514012" cy="2981325"/>
          </a:xfrm>
          <a:prstGeom prst="rect">
            <a:avLst/>
          </a:prstGeom>
        </p:spPr>
        <p:txBody>
          <a:bodyPr vert="horz" lIns="91440" tIns="45720" rIns="91440" bIns="45720" rtlCol="0">
            <a:normAutofit/>
          </a:bodyPr>
          <a:lstStyle>
            <a:lvl1pPr marL="173038" indent="-173038" algn="l" defTabSz="914400" rtl="0" eaLnBrk="1" latinLnBrk="0" hangingPunct="1">
              <a:lnSpc>
                <a:spcPct val="90000"/>
              </a:lnSpc>
              <a:spcBef>
                <a:spcPts val="1000"/>
              </a:spcBef>
              <a:buFont typeface="Arial" panose="020B0604020202020204" pitchFamily="34" charset="0"/>
              <a:buChar char="•"/>
              <a:tabLst/>
              <a:defRPr sz="1800" b="0" i="0" kern="1200">
                <a:solidFill>
                  <a:schemeClr val="tx1"/>
                </a:solidFill>
                <a:latin typeface="Helvetica Neue Light" panose="02000403000000020004" pitchFamily="2" charset="0"/>
                <a:ea typeface="Helvetica Neue Light" panose="02000403000000020004" pitchFamily="2" charset="0"/>
                <a:cs typeface="Helvetica Neue" panose="02000503000000020004" pitchFamily="2" charset="0"/>
              </a:defRPr>
            </a:lvl1pPr>
            <a:lvl2pPr marL="409575" indent="-185738" algn="l" defTabSz="914400" rtl="0" eaLnBrk="1" latinLnBrk="0" hangingPunct="1">
              <a:lnSpc>
                <a:spcPct val="90000"/>
              </a:lnSpc>
              <a:spcBef>
                <a:spcPts val="500"/>
              </a:spcBef>
              <a:buFont typeface="Arial" panose="020B0604020202020204" pitchFamily="34" charset="0"/>
              <a:buChar char="•"/>
              <a:tabLst/>
              <a:defRPr sz="1800" b="0" i="0" kern="1200">
                <a:solidFill>
                  <a:schemeClr val="tx1"/>
                </a:solidFill>
                <a:latin typeface="Helvetica Neue Light" panose="02000403000000020004" pitchFamily="2" charset="0"/>
                <a:ea typeface="Helvetica Neue Light" panose="02000403000000020004" pitchFamily="2" charset="0"/>
                <a:cs typeface="Helvetica Neue" panose="02000503000000020004" pitchFamily="2" charset="0"/>
              </a:defRPr>
            </a:lvl2pPr>
            <a:lvl3pPr marL="635000" indent="-174625" algn="l" defTabSz="914400" rtl="0" eaLnBrk="1" latinLnBrk="0" hangingPunct="1">
              <a:lnSpc>
                <a:spcPct val="90000"/>
              </a:lnSpc>
              <a:spcBef>
                <a:spcPts val="500"/>
              </a:spcBef>
              <a:buFont typeface="Arial" panose="020B0604020202020204" pitchFamily="34" charset="0"/>
              <a:buChar char="•"/>
              <a:tabLst/>
              <a:defRPr sz="1800" b="0" i="0" kern="1200">
                <a:solidFill>
                  <a:schemeClr val="tx1"/>
                </a:solidFill>
                <a:latin typeface="Helvetica Neue Light" panose="02000403000000020004" pitchFamily="2" charset="0"/>
                <a:ea typeface="Helvetica Neue Light" panose="02000403000000020004" pitchFamily="2" charset="0"/>
                <a:cs typeface="Helvetica Neue" panose="02000503000000020004" pitchFamily="2" charset="0"/>
              </a:defRPr>
            </a:lvl3pPr>
            <a:lvl4pPr marL="808038" indent="-173038" algn="l" defTabSz="914400" rtl="0" eaLnBrk="1" latinLnBrk="0" hangingPunct="1">
              <a:lnSpc>
                <a:spcPct val="90000"/>
              </a:lnSpc>
              <a:spcBef>
                <a:spcPts val="500"/>
              </a:spcBef>
              <a:buFont typeface="Arial" panose="020B0604020202020204" pitchFamily="34" charset="0"/>
              <a:buChar char="•"/>
              <a:tabLst/>
              <a:defRPr sz="1800" b="0" i="0" kern="1200">
                <a:solidFill>
                  <a:schemeClr val="tx1"/>
                </a:solidFill>
                <a:latin typeface="Helvetica Neue Light" panose="02000403000000020004" pitchFamily="2" charset="0"/>
                <a:ea typeface="Helvetica Neue Light" panose="02000403000000020004" pitchFamily="2" charset="0"/>
                <a:cs typeface="Helvetica Neue" panose="02000503000000020004" pitchFamily="2" charset="0"/>
              </a:defRPr>
            </a:lvl4pPr>
            <a:lvl5pPr marL="982663" indent="-174625" algn="l" defTabSz="914400" rtl="0" eaLnBrk="1" latinLnBrk="0" hangingPunct="1">
              <a:lnSpc>
                <a:spcPct val="90000"/>
              </a:lnSpc>
              <a:spcBef>
                <a:spcPts val="500"/>
              </a:spcBef>
              <a:buFont typeface="Arial" panose="020B0604020202020204" pitchFamily="34" charset="0"/>
              <a:buChar char="•"/>
              <a:tabLst/>
              <a:defRPr sz="1800" b="0" i="0" kern="1200">
                <a:solidFill>
                  <a:schemeClr val="tx1"/>
                </a:solidFill>
                <a:latin typeface="Helvetica Neue Light" panose="02000403000000020004" pitchFamily="2" charset="0"/>
                <a:ea typeface="Helvetica Neue Light" panose="02000403000000020004" pitchFamily="2" charset="0"/>
                <a:cs typeface="Helvetica Neue" panose="02000503000000020004"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US" dirty="0"/>
          </a:p>
        </p:txBody>
      </p:sp>
      <p:sp>
        <p:nvSpPr>
          <p:cNvPr id="4" name="Slide Number Placeholder 3">
            <a:extLst>
              <a:ext uri="{FF2B5EF4-FFF2-40B4-BE49-F238E27FC236}">
                <a16:creationId xmlns:a16="http://schemas.microsoft.com/office/drawing/2014/main" id="{C73B14F9-3767-2492-C0CA-2E60DD089CDB}"/>
              </a:ext>
            </a:extLst>
          </p:cNvPr>
          <p:cNvSpPr>
            <a:spLocks noGrp="1"/>
          </p:cNvSpPr>
          <p:nvPr>
            <p:ph type="sldNum" sz="quarter" idx="12"/>
          </p:nvPr>
        </p:nvSpPr>
        <p:spPr/>
        <p:txBody>
          <a:bodyPr/>
          <a:lstStyle/>
          <a:p>
            <a:fld id="{2EF5B720-A4A1-FD49-AF98-E194DCD54D67}" type="slidenum">
              <a:rPr lang="en-US" smtClean="0"/>
              <a:t>11</a:t>
            </a:fld>
            <a:endParaRPr lang="en-US" dirty="0"/>
          </a:p>
        </p:txBody>
      </p:sp>
      <p:pic>
        <p:nvPicPr>
          <p:cNvPr id="6" name="Content Placeholder 5">
            <a:extLst>
              <a:ext uri="{FF2B5EF4-FFF2-40B4-BE49-F238E27FC236}">
                <a16:creationId xmlns:a16="http://schemas.microsoft.com/office/drawing/2014/main" id="{B5C392D6-364C-7201-39D0-38FE90E42DBE}"/>
              </a:ext>
            </a:extLst>
          </p:cNvPr>
          <p:cNvPicPr>
            <a:picLocks noGrp="1" noChangeAspect="1"/>
          </p:cNvPicPr>
          <p:nvPr>
            <p:ph idx="1"/>
          </p:nvPr>
        </p:nvPicPr>
        <p:blipFill>
          <a:blip r:embed="rId3"/>
          <a:stretch>
            <a:fillRect/>
          </a:stretch>
        </p:blipFill>
        <p:spPr>
          <a:xfrm>
            <a:off x="836612" y="1876020"/>
            <a:ext cx="4230124" cy="4227600"/>
          </a:xfrm>
          <a:prstGeom prst="rect">
            <a:avLst/>
          </a:prstGeom>
        </p:spPr>
      </p:pic>
      <p:sp>
        <p:nvSpPr>
          <p:cNvPr id="5" name="TextBox 4">
            <a:extLst>
              <a:ext uri="{FF2B5EF4-FFF2-40B4-BE49-F238E27FC236}">
                <a16:creationId xmlns:a16="http://schemas.microsoft.com/office/drawing/2014/main" id="{0FD44DC7-4435-EA0F-AF22-9C5B9BAD8CC2}"/>
              </a:ext>
            </a:extLst>
          </p:cNvPr>
          <p:cNvSpPr txBox="1"/>
          <p:nvPr/>
        </p:nvSpPr>
        <p:spPr>
          <a:xfrm>
            <a:off x="5562600" y="2870154"/>
            <a:ext cx="6097424" cy="2793842"/>
          </a:xfrm>
          <a:prstGeom prst="rect">
            <a:avLst/>
          </a:prstGeom>
          <a:noFill/>
        </p:spPr>
        <p:txBody>
          <a:bodyPr wrap="square">
            <a:spAutoFit/>
          </a:bodyPr>
          <a:lstStyle/>
          <a:p>
            <a:pPr marL="0" marR="0" lvl="0" indent="0" algn="l" defTabSz="914400" rtl="0" eaLnBrk="0" fontAlgn="base" latinLnBrk="0" hangingPunct="0">
              <a:lnSpc>
                <a:spcPct val="150000"/>
              </a:lnSpc>
              <a:spcBef>
                <a:spcPct val="0"/>
              </a:spcBef>
              <a:spcAft>
                <a:spcPct val="0"/>
              </a:spcAft>
              <a:buClrTx/>
              <a:buSzTx/>
              <a:buNone/>
              <a:tabLst/>
            </a:pPr>
            <a:r>
              <a:rPr kumimoji="0" lang="en-US" altLang="en-US" sz="2400" b="1" strike="noStrike" cap="none" normalizeH="0" baseline="0" dirty="0">
                <a:ln>
                  <a:noFill/>
                </a:ln>
                <a:solidFill>
                  <a:schemeClr val="accent5">
                    <a:lumMod val="75000"/>
                  </a:schemeClr>
                </a:solidFill>
                <a:effectLst/>
                <a:latin typeface="Helvetica Neue" panose="02000503000000020004"/>
                <a:ea typeface="Helvetica Neue" panose="02000503000000020004" pitchFamily="2" charset="0"/>
              </a:rPr>
              <a:t>Solicitation: </a:t>
            </a:r>
            <a:r>
              <a:rPr kumimoji="0" lang="en-US" altLang="en-US" sz="2400" b="1" strike="noStrike" cap="none" normalizeH="0" baseline="0" dirty="0">
                <a:ln>
                  <a:noFill/>
                </a:ln>
                <a:solidFill>
                  <a:schemeClr val="accent5">
                    <a:lumMod val="75000"/>
                  </a:schemeClr>
                </a:solidFill>
                <a:effectLst/>
                <a:latin typeface="Helvetica Neue" panose="02000503000000020004"/>
                <a:ea typeface="Helvetica Neue Light" panose="02000403000000020004" pitchFamily="2" charset="0"/>
              </a:rPr>
              <a:t>Strategically ask</a:t>
            </a:r>
          </a:p>
          <a:p>
            <a:pPr marL="800100" lvl="1" indent="-342900" eaLnBrk="0" fontAlgn="base" hangingPunct="0">
              <a:lnSpc>
                <a:spcPct val="150000"/>
              </a:lnSpc>
              <a:spcBef>
                <a:spcPct val="0"/>
              </a:spcBef>
              <a:spcAft>
                <a:spcPct val="0"/>
              </a:spcAft>
              <a:buFont typeface="Arial" panose="020B0604020202020204" pitchFamily="34" charset="0"/>
              <a:buChar char="•"/>
            </a:pPr>
            <a:r>
              <a:rPr kumimoji="0" lang="en-US" altLang="en-US" sz="2400" strike="noStrike" cap="none" normalizeH="0" baseline="0" dirty="0">
                <a:ln>
                  <a:noFill/>
                </a:ln>
                <a:solidFill>
                  <a:schemeClr val="accent5">
                    <a:lumMod val="75000"/>
                  </a:schemeClr>
                </a:solidFill>
                <a:effectLst/>
                <a:latin typeface="Helvetica Neue" panose="02000503000000020004"/>
                <a:ea typeface="Helvetica Neue Light" panose="02000403000000020004" pitchFamily="2" charset="0"/>
              </a:rPr>
              <a:t>Share the Vision</a:t>
            </a:r>
          </a:p>
          <a:p>
            <a:pPr marL="800100" lvl="1" indent="-342900" eaLnBrk="0" fontAlgn="base" hangingPunct="0">
              <a:lnSpc>
                <a:spcPct val="150000"/>
              </a:lnSpc>
              <a:spcBef>
                <a:spcPct val="0"/>
              </a:spcBef>
              <a:spcAft>
                <a:spcPct val="0"/>
              </a:spcAft>
              <a:buFont typeface="Arial" panose="020B0604020202020204" pitchFamily="34" charset="0"/>
              <a:buChar char="•"/>
            </a:pPr>
            <a:r>
              <a:rPr lang="en-US" altLang="en-US" sz="2400" dirty="0">
                <a:solidFill>
                  <a:schemeClr val="accent5">
                    <a:lumMod val="75000"/>
                  </a:schemeClr>
                </a:solidFill>
                <a:latin typeface="Helvetica Neue" panose="02000503000000020004"/>
                <a:ea typeface="Helvetica Neue Light" panose="02000403000000020004" pitchFamily="2" charset="0"/>
              </a:rPr>
              <a:t>Explain the Impact</a:t>
            </a:r>
          </a:p>
          <a:p>
            <a:pPr marL="800100" lvl="1" indent="-342900" eaLnBrk="0" fontAlgn="base" hangingPunct="0">
              <a:lnSpc>
                <a:spcPct val="150000"/>
              </a:lnSpc>
              <a:spcBef>
                <a:spcPct val="0"/>
              </a:spcBef>
              <a:spcAft>
                <a:spcPct val="0"/>
              </a:spcAft>
              <a:buFont typeface="Arial" panose="020B0604020202020204" pitchFamily="34" charset="0"/>
              <a:buChar char="•"/>
            </a:pPr>
            <a:r>
              <a:rPr kumimoji="0" lang="en-US" altLang="en-US" sz="2400" strike="noStrike" cap="none" normalizeH="0" baseline="0" dirty="0">
                <a:ln>
                  <a:noFill/>
                </a:ln>
                <a:solidFill>
                  <a:schemeClr val="accent5">
                    <a:lumMod val="75000"/>
                  </a:schemeClr>
                </a:solidFill>
                <a:effectLst/>
                <a:latin typeface="Helvetica Neue" panose="02000503000000020004"/>
                <a:ea typeface="Helvetica Neue Light" panose="02000403000000020004" pitchFamily="2" charset="0"/>
              </a:rPr>
              <a:t>Answer questions</a:t>
            </a:r>
          </a:p>
          <a:p>
            <a:pPr marL="800100" lvl="1" indent="-342900" eaLnBrk="0" fontAlgn="base" hangingPunct="0">
              <a:lnSpc>
                <a:spcPct val="150000"/>
              </a:lnSpc>
              <a:spcBef>
                <a:spcPct val="0"/>
              </a:spcBef>
              <a:spcAft>
                <a:spcPct val="0"/>
              </a:spcAft>
              <a:buFont typeface="Arial" panose="020B0604020202020204" pitchFamily="34" charset="0"/>
              <a:buChar char="•"/>
            </a:pPr>
            <a:r>
              <a:rPr lang="en-US" altLang="en-US" sz="2400" dirty="0">
                <a:solidFill>
                  <a:schemeClr val="accent5">
                    <a:lumMod val="75000"/>
                  </a:schemeClr>
                </a:solidFill>
                <a:latin typeface="Helvetica Neue" panose="02000503000000020004"/>
                <a:ea typeface="Helvetica Neue Light" panose="02000403000000020004" pitchFamily="2" charset="0"/>
              </a:rPr>
              <a:t>Bring the work to life</a:t>
            </a:r>
            <a:endParaRPr kumimoji="0" lang="en-US" altLang="en-US" sz="2400" strike="noStrike" cap="none" normalizeH="0" baseline="0" dirty="0">
              <a:ln>
                <a:noFill/>
              </a:ln>
              <a:solidFill>
                <a:schemeClr val="accent5">
                  <a:lumMod val="75000"/>
                </a:schemeClr>
              </a:solidFill>
              <a:effectLst/>
              <a:latin typeface="Helvetica Neue" panose="02000503000000020004"/>
              <a:ea typeface="Helvetica Neue Light" panose="02000403000000020004" pitchFamily="2" charset="0"/>
            </a:endParaRPr>
          </a:p>
        </p:txBody>
      </p:sp>
    </p:spTree>
    <p:extLst>
      <p:ext uri="{BB962C8B-B14F-4D97-AF65-F5344CB8AC3E}">
        <p14:creationId xmlns:p14="http://schemas.microsoft.com/office/powerpoint/2010/main" val="399115095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D78040-762F-69D7-C7E9-65C9AE3B44CF}"/>
              </a:ext>
            </a:extLst>
          </p:cNvPr>
          <p:cNvSpPr>
            <a:spLocks noGrp="1"/>
          </p:cNvSpPr>
          <p:nvPr>
            <p:ph type="title"/>
          </p:nvPr>
        </p:nvSpPr>
        <p:spPr/>
        <p:txBody>
          <a:bodyPr/>
          <a:lstStyle/>
          <a:p>
            <a:r>
              <a:rPr lang="en-US" b="1" dirty="0"/>
              <a:t>Stewardship</a:t>
            </a:r>
          </a:p>
        </p:txBody>
      </p:sp>
      <p:sp>
        <p:nvSpPr>
          <p:cNvPr id="18" name="Content Placeholder 41">
            <a:extLst>
              <a:ext uri="{FF2B5EF4-FFF2-40B4-BE49-F238E27FC236}">
                <a16:creationId xmlns:a16="http://schemas.microsoft.com/office/drawing/2014/main" id="{E4C20D81-4105-748D-1502-42899B3D745B}"/>
              </a:ext>
            </a:extLst>
          </p:cNvPr>
          <p:cNvSpPr txBox="1">
            <a:spLocks/>
          </p:cNvSpPr>
          <p:nvPr/>
        </p:nvSpPr>
        <p:spPr>
          <a:xfrm>
            <a:off x="841376" y="2505075"/>
            <a:ext cx="10514012" cy="2981325"/>
          </a:xfrm>
          <a:prstGeom prst="rect">
            <a:avLst/>
          </a:prstGeom>
        </p:spPr>
        <p:txBody>
          <a:bodyPr vert="horz" lIns="91440" tIns="45720" rIns="91440" bIns="45720" rtlCol="0">
            <a:normAutofit/>
          </a:bodyPr>
          <a:lstStyle>
            <a:lvl1pPr marL="173038" indent="-173038" algn="l" defTabSz="914400" rtl="0" eaLnBrk="1" latinLnBrk="0" hangingPunct="1">
              <a:lnSpc>
                <a:spcPct val="90000"/>
              </a:lnSpc>
              <a:spcBef>
                <a:spcPts val="1000"/>
              </a:spcBef>
              <a:buFont typeface="Arial" panose="020B0604020202020204" pitchFamily="34" charset="0"/>
              <a:buChar char="•"/>
              <a:tabLst/>
              <a:defRPr sz="1800" b="0" i="0" kern="1200">
                <a:solidFill>
                  <a:schemeClr val="tx1"/>
                </a:solidFill>
                <a:latin typeface="Helvetica Neue Light" panose="02000403000000020004" pitchFamily="2" charset="0"/>
                <a:ea typeface="Helvetica Neue Light" panose="02000403000000020004" pitchFamily="2" charset="0"/>
                <a:cs typeface="Helvetica Neue" panose="02000503000000020004" pitchFamily="2" charset="0"/>
              </a:defRPr>
            </a:lvl1pPr>
            <a:lvl2pPr marL="409575" indent="-185738" algn="l" defTabSz="914400" rtl="0" eaLnBrk="1" latinLnBrk="0" hangingPunct="1">
              <a:lnSpc>
                <a:spcPct val="90000"/>
              </a:lnSpc>
              <a:spcBef>
                <a:spcPts val="500"/>
              </a:spcBef>
              <a:buFont typeface="Arial" panose="020B0604020202020204" pitchFamily="34" charset="0"/>
              <a:buChar char="•"/>
              <a:tabLst/>
              <a:defRPr sz="1800" b="0" i="0" kern="1200">
                <a:solidFill>
                  <a:schemeClr val="tx1"/>
                </a:solidFill>
                <a:latin typeface="Helvetica Neue Light" panose="02000403000000020004" pitchFamily="2" charset="0"/>
                <a:ea typeface="Helvetica Neue Light" panose="02000403000000020004" pitchFamily="2" charset="0"/>
                <a:cs typeface="Helvetica Neue" panose="02000503000000020004" pitchFamily="2" charset="0"/>
              </a:defRPr>
            </a:lvl2pPr>
            <a:lvl3pPr marL="635000" indent="-174625" algn="l" defTabSz="914400" rtl="0" eaLnBrk="1" latinLnBrk="0" hangingPunct="1">
              <a:lnSpc>
                <a:spcPct val="90000"/>
              </a:lnSpc>
              <a:spcBef>
                <a:spcPts val="500"/>
              </a:spcBef>
              <a:buFont typeface="Arial" panose="020B0604020202020204" pitchFamily="34" charset="0"/>
              <a:buChar char="•"/>
              <a:tabLst/>
              <a:defRPr sz="1800" b="0" i="0" kern="1200">
                <a:solidFill>
                  <a:schemeClr val="tx1"/>
                </a:solidFill>
                <a:latin typeface="Helvetica Neue Light" panose="02000403000000020004" pitchFamily="2" charset="0"/>
                <a:ea typeface="Helvetica Neue Light" panose="02000403000000020004" pitchFamily="2" charset="0"/>
                <a:cs typeface="Helvetica Neue" panose="02000503000000020004" pitchFamily="2" charset="0"/>
              </a:defRPr>
            </a:lvl3pPr>
            <a:lvl4pPr marL="808038" indent="-173038" algn="l" defTabSz="914400" rtl="0" eaLnBrk="1" latinLnBrk="0" hangingPunct="1">
              <a:lnSpc>
                <a:spcPct val="90000"/>
              </a:lnSpc>
              <a:spcBef>
                <a:spcPts val="500"/>
              </a:spcBef>
              <a:buFont typeface="Arial" panose="020B0604020202020204" pitchFamily="34" charset="0"/>
              <a:buChar char="•"/>
              <a:tabLst/>
              <a:defRPr sz="1800" b="0" i="0" kern="1200">
                <a:solidFill>
                  <a:schemeClr val="tx1"/>
                </a:solidFill>
                <a:latin typeface="Helvetica Neue Light" panose="02000403000000020004" pitchFamily="2" charset="0"/>
                <a:ea typeface="Helvetica Neue Light" panose="02000403000000020004" pitchFamily="2" charset="0"/>
                <a:cs typeface="Helvetica Neue" panose="02000503000000020004" pitchFamily="2" charset="0"/>
              </a:defRPr>
            </a:lvl4pPr>
            <a:lvl5pPr marL="982663" indent="-174625" algn="l" defTabSz="914400" rtl="0" eaLnBrk="1" latinLnBrk="0" hangingPunct="1">
              <a:lnSpc>
                <a:spcPct val="90000"/>
              </a:lnSpc>
              <a:spcBef>
                <a:spcPts val="500"/>
              </a:spcBef>
              <a:buFont typeface="Arial" panose="020B0604020202020204" pitchFamily="34" charset="0"/>
              <a:buChar char="•"/>
              <a:tabLst/>
              <a:defRPr sz="1800" b="0" i="0" kern="1200">
                <a:solidFill>
                  <a:schemeClr val="tx1"/>
                </a:solidFill>
                <a:latin typeface="Helvetica Neue Light" panose="02000403000000020004" pitchFamily="2" charset="0"/>
                <a:ea typeface="Helvetica Neue Light" panose="02000403000000020004" pitchFamily="2" charset="0"/>
                <a:cs typeface="Helvetica Neue" panose="02000503000000020004"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US" dirty="0"/>
          </a:p>
        </p:txBody>
      </p:sp>
      <p:sp>
        <p:nvSpPr>
          <p:cNvPr id="4" name="Slide Number Placeholder 3">
            <a:extLst>
              <a:ext uri="{FF2B5EF4-FFF2-40B4-BE49-F238E27FC236}">
                <a16:creationId xmlns:a16="http://schemas.microsoft.com/office/drawing/2014/main" id="{C73B14F9-3767-2492-C0CA-2E60DD089CDB}"/>
              </a:ext>
            </a:extLst>
          </p:cNvPr>
          <p:cNvSpPr>
            <a:spLocks noGrp="1"/>
          </p:cNvSpPr>
          <p:nvPr>
            <p:ph type="sldNum" sz="quarter" idx="12"/>
          </p:nvPr>
        </p:nvSpPr>
        <p:spPr/>
        <p:txBody>
          <a:bodyPr/>
          <a:lstStyle/>
          <a:p>
            <a:fld id="{2EF5B720-A4A1-FD49-AF98-E194DCD54D67}" type="slidenum">
              <a:rPr lang="en-US" smtClean="0"/>
              <a:t>12</a:t>
            </a:fld>
            <a:endParaRPr lang="en-US" dirty="0"/>
          </a:p>
        </p:txBody>
      </p:sp>
      <p:pic>
        <p:nvPicPr>
          <p:cNvPr id="6" name="Content Placeholder 5">
            <a:extLst>
              <a:ext uri="{FF2B5EF4-FFF2-40B4-BE49-F238E27FC236}">
                <a16:creationId xmlns:a16="http://schemas.microsoft.com/office/drawing/2014/main" id="{6C48561D-FB53-92E5-35BA-0C865B16C24C}"/>
              </a:ext>
            </a:extLst>
          </p:cNvPr>
          <p:cNvPicPr>
            <a:picLocks noGrp="1" noChangeAspect="1"/>
          </p:cNvPicPr>
          <p:nvPr>
            <p:ph idx="1"/>
          </p:nvPr>
        </p:nvPicPr>
        <p:blipFill>
          <a:blip r:embed="rId3"/>
          <a:stretch>
            <a:fillRect/>
          </a:stretch>
        </p:blipFill>
        <p:spPr>
          <a:xfrm>
            <a:off x="862682" y="1881937"/>
            <a:ext cx="4230124" cy="4227600"/>
          </a:xfrm>
          <a:prstGeom prst="rect">
            <a:avLst/>
          </a:prstGeom>
        </p:spPr>
      </p:pic>
      <p:sp>
        <p:nvSpPr>
          <p:cNvPr id="5" name="Rectangle 3">
            <a:extLst>
              <a:ext uri="{FF2B5EF4-FFF2-40B4-BE49-F238E27FC236}">
                <a16:creationId xmlns:a16="http://schemas.microsoft.com/office/drawing/2014/main" id="{2AE9EFA0-360C-2D16-6D13-AC1816FC6631}"/>
              </a:ext>
            </a:extLst>
          </p:cNvPr>
          <p:cNvSpPr txBox="1">
            <a:spLocks noChangeArrowheads="1"/>
          </p:cNvSpPr>
          <p:nvPr/>
        </p:nvSpPr>
        <p:spPr bwMode="auto">
          <a:xfrm>
            <a:off x="5606376" y="2639199"/>
            <a:ext cx="5899824" cy="27938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marL="295275" indent="-165100" algn="l" defTabSz="914400" rtl="0" eaLnBrk="1" latinLnBrk="0" hangingPunct="1">
              <a:lnSpc>
                <a:spcPct val="90000"/>
              </a:lnSpc>
              <a:spcBef>
                <a:spcPts val="1000"/>
              </a:spcBef>
              <a:buFont typeface="Arial" panose="020B0604020202020204" pitchFamily="34" charset="0"/>
              <a:buChar char="•"/>
              <a:tabLst/>
              <a:defRPr sz="1800" b="0" i="0" kern="1200">
                <a:solidFill>
                  <a:schemeClr val="tx1"/>
                </a:solidFill>
                <a:latin typeface="Helvetica Neue Light" panose="02000403000000020004" pitchFamily="2" charset="0"/>
                <a:ea typeface="Helvetica Neue Light" panose="02000403000000020004" pitchFamily="2" charset="0"/>
                <a:cs typeface="Helvetica Neue" panose="02000503000000020004" pitchFamily="2" charset="0"/>
              </a:defRPr>
            </a:lvl1pPr>
            <a:lvl2pPr marL="458788" indent="-185738" algn="l" defTabSz="914400" rtl="0" eaLnBrk="1" latinLnBrk="0" hangingPunct="1">
              <a:lnSpc>
                <a:spcPct val="90000"/>
              </a:lnSpc>
              <a:spcBef>
                <a:spcPts val="500"/>
              </a:spcBef>
              <a:buFont typeface="Arial" panose="020B0604020202020204" pitchFamily="34" charset="0"/>
              <a:buChar char="•"/>
              <a:tabLst/>
              <a:defRPr sz="1800" b="0" i="0" kern="1200">
                <a:solidFill>
                  <a:schemeClr val="tx1"/>
                </a:solidFill>
                <a:latin typeface="Helvetica Neue Light" panose="02000403000000020004" pitchFamily="2" charset="0"/>
                <a:ea typeface="Helvetica Neue Light" panose="02000403000000020004" pitchFamily="2" charset="0"/>
                <a:cs typeface="Helvetica Neue" panose="02000503000000020004" pitchFamily="2" charset="0"/>
              </a:defRPr>
            </a:lvl2pPr>
            <a:lvl3pPr marL="635000" indent="-174625" algn="l" defTabSz="914400" rtl="0" eaLnBrk="1" latinLnBrk="0" hangingPunct="1">
              <a:lnSpc>
                <a:spcPct val="90000"/>
              </a:lnSpc>
              <a:spcBef>
                <a:spcPts val="500"/>
              </a:spcBef>
              <a:buFont typeface="Arial" panose="020B0604020202020204" pitchFamily="34" charset="0"/>
              <a:buChar char="•"/>
              <a:tabLst/>
              <a:defRPr sz="1800" b="0" i="0" kern="1200">
                <a:solidFill>
                  <a:schemeClr val="tx1"/>
                </a:solidFill>
                <a:latin typeface="Helvetica Neue Light" panose="02000403000000020004" pitchFamily="2" charset="0"/>
                <a:ea typeface="Helvetica Neue Light" panose="02000403000000020004" pitchFamily="2" charset="0"/>
                <a:cs typeface="Helvetica Neue" panose="02000503000000020004" pitchFamily="2" charset="0"/>
              </a:defRPr>
            </a:lvl3pPr>
            <a:lvl4pPr marL="808038" indent="-173038" algn="l" defTabSz="914400" rtl="0" eaLnBrk="1" latinLnBrk="0" hangingPunct="1">
              <a:lnSpc>
                <a:spcPct val="90000"/>
              </a:lnSpc>
              <a:spcBef>
                <a:spcPts val="500"/>
              </a:spcBef>
              <a:buFont typeface="Arial" panose="020B0604020202020204" pitchFamily="34" charset="0"/>
              <a:buChar char="•"/>
              <a:tabLst/>
              <a:defRPr sz="1800" b="0" i="0" kern="1200">
                <a:solidFill>
                  <a:schemeClr val="tx1"/>
                </a:solidFill>
                <a:latin typeface="Helvetica Neue Light" panose="02000403000000020004" pitchFamily="2" charset="0"/>
                <a:ea typeface="Helvetica Neue Light" panose="02000403000000020004" pitchFamily="2" charset="0"/>
                <a:cs typeface="Helvetica Neue" panose="02000503000000020004" pitchFamily="2" charset="0"/>
              </a:defRPr>
            </a:lvl4pPr>
            <a:lvl5pPr marL="982663" indent="-174625" algn="l" defTabSz="914400" rtl="0" eaLnBrk="1" latinLnBrk="0" hangingPunct="1">
              <a:lnSpc>
                <a:spcPct val="90000"/>
              </a:lnSpc>
              <a:spcBef>
                <a:spcPts val="500"/>
              </a:spcBef>
              <a:buFont typeface="Arial" panose="020B0604020202020204" pitchFamily="34" charset="0"/>
              <a:buChar char="•"/>
              <a:tabLst/>
              <a:defRPr sz="1800" b="0" i="0" kern="1200">
                <a:solidFill>
                  <a:schemeClr val="tx1"/>
                </a:solidFill>
                <a:latin typeface="Helvetica Neue Light" panose="02000403000000020004" pitchFamily="2" charset="0"/>
                <a:ea typeface="Helvetica Neue Light" panose="02000403000000020004" pitchFamily="2" charset="0"/>
                <a:cs typeface="Helvetica Neue" panose="02000503000000020004"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eaLnBrk="0" fontAlgn="base" hangingPunct="0">
              <a:lnSpc>
                <a:spcPct val="150000"/>
              </a:lnSpc>
              <a:spcBef>
                <a:spcPct val="0"/>
              </a:spcBef>
              <a:spcAft>
                <a:spcPct val="0"/>
              </a:spcAft>
              <a:buNone/>
            </a:pPr>
            <a:r>
              <a:rPr kumimoji="0" lang="en-US" altLang="en-US" sz="2400" b="1" strike="noStrike" cap="none" normalizeH="0" baseline="0" dirty="0">
                <a:ln>
                  <a:noFill/>
                </a:ln>
                <a:solidFill>
                  <a:schemeClr val="accent5">
                    <a:lumMod val="75000"/>
                  </a:schemeClr>
                </a:solidFill>
                <a:effectLst/>
                <a:latin typeface="Helvetica Neue" panose="02000503000000020004"/>
                <a:ea typeface="Helvetica Neue" panose="02000503000000020004" pitchFamily="2" charset="0"/>
              </a:rPr>
              <a:t>Stewardship: Maintain and Nurture</a:t>
            </a:r>
            <a:endParaRPr lang="en-US" altLang="en-US" sz="2400" b="1" dirty="0">
              <a:solidFill>
                <a:schemeClr val="accent5">
                  <a:lumMod val="75000"/>
                </a:schemeClr>
              </a:solidFill>
              <a:latin typeface="Helvetica Neue" panose="02000503000000020004"/>
              <a:ea typeface="Helvetica Neue" panose="02000503000000020004" pitchFamily="2" charset="0"/>
            </a:endParaRPr>
          </a:p>
          <a:p>
            <a:pPr marL="506413" lvl="1" indent="-342900" eaLnBrk="0" fontAlgn="base" hangingPunct="0">
              <a:lnSpc>
                <a:spcPct val="150000"/>
              </a:lnSpc>
              <a:spcBef>
                <a:spcPct val="0"/>
              </a:spcBef>
              <a:spcAft>
                <a:spcPct val="0"/>
              </a:spcAft>
            </a:pPr>
            <a:r>
              <a:rPr lang="en-US" altLang="en-US" sz="2400" dirty="0">
                <a:solidFill>
                  <a:schemeClr val="accent5">
                    <a:lumMod val="75000"/>
                  </a:schemeClr>
                </a:solidFill>
                <a:latin typeface="Helvetica Neue" panose="02000503000000020004" pitchFamily="2" charset="0"/>
                <a:ea typeface="Helvetica Neue" panose="02000503000000020004" pitchFamily="2" charset="0"/>
              </a:rPr>
              <a:t>A Handwritten Thank you</a:t>
            </a:r>
          </a:p>
          <a:p>
            <a:pPr marL="506413" lvl="1" indent="-342900" eaLnBrk="0" fontAlgn="base" hangingPunct="0">
              <a:lnSpc>
                <a:spcPct val="150000"/>
              </a:lnSpc>
              <a:spcBef>
                <a:spcPct val="0"/>
              </a:spcBef>
              <a:spcAft>
                <a:spcPct val="0"/>
              </a:spcAft>
            </a:pPr>
            <a:r>
              <a:rPr lang="en-US" altLang="en-US" sz="2400" dirty="0">
                <a:solidFill>
                  <a:schemeClr val="accent5">
                    <a:lumMod val="75000"/>
                  </a:schemeClr>
                </a:solidFill>
                <a:latin typeface="Helvetica Neue" panose="02000503000000020004" pitchFamily="2" charset="0"/>
                <a:ea typeface="Helvetica Neue" panose="02000503000000020004" pitchFamily="2" charset="0"/>
              </a:rPr>
              <a:t>A Student Story</a:t>
            </a:r>
          </a:p>
          <a:p>
            <a:pPr marL="506413" lvl="1" indent="-342900" eaLnBrk="0" fontAlgn="base" hangingPunct="0">
              <a:lnSpc>
                <a:spcPct val="150000"/>
              </a:lnSpc>
              <a:spcBef>
                <a:spcPct val="0"/>
              </a:spcBef>
              <a:spcAft>
                <a:spcPct val="0"/>
              </a:spcAft>
            </a:pPr>
            <a:r>
              <a:rPr lang="en-US" altLang="en-US" sz="2400" dirty="0">
                <a:solidFill>
                  <a:schemeClr val="accent5">
                    <a:lumMod val="75000"/>
                  </a:schemeClr>
                </a:solidFill>
                <a:latin typeface="Helvetica Neue" panose="02000503000000020004" pitchFamily="2" charset="0"/>
                <a:ea typeface="Helvetica Neue" panose="02000503000000020004" pitchFamily="2" charset="0"/>
              </a:rPr>
              <a:t>A quick video from a lab</a:t>
            </a:r>
          </a:p>
          <a:p>
            <a:pPr marL="506413" lvl="1" indent="-342900" eaLnBrk="0" fontAlgn="base" hangingPunct="0">
              <a:lnSpc>
                <a:spcPct val="150000"/>
              </a:lnSpc>
              <a:spcBef>
                <a:spcPct val="0"/>
              </a:spcBef>
              <a:spcAft>
                <a:spcPct val="0"/>
              </a:spcAft>
            </a:pPr>
            <a:r>
              <a:rPr lang="en-US" altLang="en-US" sz="2400" dirty="0">
                <a:solidFill>
                  <a:schemeClr val="accent5">
                    <a:lumMod val="75000"/>
                  </a:schemeClr>
                </a:solidFill>
                <a:latin typeface="Helvetica Neue" panose="02000503000000020004" pitchFamily="2" charset="0"/>
                <a:ea typeface="Helvetica Neue" panose="02000503000000020004" pitchFamily="2" charset="0"/>
              </a:rPr>
              <a:t>An invitation back to campus</a:t>
            </a:r>
          </a:p>
        </p:txBody>
      </p:sp>
    </p:spTree>
    <p:extLst>
      <p:ext uri="{BB962C8B-B14F-4D97-AF65-F5344CB8AC3E}">
        <p14:creationId xmlns:p14="http://schemas.microsoft.com/office/powerpoint/2010/main" val="138065766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Placeholder 11">
            <a:extLst>
              <a:ext uri="{FF2B5EF4-FFF2-40B4-BE49-F238E27FC236}">
                <a16:creationId xmlns:a16="http://schemas.microsoft.com/office/drawing/2014/main" id="{2178436B-7B0C-913B-55E4-EBFD0F4DA7CA}"/>
              </a:ext>
            </a:extLst>
          </p:cNvPr>
          <p:cNvPicPr>
            <a:picLocks noGrp="1" noChangeAspect="1"/>
          </p:cNvPicPr>
          <p:nvPr>
            <p:ph type="pic" sz="quarter" idx="16"/>
          </p:nvPr>
        </p:nvPicPr>
        <p:blipFill>
          <a:blip r:embed="rId3"/>
          <a:srcRect l="38608" t="9468" r="10109" b="13352"/>
          <a:stretch/>
        </p:blipFill>
        <p:spPr>
          <a:xfrm>
            <a:off x="0" y="-10274"/>
            <a:ext cx="6882720" cy="6878548"/>
          </a:xfrm>
        </p:spPr>
      </p:pic>
      <p:sp>
        <p:nvSpPr>
          <p:cNvPr id="4" name="Text Placeholder 3">
            <a:extLst>
              <a:ext uri="{FF2B5EF4-FFF2-40B4-BE49-F238E27FC236}">
                <a16:creationId xmlns:a16="http://schemas.microsoft.com/office/drawing/2014/main" id="{73825E64-C3DC-A89C-E442-899042D2CBAA}"/>
              </a:ext>
            </a:extLst>
          </p:cNvPr>
          <p:cNvSpPr>
            <a:spLocks noGrp="1"/>
          </p:cNvSpPr>
          <p:nvPr>
            <p:ph type="body" sz="quarter" idx="17"/>
          </p:nvPr>
        </p:nvSpPr>
        <p:spPr>
          <a:xfrm>
            <a:off x="2819401" y="1697700"/>
            <a:ext cx="9361516" cy="1617662"/>
          </a:xfrm>
        </p:spPr>
        <p:txBody>
          <a:bodyPr>
            <a:normAutofit/>
          </a:bodyPr>
          <a:lstStyle/>
          <a:p>
            <a:endParaRPr lang="en-US" sz="4000" b="1" dirty="0"/>
          </a:p>
          <a:p>
            <a:r>
              <a:rPr lang="en-US" sz="4000" b="1" dirty="0"/>
              <a:t>TELLING YOUR STORY</a:t>
            </a:r>
          </a:p>
          <a:p>
            <a:endParaRPr lang="en-US" sz="4000" b="1" dirty="0"/>
          </a:p>
        </p:txBody>
      </p:sp>
      <p:sp>
        <p:nvSpPr>
          <p:cNvPr id="5" name="Slide Number Placeholder 4">
            <a:extLst>
              <a:ext uri="{FF2B5EF4-FFF2-40B4-BE49-F238E27FC236}">
                <a16:creationId xmlns:a16="http://schemas.microsoft.com/office/drawing/2014/main" id="{7389326F-5302-D4A8-B25C-F1E6CC3EEE8F}"/>
              </a:ext>
            </a:extLst>
          </p:cNvPr>
          <p:cNvSpPr>
            <a:spLocks noGrp="1"/>
          </p:cNvSpPr>
          <p:nvPr>
            <p:ph type="sldNum" sz="quarter" idx="19"/>
          </p:nvPr>
        </p:nvSpPr>
        <p:spPr/>
        <p:txBody>
          <a:bodyPr/>
          <a:lstStyle/>
          <a:p>
            <a:fld id="{2EF5B720-A4A1-FD49-AF98-E194DCD54D67}" type="slidenum">
              <a:rPr lang="en-US" smtClean="0"/>
              <a:pPr/>
              <a:t>13</a:t>
            </a:fld>
            <a:endParaRPr lang="en-US" dirty="0"/>
          </a:p>
        </p:txBody>
      </p:sp>
      <p:sp>
        <p:nvSpPr>
          <p:cNvPr id="7" name="Subtitle 6">
            <a:extLst>
              <a:ext uri="{FF2B5EF4-FFF2-40B4-BE49-F238E27FC236}">
                <a16:creationId xmlns:a16="http://schemas.microsoft.com/office/drawing/2014/main" id="{27BD3464-E652-B029-31EC-AC7A00885970}"/>
              </a:ext>
            </a:extLst>
          </p:cNvPr>
          <p:cNvSpPr>
            <a:spLocks noGrp="1"/>
          </p:cNvSpPr>
          <p:nvPr>
            <p:ph type="subTitle" idx="1"/>
          </p:nvPr>
        </p:nvSpPr>
        <p:spPr>
          <a:xfrm>
            <a:off x="6019801" y="3530169"/>
            <a:ext cx="5333999" cy="762000"/>
          </a:xfrm>
        </p:spPr>
        <p:txBody>
          <a:bodyPr>
            <a:normAutofit/>
          </a:bodyPr>
          <a:lstStyle/>
          <a:p>
            <a:r>
              <a:rPr lang="en-US" sz="2800" b="0" spc="0" dirty="0"/>
              <a:t>Connecting People to Impact</a:t>
            </a:r>
          </a:p>
        </p:txBody>
      </p:sp>
    </p:spTree>
    <p:extLst>
      <p:ext uri="{BB962C8B-B14F-4D97-AF65-F5344CB8AC3E}">
        <p14:creationId xmlns:p14="http://schemas.microsoft.com/office/powerpoint/2010/main" val="7082361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Oval 9">
            <a:extLst>
              <a:ext uri="{FF2B5EF4-FFF2-40B4-BE49-F238E27FC236}">
                <a16:creationId xmlns:a16="http://schemas.microsoft.com/office/drawing/2014/main" id="{6CE927A5-009C-46D3-858F-F95AE6D1FA36}"/>
              </a:ext>
            </a:extLst>
          </p:cNvPr>
          <p:cNvSpPr/>
          <p:nvPr/>
        </p:nvSpPr>
        <p:spPr>
          <a:xfrm>
            <a:off x="7802936" y="3488843"/>
            <a:ext cx="806922" cy="719521"/>
          </a:xfrm>
          <a:prstGeom prst="ellipse">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Oval 26">
            <a:extLst>
              <a:ext uri="{FF2B5EF4-FFF2-40B4-BE49-F238E27FC236}">
                <a16:creationId xmlns:a16="http://schemas.microsoft.com/office/drawing/2014/main" id="{6783D96D-C504-F312-CEBF-9CFA31FB555A}"/>
              </a:ext>
            </a:extLst>
          </p:cNvPr>
          <p:cNvSpPr/>
          <p:nvPr/>
        </p:nvSpPr>
        <p:spPr>
          <a:xfrm>
            <a:off x="3824258" y="1816943"/>
            <a:ext cx="806922" cy="719521"/>
          </a:xfrm>
          <a:prstGeom prst="ellipse">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a:extLst>
              <a:ext uri="{FF2B5EF4-FFF2-40B4-BE49-F238E27FC236}">
                <a16:creationId xmlns:a16="http://schemas.microsoft.com/office/drawing/2014/main" id="{D0F650AA-DFBF-FB2C-D5C8-0048CAF24C6A}"/>
              </a:ext>
            </a:extLst>
          </p:cNvPr>
          <p:cNvSpPr/>
          <p:nvPr/>
        </p:nvSpPr>
        <p:spPr>
          <a:xfrm>
            <a:off x="7312918" y="2341659"/>
            <a:ext cx="806922" cy="719521"/>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itle 7">
            <a:extLst>
              <a:ext uri="{FF2B5EF4-FFF2-40B4-BE49-F238E27FC236}">
                <a16:creationId xmlns:a16="http://schemas.microsoft.com/office/drawing/2014/main" id="{4D92FBD2-27E4-0FE9-B4F7-AB61FC418051}"/>
              </a:ext>
            </a:extLst>
          </p:cNvPr>
          <p:cNvSpPr>
            <a:spLocks noGrp="1"/>
          </p:cNvSpPr>
          <p:nvPr>
            <p:ph type="title"/>
          </p:nvPr>
        </p:nvSpPr>
        <p:spPr/>
        <p:txBody>
          <a:bodyPr>
            <a:noAutofit/>
          </a:bodyPr>
          <a:lstStyle/>
          <a:p>
            <a:r>
              <a:rPr lang="en-US" sz="3600" dirty="0"/>
              <a:t>Crafting Your Story – 5 Finger Messaging</a:t>
            </a:r>
          </a:p>
        </p:txBody>
      </p:sp>
      <p:sp>
        <p:nvSpPr>
          <p:cNvPr id="12" name="Slide Number Placeholder 4">
            <a:extLst>
              <a:ext uri="{FF2B5EF4-FFF2-40B4-BE49-F238E27FC236}">
                <a16:creationId xmlns:a16="http://schemas.microsoft.com/office/drawing/2014/main" id="{2B334A46-2B0B-CBC9-6D97-7F45B8A00B06}"/>
              </a:ext>
            </a:extLst>
          </p:cNvPr>
          <p:cNvSpPr txBox="1">
            <a:spLocks/>
          </p:cNvSpPr>
          <p:nvPr/>
        </p:nvSpPr>
        <p:spPr>
          <a:xfrm>
            <a:off x="11645030" y="6324600"/>
            <a:ext cx="775570" cy="457499"/>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EF5B720-A4A1-FD49-AF98-E194DCD54D67}" type="slidenum">
              <a:rPr lang="en-US" sz="800" b="1" smtClean="0">
                <a:latin typeface="Helvetica Neue" panose="02000503000000020004"/>
              </a:rPr>
              <a:pPr/>
              <a:t>14</a:t>
            </a:fld>
            <a:endParaRPr lang="en-US" sz="800" b="1" dirty="0">
              <a:latin typeface="Helvetica Neue" panose="02000503000000020004"/>
            </a:endParaRPr>
          </a:p>
        </p:txBody>
      </p:sp>
      <p:pic>
        <p:nvPicPr>
          <p:cNvPr id="4" name="Graphic 3" descr="Raised hand outline">
            <a:extLst>
              <a:ext uri="{FF2B5EF4-FFF2-40B4-BE49-F238E27FC236}">
                <a16:creationId xmlns:a16="http://schemas.microsoft.com/office/drawing/2014/main" id="{3B137C6E-498C-9249-BFD8-4630704C0937}"/>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flipH="1">
            <a:off x="4093355" y="2292353"/>
            <a:ext cx="4413969" cy="4413969"/>
          </a:xfrm>
          <a:prstGeom prst="rect">
            <a:avLst/>
          </a:prstGeom>
        </p:spPr>
      </p:pic>
      <p:sp>
        <p:nvSpPr>
          <p:cNvPr id="13" name="Oval 12">
            <a:extLst>
              <a:ext uri="{FF2B5EF4-FFF2-40B4-BE49-F238E27FC236}">
                <a16:creationId xmlns:a16="http://schemas.microsoft.com/office/drawing/2014/main" id="{D4E9D8B9-E7F5-4424-D7EE-89AFF2AF5687}"/>
              </a:ext>
            </a:extLst>
          </p:cNvPr>
          <p:cNvSpPr/>
          <p:nvPr/>
        </p:nvSpPr>
        <p:spPr>
          <a:xfrm>
            <a:off x="5099448" y="4005337"/>
            <a:ext cx="329610" cy="313660"/>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Oval 14">
            <a:extLst>
              <a:ext uri="{FF2B5EF4-FFF2-40B4-BE49-F238E27FC236}">
                <a16:creationId xmlns:a16="http://schemas.microsoft.com/office/drawing/2014/main" id="{B6995593-EFBB-5594-8EA7-5834EAB876CD}"/>
              </a:ext>
            </a:extLst>
          </p:cNvPr>
          <p:cNvSpPr/>
          <p:nvPr/>
        </p:nvSpPr>
        <p:spPr>
          <a:xfrm>
            <a:off x="5766390" y="2971800"/>
            <a:ext cx="329610" cy="313660"/>
          </a:xfrm>
          <a:prstGeom prst="ellipse">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19">
            <a:extLst>
              <a:ext uri="{FF2B5EF4-FFF2-40B4-BE49-F238E27FC236}">
                <a16:creationId xmlns:a16="http://schemas.microsoft.com/office/drawing/2014/main" id="{8163CDB2-16D8-3F5E-01C5-9A8F144E6223}"/>
              </a:ext>
            </a:extLst>
          </p:cNvPr>
          <p:cNvSpPr/>
          <p:nvPr/>
        </p:nvSpPr>
        <p:spPr>
          <a:xfrm>
            <a:off x="6216800" y="2709487"/>
            <a:ext cx="329610" cy="313660"/>
          </a:xfrm>
          <a:prstGeom prst="ellipse">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FB207B20-4D07-81EF-4A71-75B7E4773CBF}"/>
              </a:ext>
            </a:extLst>
          </p:cNvPr>
          <p:cNvSpPr/>
          <p:nvPr/>
        </p:nvSpPr>
        <p:spPr>
          <a:xfrm>
            <a:off x="6680790" y="2971800"/>
            <a:ext cx="329610" cy="313660"/>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Oval 21">
            <a:extLst>
              <a:ext uri="{FF2B5EF4-FFF2-40B4-BE49-F238E27FC236}">
                <a16:creationId xmlns:a16="http://schemas.microsoft.com/office/drawing/2014/main" id="{8FBB783E-91AF-43BF-7E4F-468AD4087593}"/>
              </a:ext>
            </a:extLst>
          </p:cNvPr>
          <p:cNvSpPr/>
          <p:nvPr/>
        </p:nvSpPr>
        <p:spPr>
          <a:xfrm>
            <a:off x="7137990" y="3440106"/>
            <a:ext cx="329610" cy="313660"/>
          </a:xfrm>
          <a:prstGeom prst="ellipse">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Oval 22">
            <a:extLst>
              <a:ext uri="{FF2B5EF4-FFF2-40B4-BE49-F238E27FC236}">
                <a16:creationId xmlns:a16="http://schemas.microsoft.com/office/drawing/2014/main" id="{B1049712-427D-19CB-1900-99F015B8B347}"/>
              </a:ext>
            </a:extLst>
          </p:cNvPr>
          <p:cNvSpPr/>
          <p:nvPr/>
        </p:nvSpPr>
        <p:spPr>
          <a:xfrm>
            <a:off x="1808800" y="2793370"/>
            <a:ext cx="806922" cy="719521"/>
          </a:xfrm>
          <a:prstGeom prst="ellipse">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967A3A18-846A-EB04-56C2-35F044CC253B}"/>
              </a:ext>
            </a:extLst>
          </p:cNvPr>
          <p:cNvSpPr txBox="1"/>
          <p:nvPr/>
        </p:nvSpPr>
        <p:spPr>
          <a:xfrm>
            <a:off x="2336596" y="2988162"/>
            <a:ext cx="2870790" cy="400110"/>
          </a:xfrm>
          <a:prstGeom prst="rect">
            <a:avLst/>
          </a:prstGeom>
        </p:spPr>
        <p:style>
          <a:lnRef idx="0">
            <a:schemeClr val="accent6"/>
          </a:lnRef>
          <a:fillRef idx="3">
            <a:schemeClr val="accent6"/>
          </a:fillRef>
          <a:effectRef idx="3">
            <a:schemeClr val="accent6"/>
          </a:effectRef>
          <a:fontRef idx="minor">
            <a:schemeClr val="lt1"/>
          </a:fontRef>
        </p:style>
        <p:txBody>
          <a:bodyPr wrap="square" rtlCol="0">
            <a:spAutoFit/>
          </a:bodyPr>
          <a:lstStyle/>
          <a:p>
            <a:r>
              <a:rPr lang="en-US" sz="2000" dirty="0">
                <a:solidFill>
                  <a:schemeClr val="tx1"/>
                </a:solidFill>
              </a:rPr>
              <a:t>Why does it matter?</a:t>
            </a:r>
          </a:p>
        </p:txBody>
      </p:sp>
      <p:sp>
        <p:nvSpPr>
          <p:cNvPr id="3" name="Oval 2">
            <a:extLst>
              <a:ext uri="{FF2B5EF4-FFF2-40B4-BE49-F238E27FC236}">
                <a16:creationId xmlns:a16="http://schemas.microsoft.com/office/drawing/2014/main" id="{5CB35A19-6BDD-AB0B-91B2-576F3CD70497}"/>
              </a:ext>
            </a:extLst>
          </p:cNvPr>
          <p:cNvSpPr/>
          <p:nvPr/>
        </p:nvSpPr>
        <p:spPr>
          <a:xfrm>
            <a:off x="1317345" y="4179495"/>
            <a:ext cx="806922" cy="719521"/>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F697E217-826F-E760-4B4B-5865F5F7BF54}"/>
              </a:ext>
            </a:extLst>
          </p:cNvPr>
          <p:cNvSpPr txBox="1"/>
          <p:nvPr/>
        </p:nvSpPr>
        <p:spPr>
          <a:xfrm>
            <a:off x="1933935" y="4346911"/>
            <a:ext cx="2870790" cy="400110"/>
          </a:xfrm>
          <a:prstGeom prst="rect">
            <a:avLst/>
          </a:prstGeom>
        </p:spPr>
        <p:style>
          <a:lnRef idx="0">
            <a:schemeClr val="accent6"/>
          </a:lnRef>
          <a:fillRef idx="3">
            <a:schemeClr val="accent6"/>
          </a:fillRef>
          <a:effectRef idx="3">
            <a:schemeClr val="accent6"/>
          </a:effectRef>
          <a:fontRef idx="minor">
            <a:schemeClr val="lt1"/>
          </a:fontRef>
        </p:style>
        <p:txBody>
          <a:bodyPr wrap="square" rtlCol="0">
            <a:spAutoFit/>
          </a:bodyPr>
          <a:lstStyle/>
          <a:p>
            <a:r>
              <a:rPr lang="en-US" sz="2000" dirty="0">
                <a:solidFill>
                  <a:schemeClr val="tx1"/>
                </a:solidFill>
              </a:rPr>
              <a:t>Where are we going?</a:t>
            </a:r>
          </a:p>
        </p:txBody>
      </p:sp>
      <p:sp>
        <p:nvSpPr>
          <p:cNvPr id="6" name="TextBox 5">
            <a:extLst>
              <a:ext uri="{FF2B5EF4-FFF2-40B4-BE49-F238E27FC236}">
                <a16:creationId xmlns:a16="http://schemas.microsoft.com/office/drawing/2014/main" id="{BD8577B3-617F-A255-5C82-45B1E2FE7408}"/>
              </a:ext>
            </a:extLst>
          </p:cNvPr>
          <p:cNvSpPr txBox="1"/>
          <p:nvPr/>
        </p:nvSpPr>
        <p:spPr>
          <a:xfrm>
            <a:off x="8281389" y="3685617"/>
            <a:ext cx="3308496" cy="400110"/>
          </a:xfrm>
          <a:prstGeom prst="rect">
            <a:avLst/>
          </a:prstGeom>
        </p:spPr>
        <p:style>
          <a:lnRef idx="0">
            <a:schemeClr val="accent6"/>
          </a:lnRef>
          <a:fillRef idx="3">
            <a:schemeClr val="accent6"/>
          </a:fillRef>
          <a:effectRef idx="3">
            <a:schemeClr val="accent6"/>
          </a:effectRef>
          <a:fontRef idx="minor">
            <a:schemeClr val="lt1"/>
          </a:fontRef>
        </p:style>
        <p:txBody>
          <a:bodyPr wrap="square" rtlCol="0">
            <a:spAutoFit/>
          </a:bodyPr>
          <a:lstStyle/>
          <a:p>
            <a:r>
              <a:rPr lang="en-US" sz="2000" dirty="0">
                <a:solidFill>
                  <a:schemeClr val="tx1"/>
                </a:solidFill>
              </a:rPr>
              <a:t>How can the listener help?</a:t>
            </a:r>
          </a:p>
        </p:txBody>
      </p:sp>
      <p:sp>
        <p:nvSpPr>
          <p:cNvPr id="7" name="TextBox 6">
            <a:extLst>
              <a:ext uri="{FF2B5EF4-FFF2-40B4-BE49-F238E27FC236}">
                <a16:creationId xmlns:a16="http://schemas.microsoft.com/office/drawing/2014/main" id="{622691B5-7FB2-308F-3AA3-8BEF2DF7A181}"/>
              </a:ext>
            </a:extLst>
          </p:cNvPr>
          <p:cNvSpPr txBox="1"/>
          <p:nvPr/>
        </p:nvSpPr>
        <p:spPr>
          <a:xfrm>
            <a:off x="4207778" y="1937174"/>
            <a:ext cx="2870790" cy="400110"/>
          </a:xfrm>
          <a:prstGeom prst="rect">
            <a:avLst/>
          </a:prstGeom>
        </p:spPr>
        <p:style>
          <a:lnRef idx="0">
            <a:schemeClr val="accent6"/>
          </a:lnRef>
          <a:fillRef idx="3">
            <a:schemeClr val="accent6"/>
          </a:fillRef>
          <a:effectRef idx="3">
            <a:schemeClr val="accent6"/>
          </a:effectRef>
          <a:fontRef idx="minor">
            <a:schemeClr val="lt1"/>
          </a:fontRef>
        </p:style>
        <p:txBody>
          <a:bodyPr wrap="square" rtlCol="0">
            <a:spAutoFit/>
          </a:bodyPr>
          <a:lstStyle/>
          <a:p>
            <a:r>
              <a:rPr lang="en-US" sz="2000" dirty="0">
                <a:solidFill>
                  <a:schemeClr val="tx1"/>
                </a:solidFill>
              </a:rPr>
              <a:t>What is our plan?</a:t>
            </a:r>
          </a:p>
        </p:txBody>
      </p:sp>
      <p:sp>
        <p:nvSpPr>
          <p:cNvPr id="9" name="TextBox 8">
            <a:extLst>
              <a:ext uri="{FF2B5EF4-FFF2-40B4-BE49-F238E27FC236}">
                <a16:creationId xmlns:a16="http://schemas.microsoft.com/office/drawing/2014/main" id="{A43F057C-4EBF-62F8-3C02-E4C2A92BB0D2}"/>
              </a:ext>
            </a:extLst>
          </p:cNvPr>
          <p:cNvSpPr txBox="1"/>
          <p:nvPr/>
        </p:nvSpPr>
        <p:spPr>
          <a:xfrm>
            <a:off x="7716379" y="2509432"/>
            <a:ext cx="4279605" cy="400110"/>
          </a:xfrm>
          <a:prstGeom prst="rect">
            <a:avLst/>
          </a:prstGeom>
        </p:spPr>
        <p:style>
          <a:lnRef idx="0">
            <a:schemeClr val="accent6"/>
          </a:lnRef>
          <a:fillRef idx="3">
            <a:schemeClr val="accent6"/>
          </a:fillRef>
          <a:effectRef idx="3">
            <a:schemeClr val="accent6"/>
          </a:effectRef>
          <a:fontRef idx="minor">
            <a:schemeClr val="lt1"/>
          </a:fontRef>
        </p:style>
        <p:txBody>
          <a:bodyPr wrap="square" rtlCol="0">
            <a:spAutoFit/>
          </a:bodyPr>
          <a:lstStyle/>
          <a:p>
            <a:r>
              <a:rPr lang="en-US" sz="2000" dirty="0">
                <a:solidFill>
                  <a:schemeClr val="tx1"/>
                </a:solidFill>
              </a:rPr>
              <a:t>Why are we the right ones to do it?</a:t>
            </a:r>
          </a:p>
        </p:txBody>
      </p:sp>
      <p:sp>
        <p:nvSpPr>
          <p:cNvPr id="14" name="TextBox 13">
            <a:extLst>
              <a:ext uri="{FF2B5EF4-FFF2-40B4-BE49-F238E27FC236}">
                <a16:creationId xmlns:a16="http://schemas.microsoft.com/office/drawing/2014/main" id="{69CC07CA-7A90-341D-65E0-5D302380C3D5}"/>
              </a:ext>
            </a:extLst>
          </p:cNvPr>
          <p:cNvSpPr txBox="1"/>
          <p:nvPr/>
        </p:nvSpPr>
        <p:spPr>
          <a:xfrm>
            <a:off x="3081362" y="6320655"/>
            <a:ext cx="6437953" cy="230832"/>
          </a:xfrm>
          <a:prstGeom prst="rect">
            <a:avLst/>
          </a:prstGeom>
          <a:noFill/>
        </p:spPr>
        <p:txBody>
          <a:bodyPr wrap="square" rtlCol="0">
            <a:spAutoFit/>
          </a:bodyPr>
          <a:lstStyle/>
          <a:p>
            <a:pPr algn="ctr"/>
            <a:r>
              <a:rPr lang="en-US" sz="900" i="1" kern="100" dirty="0">
                <a:effectLst/>
                <a:latin typeface="Aptos" panose="020B0004020202020204" pitchFamily="34" charset="0"/>
                <a:ea typeface="Aptos" panose="020B0004020202020204" pitchFamily="34" charset="0"/>
                <a:cs typeface="Times New Roman" panose="02020603050405020304" pitchFamily="18" charset="0"/>
              </a:rPr>
              <a:t>Hunt, P.C. (2012) Development for academic leaders: A practical guide for fundraising success. New York: John Wiley &amp; Sons.</a:t>
            </a:r>
            <a:endParaRPr lang="en-US" sz="9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397861103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4D92FBD2-27E4-0FE9-B4F7-AB61FC418051}"/>
              </a:ext>
            </a:extLst>
          </p:cNvPr>
          <p:cNvSpPr>
            <a:spLocks noGrp="1"/>
          </p:cNvSpPr>
          <p:nvPr>
            <p:ph type="title"/>
          </p:nvPr>
        </p:nvSpPr>
        <p:spPr/>
        <p:txBody>
          <a:bodyPr>
            <a:noAutofit/>
          </a:bodyPr>
          <a:lstStyle/>
          <a:p>
            <a:r>
              <a:rPr lang="en-US" sz="3600" dirty="0"/>
              <a:t>Crafting Your Story – An Example </a:t>
            </a:r>
            <a:endParaRPr lang="en-US" sz="3600" dirty="0">
              <a:solidFill>
                <a:srgbClr val="FF0000"/>
              </a:solidFill>
            </a:endParaRPr>
          </a:p>
        </p:txBody>
      </p:sp>
      <p:sp>
        <p:nvSpPr>
          <p:cNvPr id="12" name="Slide Number Placeholder 4">
            <a:extLst>
              <a:ext uri="{FF2B5EF4-FFF2-40B4-BE49-F238E27FC236}">
                <a16:creationId xmlns:a16="http://schemas.microsoft.com/office/drawing/2014/main" id="{2B334A46-2B0B-CBC9-6D97-7F45B8A00B06}"/>
              </a:ext>
            </a:extLst>
          </p:cNvPr>
          <p:cNvSpPr txBox="1">
            <a:spLocks/>
          </p:cNvSpPr>
          <p:nvPr/>
        </p:nvSpPr>
        <p:spPr>
          <a:xfrm>
            <a:off x="11645030" y="6324600"/>
            <a:ext cx="775570" cy="457499"/>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EF5B720-A4A1-FD49-AF98-E194DCD54D67}" type="slidenum">
              <a:rPr lang="en-US" sz="800" b="1" smtClean="0">
                <a:latin typeface="Helvetica Neue" panose="02000503000000020004"/>
              </a:rPr>
              <a:pPr/>
              <a:t>15</a:t>
            </a:fld>
            <a:endParaRPr lang="en-US" sz="800" b="1" dirty="0">
              <a:latin typeface="Helvetica Neue" panose="02000503000000020004"/>
            </a:endParaRPr>
          </a:p>
        </p:txBody>
      </p:sp>
      <p:sp>
        <p:nvSpPr>
          <p:cNvPr id="2" name="TextBox 1">
            <a:extLst>
              <a:ext uri="{FF2B5EF4-FFF2-40B4-BE49-F238E27FC236}">
                <a16:creationId xmlns:a16="http://schemas.microsoft.com/office/drawing/2014/main" id="{9E3302D3-B38B-B1FF-95D6-9ADE4D39E9A2}"/>
              </a:ext>
            </a:extLst>
          </p:cNvPr>
          <p:cNvSpPr txBox="1"/>
          <p:nvPr/>
        </p:nvSpPr>
        <p:spPr>
          <a:xfrm>
            <a:off x="813940" y="2003221"/>
            <a:ext cx="10972800" cy="3889783"/>
          </a:xfrm>
          <a:prstGeom prst="rect">
            <a:avLst/>
          </a:prstGeom>
          <a:noFill/>
        </p:spPr>
        <p:txBody>
          <a:bodyPr wrap="square" rtlCol="0">
            <a:spAutoFit/>
          </a:bodyPr>
          <a:lstStyle/>
          <a:p>
            <a:pPr>
              <a:lnSpc>
                <a:spcPct val="150000"/>
              </a:lnSpc>
            </a:pPr>
            <a:r>
              <a:rPr lang="en-US" sz="2800" dirty="0">
                <a:uFill>
                  <a:solidFill>
                    <a:schemeClr val="accent4"/>
                  </a:solidFill>
                </a:uFill>
                <a:latin typeface="Helvetica Neue Light" panose="02000403000000020004"/>
              </a:rPr>
              <a:t>CU Denver provides scholarship support to eligible students through a variety of institutional, donor-funded, and program-specific awards. Scholarship funds are allocated based on established criteria, including financial need, academic achievement, and program eligibility. These resources help reduce students’ unmet financial need, support persistence and retention, and increase access to degree completion.</a:t>
            </a:r>
            <a:endParaRPr lang="en-US" sz="2800" dirty="0">
              <a:solidFill>
                <a:srgbClr val="FF0000"/>
              </a:solidFill>
              <a:uFill>
                <a:solidFill>
                  <a:schemeClr val="accent4"/>
                </a:solidFill>
              </a:uFill>
              <a:latin typeface="Helvetica Neue Light" panose="02000403000000020004"/>
            </a:endParaRPr>
          </a:p>
        </p:txBody>
      </p:sp>
    </p:spTree>
    <p:extLst>
      <p:ext uri="{BB962C8B-B14F-4D97-AF65-F5344CB8AC3E}">
        <p14:creationId xmlns:p14="http://schemas.microsoft.com/office/powerpoint/2010/main" val="146479563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4D92FBD2-27E4-0FE9-B4F7-AB61FC418051}"/>
              </a:ext>
            </a:extLst>
          </p:cNvPr>
          <p:cNvSpPr>
            <a:spLocks noGrp="1"/>
          </p:cNvSpPr>
          <p:nvPr>
            <p:ph type="title"/>
          </p:nvPr>
        </p:nvSpPr>
        <p:spPr/>
        <p:txBody>
          <a:bodyPr>
            <a:noAutofit/>
          </a:bodyPr>
          <a:lstStyle/>
          <a:p>
            <a:r>
              <a:rPr lang="en-US" sz="3600" dirty="0"/>
              <a:t>Crafting Your Story – 5 Finger Messaging </a:t>
            </a:r>
          </a:p>
        </p:txBody>
      </p:sp>
      <p:sp>
        <p:nvSpPr>
          <p:cNvPr id="12" name="Slide Number Placeholder 4">
            <a:extLst>
              <a:ext uri="{FF2B5EF4-FFF2-40B4-BE49-F238E27FC236}">
                <a16:creationId xmlns:a16="http://schemas.microsoft.com/office/drawing/2014/main" id="{2B334A46-2B0B-CBC9-6D97-7F45B8A00B06}"/>
              </a:ext>
            </a:extLst>
          </p:cNvPr>
          <p:cNvSpPr txBox="1">
            <a:spLocks/>
          </p:cNvSpPr>
          <p:nvPr/>
        </p:nvSpPr>
        <p:spPr>
          <a:xfrm>
            <a:off x="11645030" y="6324600"/>
            <a:ext cx="775570" cy="457499"/>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EF5B720-A4A1-FD49-AF98-E194DCD54D67}" type="slidenum">
              <a:rPr lang="en-US" sz="800" b="1" smtClean="0">
                <a:latin typeface="Helvetica Neue" panose="02000503000000020004"/>
              </a:rPr>
              <a:pPr/>
              <a:t>16</a:t>
            </a:fld>
            <a:endParaRPr lang="en-US" sz="800" b="1" dirty="0">
              <a:latin typeface="Helvetica Neue" panose="02000503000000020004"/>
            </a:endParaRPr>
          </a:p>
        </p:txBody>
      </p:sp>
      <p:sp>
        <p:nvSpPr>
          <p:cNvPr id="3" name="Oval 2">
            <a:extLst>
              <a:ext uri="{FF2B5EF4-FFF2-40B4-BE49-F238E27FC236}">
                <a16:creationId xmlns:a16="http://schemas.microsoft.com/office/drawing/2014/main" id="{5CB35A19-6BDD-AB0B-91B2-576F3CD70497}"/>
              </a:ext>
            </a:extLst>
          </p:cNvPr>
          <p:cNvSpPr/>
          <p:nvPr/>
        </p:nvSpPr>
        <p:spPr>
          <a:xfrm>
            <a:off x="1143000" y="1747011"/>
            <a:ext cx="806922" cy="719521"/>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 name="Group 3">
            <a:extLst>
              <a:ext uri="{FF2B5EF4-FFF2-40B4-BE49-F238E27FC236}">
                <a16:creationId xmlns:a16="http://schemas.microsoft.com/office/drawing/2014/main" id="{16E32994-75C0-50D4-CA8B-2393FDDA212C}"/>
              </a:ext>
            </a:extLst>
          </p:cNvPr>
          <p:cNvGrpSpPr/>
          <p:nvPr/>
        </p:nvGrpSpPr>
        <p:grpSpPr>
          <a:xfrm>
            <a:off x="1143000" y="1813231"/>
            <a:ext cx="10117581" cy="4052295"/>
            <a:chOff x="1140220" y="1753392"/>
            <a:chExt cx="10117581" cy="4052295"/>
          </a:xfrm>
        </p:grpSpPr>
        <p:sp>
          <p:nvSpPr>
            <p:cNvPr id="10" name="Oval 9">
              <a:extLst>
                <a:ext uri="{FF2B5EF4-FFF2-40B4-BE49-F238E27FC236}">
                  <a16:creationId xmlns:a16="http://schemas.microsoft.com/office/drawing/2014/main" id="{6CE927A5-009C-46D3-858F-F95AE6D1FA36}"/>
                </a:ext>
              </a:extLst>
            </p:cNvPr>
            <p:cNvSpPr/>
            <p:nvPr/>
          </p:nvSpPr>
          <p:spPr>
            <a:xfrm>
              <a:off x="1140220" y="5086166"/>
              <a:ext cx="806922" cy="719521"/>
            </a:xfrm>
            <a:prstGeom prst="ellipse">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Oval 26">
              <a:extLst>
                <a:ext uri="{FF2B5EF4-FFF2-40B4-BE49-F238E27FC236}">
                  <a16:creationId xmlns:a16="http://schemas.microsoft.com/office/drawing/2014/main" id="{6783D96D-C504-F312-CEBF-9CFA31FB555A}"/>
                </a:ext>
              </a:extLst>
            </p:cNvPr>
            <p:cNvSpPr/>
            <p:nvPr/>
          </p:nvSpPr>
          <p:spPr>
            <a:xfrm>
              <a:off x="1140220" y="3422979"/>
              <a:ext cx="806922" cy="719521"/>
            </a:xfrm>
            <a:prstGeom prst="ellipse">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a:extLst>
                <a:ext uri="{FF2B5EF4-FFF2-40B4-BE49-F238E27FC236}">
                  <a16:creationId xmlns:a16="http://schemas.microsoft.com/office/drawing/2014/main" id="{D0F650AA-DFBF-FB2C-D5C8-0048CAF24C6A}"/>
                </a:ext>
              </a:extLst>
            </p:cNvPr>
            <p:cNvSpPr/>
            <p:nvPr/>
          </p:nvSpPr>
          <p:spPr>
            <a:xfrm>
              <a:off x="1140220" y="4260963"/>
              <a:ext cx="806922" cy="719521"/>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Oval 22">
              <a:extLst>
                <a:ext uri="{FF2B5EF4-FFF2-40B4-BE49-F238E27FC236}">
                  <a16:creationId xmlns:a16="http://schemas.microsoft.com/office/drawing/2014/main" id="{B1049712-427D-19CB-1900-99F015B8B347}"/>
                </a:ext>
              </a:extLst>
            </p:cNvPr>
            <p:cNvSpPr/>
            <p:nvPr/>
          </p:nvSpPr>
          <p:spPr>
            <a:xfrm>
              <a:off x="1143000" y="2584995"/>
              <a:ext cx="806922" cy="719521"/>
            </a:xfrm>
            <a:prstGeom prst="ellipse">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967A3A18-846A-EB04-56C2-35F044CC253B}"/>
                </a:ext>
              </a:extLst>
            </p:cNvPr>
            <p:cNvSpPr txBox="1"/>
            <p:nvPr/>
          </p:nvSpPr>
          <p:spPr>
            <a:xfrm>
              <a:off x="1336664" y="2803605"/>
              <a:ext cx="3616333" cy="338554"/>
            </a:xfrm>
            <a:prstGeom prst="rect">
              <a:avLst/>
            </a:prstGeom>
          </p:spPr>
          <p:style>
            <a:lnRef idx="0">
              <a:schemeClr val="accent6"/>
            </a:lnRef>
            <a:fillRef idx="3">
              <a:schemeClr val="accent6"/>
            </a:fillRef>
            <a:effectRef idx="3">
              <a:schemeClr val="accent6"/>
            </a:effectRef>
            <a:fontRef idx="minor">
              <a:schemeClr val="lt1"/>
            </a:fontRef>
          </p:style>
          <p:txBody>
            <a:bodyPr wrap="square" rtlCol="0">
              <a:spAutoFit/>
            </a:bodyPr>
            <a:lstStyle/>
            <a:p>
              <a:r>
                <a:rPr lang="en-US" sz="1600" dirty="0">
                  <a:solidFill>
                    <a:schemeClr val="tx1"/>
                  </a:solidFill>
                  <a:latin typeface="Helvetica Neue Light" panose="02000403000000020004"/>
                </a:rPr>
                <a:t>Why does it matter?</a:t>
              </a:r>
            </a:p>
          </p:txBody>
        </p:sp>
        <p:sp>
          <p:nvSpPr>
            <p:cNvPr id="5" name="TextBox 4">
              <a:extLst>
                <a:ext uri="{FF2B5EF4-FFF2-40B4-BE49-F238E27FC236}">
                  <a16:creationId xmlns:a16="http://schemas.microsoft.com/office/drawing/2014/main" id="{F697E217-826F-E760-4B4B-5865F5F7BF54}"/>
                </a:ext>
              </a:extLst>
            </p:cNvPr>
            <p:cNvSpPr txBox="1"/>
            <p:nvPr/>
          </p:nvSpPr>
          <p:spPr>
            <a:xfrm>
              <a:off x="1336665" y="1845725"/>
              <a:ext cx="3616332" cy="338554"/>
            </a:xfrm>
            <a:prstGeom prst="rect">
              <a:avLst/>
            </a:prstGeom>
          </p:spPr>
          <p:style>
            <a:lnRef idx="0">
              <a:schemeClr val="accent6"/>
            </a:lnRef>
            <a:fillRef idx="3">
              <a:schemeClr val="accent6"/>
            </a:fillRef>
            <a:effectRef idx="3">
              <a:schemeClr val="accent6"/>
            </a:effectRef>
            <a:fontRef idx="minor">
              <a:schemeClr val="lt1"/>
            </a:fontRef>
          </p:style>
          <p:txBody>
            <a:bodyPr wrap="square" rtlCol="0">
              <a:spAutoFit/>
            </a:bodyPr>
            <a:lstStyle/>
            <a:p>
              <a:r>
                <a:rPr lang="en-US" sz="1600" dirty="0">
                  <a:solidFill>
                    <a:schemeClr val="tx1"/>
                  </a:solidFill>
                  <a:latin typeface="Helvetica Neue Light" panose="02000403000000020004"/>
                </a:rPr>
                <a:t>Where are we going?</a:t>
              </a:r>
            </a:p>
          </p:txBody>
        </p:sp>
        <p:sp>
          <p:nvSpPr>
            <p:cNvPr id="6" name="TextBox 5">
              <a:extLst>
                <a:ext uri="{FF2B5EF4-FFF2-40B4-BE49-F238E27FC236}">
                  <a16:creationId xmlns:a16="http://schemas.microsoft.com/office/drawing/2014/main" id="{BD8577B3-617F-A255-5C82-45B1E2FE7408}"/>
                </a:ext>
              </a:extLst>
            </p:cNvPr>
            <p:cNvSpPr txBox="1"/>
            <p:nvPr/>
          </p:nvSpPr>
          <p:spPr>
            <a:xfrm>
              <a:off x="1336666" y="5276649"/>
              <a:ext cx="3616331" cy="338554"/>
            </a:xfrm>
            <a:prstGeom prst="rect">
              <a:avLst/>
            </a:prstGeom>
          </p:spPr>
          <p:style>
            <a:lnRef idx="0">
              <a:schemeClr val="accent6"/>
            </a:lnRef>
            <a:fillRef idx="3">
              <a:schemeClr val="accent6"/>
            </a:fillRef>
            <a:effectRef idx="3">
              <a:schemeClr val="accent6"/>
            </a:effectRef>
            <a:fontRef idx="minor">
              <a:schemeClr val="lt1"/>
            </a:fontRef>
          </p:style>
          <p:txBody>
            <a:bodyPr wrap="square" rtlCol="0">
              <a:spAutoFit/>
            </a:bodyPr>
            <a:lstStyle/>
            <a:p>
              <a:r>
                <a:rPr lang="en-US" sz="1600" dirty="0">
                  <a:solidFill>
                    <a:schemeClr val="tx1"/>
                  </a:solidFill>
                  <a:latin typeface="Helvetica Neue Light" panose="02000403000000020004"/>
                </a:rPr>
                <a:t>How can the listener help?</a:t>
              </a:r>
            </a:p>
          </p:txBody>
        </p:sp>
        <p:sp>
          <p:nvSpPr>
            <p:cNvPr id="7" name="TextBox 6">
              <a:extLst>
                <a:ext uri="{FF2B5EF4-FFF2-40B4-BE49-F238E27FC236}">
                  <a16:creationId xmlns:a16="http://schemas.microsoft.com/office/drawing/2014/main" id="{622691B5-7FB2-308F-3AA3-8BEF2DF7A181}"/>
                </a:ext>
              </a:extLst>
            </p:cNvPr>
            <p:cNvSpPr txBox="1"/>
            <p:nvPr/>
          </p:nvSpPr>
          <p:spPr>
            <a:xfrm>
              <a:off x="1336665" y="3605050"/>
              <a:ext cx="3616332" cy="338554"/>
            </a:xfrm>
            <a:prstGeom prst="rect">
              <a:avLst/>
            </a:prstGeom>
          </p:spPr>
          <p:style>
            <a:lnRef idx="0">
              <a:schemeClr val="accent6"/>
            </a:lnRef>
            <a:fillRef idx="3">
              <a:schemeClr val="accent6"/>
            </a:fillRef>
            <a:effectRef idx="3">
              <a:schemeClr val="accent6"/>
            </a:effectRef>
            <a:fontRef idx="minor">
              <a:schemeClr val="lt1"/>
            </a:fontRef>
          </p:style>
          <p:txBody>
            <a:bodyPr wrap="square" rtlCol="0">
              <a:spAutoFit/>
            </a:bodyPr>
            <a:lstStyle/>
            <a:p>
              <a:r>
                <a:rPr lang="en-US" sz="1600" dirty="0">
                  <a:solidFill>
                    <a:schemeClr val="tx1"/>
                  </a:solidFill>
                  <a:latin typeface="Helvetica Neue Light" panose="02000403000000020004"/>
                </a:rPr>
                <a:t>What is our plan?</a:t>
              </a:r>
            </a:p>
          </p:txBody>
        </p:sp>
        <p:sp>
          <p:nvSpPr>
            <p:cNvPr id="9" name="TextBox 8">
              <a:extLst>
                <a:ext uri="{FF2B5EF4-FFF2-40B4-BE49-F238E27FC236}">
                  <a16:creationId xmlns:a16="http://schemas.microsoft.com/office/drawing/2014/main" id="{A43F057C-4EBF-62F8-3C02-E4C2A92BB0D2}"/>
                </a:ext>
              </a:extLst>
            </p:cNvPr>
            <p:cNvSpPr txBox="1"/>
            <p:nvPr/>
          </p:nvSpPr>
          <p:spPr>
            <a:xfrm>
              <a:off x="1336664" y="4491435"/>
              <a:ext cx="3616333" cy="338554"/>
            </a:xfrm>
            <a:prstGeom prst="rect">
              <a:avLst/>
            </a:prstGeom>
          </p:spPr>
          <p:style>
            <a:lnRef idx="0">
              <a:schemeClr val="accent6"/>
            </a:lnRef>
            <a:fillRef idx="3">
              <a:schemeClr val="accent6"/>
            </a:fillRef>
            <a:effectRef idx="3">
              <a:schemeClr val="accent6"/>
            </a:effectRef>
            <a:fontRef idx="minor">
              <a:schemeClr val="lt1"/>
            </a:fontRef>
          </p:style>
          <p:txBody>
            <a:bodyPr wrap="square" rtlCol="0">
              <a:spAutoFit/>
            </a:bodyPr>
            <a:lstStyle/>
            <a:p>
              <a:r>
                <a:rPr lang="en-US" sz="1600" dirty="0">
                  <a:solidFill>
                    <a:schemeClr val="tx1"/>
                  </a:solidFill>
                  <a:latin typeface="Helvetica Neue Light" panose="02000403000000020004"/>
                </a:rPr>
                <a:t>Why are we the right ones to do it?</a:t>
              </a:r>
            </a:p>
          </p:txBody>
        </p:sp>
        <p:sp>
          <p:nvSpPr>
            <p:cNvPr id="26" name="TextBox 25">
              <a:extLst>
                <a:ext uri="{FF2B5EF4-FFF2-40B4-BE49-F238E27FC236}">
                  <a16:creationId xmlns:a16="http://schemas.microsoft.com/office/drawing/2014/main" id="{6084FA9E-8565-77B4-C04F-777EC774F5AC}"/>
                </a:ext>
              </a:extLst>
            </p:cNvPr>
            <p:cNvSpPr txBox="1"/>
            <p:nvPr/>
          </p:nvSpPr>
          <p:spPr>
            <a:xfrm>
              <a:off x="4559753" y="1753392"/>
              <a:ext cx="6698048" cy="523220"/>
            </a:xfrm>
            <a:prstGeom prst="rect">
              <a:avLst/>
            </a:prstGeom>
            <a:ln w="19050"/>
          </p:spPr>
          <p:style>
            <a:lnRef idx="2">
              <a:schemeClr val="accent2"/>
            </a:lnRef>
            <a:fillRef idx="1">
              <a:schemeClr val="lt1"/>
            </a:fillRef>
            <a:effectRef idx="0">
              <a:schemeClr val="accent2"/>
            </a:effectRef>
            <a:fontRef idx="minor">
              <a:schemeClr val="dk1"/>
            </a:fontRef>
          </p:style>
          <p:txBody>
            <a:bodyPr wrap="square" rtlCol="0">
              <a:spAutoFit/>
            </a:bodyPr>
            <a:lstStyle/>
            <a:p>
              <a:r>
                <a:rPr lang="en-US" sz="1400" dirty="0"/>
                <a:t>More students are focused on learning, growing, and graduating—not whether they can afford to stay enrolled.</a:t>
              </a:r>
              <a:endParaRPr lang="en-US" sz="1300" dirty="0">
                <a:solidFill>
                  <a:schemeClr val="tx1"/>
                </a:solidFill>
                <a:latin typeface="Helvetica Neue" panose="02000503000000020004"/>
              </a:endParaRPr>
            </a:p>
          </p:txBody>
        </p:sp>
        <p:sp>
          <p:nvSpPr>
            <p:cNvPr id="31" name="TextBox 30">
              <a:extLst>
                <a:ext uri="{FF2B5EF4-FFF2-40B4-BE49-F238E27FC236}">
                  <a16:creationId xmlns:a16="http://schemas.microsoft.com/office/drawing/2014/main" id="{D4DD77D0-97FB-7109-544D-6DACCD9541B9}"/>
                </a:ext>
              </a:extLst>
            </p:cNvPr>
            <p:cNvSpPr txBox="1"/>
            <p:nvPr/>
          </p:nvSpPr>
          <p:spPr>
            <a:xfrm>
              <a:off x="4554990" y="2467095"/>
              <a:ext cx="6698048" cy="954107"/>
            </a:xfrm>
            <a:prstGeom prst="rect">
              <a:avLst/>
            </a:prstGeom>
            <a:ln w="19050">
              <a:solidFill>
                <a:schemeClr val="accent1"/>
              </a:solidFill>
            </a:ln>
          </p:spPr>
          <p:style>
            <a:lnRef idx="2">
              <a:schemeClr val="accent2"/>
            </a:lnRef>
            <a:fillRef idx="1">
              <a:schemeClr val="lt1"/>
            </a:fillRef>
            <a:effectRef idx="0">
              <a:schemeClr val="accent2"/>
            </a:effectRef>
            <a:fontRef idx="minor">
              <a:schemeClr val="dk1"/>
            </a:fontRef>
          </p:style>
          <p:txBody>
            <a:bodyPr wrap="square" rtlCol="0">
              <a:spAutoFit/>
            </a:bodyPr>
            <a:lstStyle/>
            <a:p>
              <a:r>
                <a:rPr lang="en-US" sz="1400" dirty="0"/>
                <a:t>CU Denver serves ambitious students who are building better futures for themselves, their families, and our communities.</a:t>
              </a:r>
              <a:endParaRPr lang="en-US" sz="1300" dirty="0">
                <a:solidFill>
                  <a:schemeClr val="tx1"/>
                </a:solidFill>
                <a:latin typeface="Helvetica Neue" panose="02000503000000020004"/>
              </a:endParaRPr>
            </a:p>
            <a:p>
              <a:r>
                <a:rPr lang="en-US" sz="1400" dirty="0">
                  <a:solidFill>
                    <a:schemeClr val="tx1"/>
                  </a:solidFill>
                  <a:latin typeface="Helvetica Neue" panose="02000503000000020004"/>
                </a:rPr>
                <a:t>We understand that without these financial pressures, students are likely to succeed.</a:t>
              </a:r>
              <a:endParaRPr lang="en-US" sz="1300" dirty="0">
                <a:solidFill>
                  <a:schemeClr val="tx1"/>
                </a:solidFill>
                <a:latin typeface="Helvetica Neue" panose="02000503000000020004"/>
              </a:endParaRPr>
            </a:p>
          </p:txBody>
        </p:sp>
        <p:sp>
          <p:nvSpPr>
            <p:cNvPr id="44" name="TextBox 43">
              <a:extLst>
                <a:ext uri="{FF2B5EF4-FFF2-40B4-BE49-F238E27FC236}">
                  <a16:creationId xmlns:a16="http://schemas.microsoft.com/office/drawing/2014/main" id="{E8367EA8-6B05-EC8D-8CB1-30C981143A68}"/>
                </a:ext>
              </a:extLst>
            </p:cNvPr>
            <p:cNvSpPr txBox="1"/>
            <p:nvPr/>
          </p:nvSpPr>
          <p:spPr>
            <a:xfrm>
              <a:off x="4559753" y="4461711"/>
              <a:ext cx="6698048" cy="492443"/>
            </a:xfrm>
            <a:prstGeom prst="rect">
              <a:avLst/>
            </a:prstGeom>
            <a:ln w="19050">
              <a:solidFill>
                <a:schemeClr val="accent4"/>
              </a:solidFill>
            </a:ln>
          </p:spPr>
          <p:style>
            <a:lnRef idx="2">
              <a:schemeClr val="accent2"/>
            </a:lnRef>
            <a:fillRef idx="1">
              <a:schemeClr val="lt1"/>
            </a:fillRef>
            <a:effectRef idx="0">
              <a:schemeClr val="accent2"/>
            </a:effectRef>
            <a:fontRef idx="minor">
              <a:schemeClr val="dk1"/>
            </a:fontRef>
          </p:style>
          <p:txBody>
            <a:bodyPr wrap="square" rtlCol="0">
              <a:spAutoFit/>
            </a:bodyPr>
            <a:lstStyle/>
            <a:p>
              <a:r>
                <a:rPr lang="en-US" sz="1300" dirty="0">
                  <a:solidFill>
                    <a:schemeClr val="tx1"/>
                  </a:solidFill>
                  <a:latin typeface="Helvetica Neue" panose="02000503000000020004"/>
                </a:rPr>
                <a:t>CU Denver has the expertise and processes to effectively award scholarships, that lead to successful outcomes.</a:t>
              </a:r>
            </a:p>
          </p:txBody>
        </p:sp>
        <p:sp>
          <p:nvSpPr>
            <p:cNvPr id="49" name="TextBox 48">
              <a:extLst>
                <a:ext uri="{FF2B5EF4-FFF2-40B4-BE49-F238E27FC236}">
                  <a16:creationId xmlns:a16="http://schemas.microsoft.com/office/drawing/2014/main" id="{A899832A-EACD-C39C-F1E2-02ED20F9E5F6}"/>
                </a:ext>
              </a:extLst>
            </p:cNvPr>
            <p:cNvSpPr txBox="1"/>
            <p:nvPr/>
          </p:nvSpPr>
          <p:spPr>
            <a:xfrm>
              <a:off x="4528457" y="3551807"/>
              <a:ext cx="6698048" cy="523220"/>
            </a:xfrm>
            <a:prstGeom prst="rect">
              <a:avLst/>
            </a:prstGeom>
            <a:ln w="19050">
              <a:solidFill>
                <a:schemeClr val="tx1"/>
              </a:solidFill>
            </a:ln>
          </p:spPr>
          <p:style>
            <a:lnRef idx="2">
              <a:schemeClr val="accent2"/>
            </a:lnRef>
            <a:fillRef idx="1">
              <a:schemeClr val="lt1"/>
            </a:fillRef>
            <a:effectRef idx="0">
              <a:schemeClr val="accent2"/>
            </a:effectRef>
            <a:fontRef idx="minor">
              <a:schemeClr val="dk1"/>
            </a:fontRef>
          </p:style>
          <p:txBody>
            <a:bodyPr wrap="square" rtlCol="0">
              <a:spAutoFit/>
            </a:bodyPr>
            <a:lstStyle/>
            <a:p>
              <a:r>
                <a:rPr lang="en-US" sz="1400" dirty="0"/>
                <a:t>We want to offer more scholarships to help close financial gaps and give students greater freedom to persist toward their degrees.</a:t>
              </a:r>
              <a:endParaRPr lang="en-US" sz="1300" dirty="0">
                <a:solidFill>
                  <a:schemeClr val="tx1"/>
                </a:solidFill>
                <a:latin typeface="Helvetica Neue" panose="02000503000000020004"/>
              </a:endParaRPr>
            </a:p>
          </p:txBody>
        </p:sp>
        <p:sp>
          <p:nvSpPr>
            <p:cNvPr id="51" name="TextBox 50">
              <a:extLst>
                <a:ext uri="{FF2B5EF4-FFF2-40B4-BE49-F238E27FC236}">
                  <a16:creationId xmlns:a16="http://schemas.microsoft.com/office/drawing/2014/main" id="{EB006FDD-8D07-4311-638C-7ABA12469D80}"/>
                </a:ext>
              </a:extLst>
            </p:cNvPr>
            <p:cNvSpPr txBox="1"/>
            <p:nvPr/>
          </p:nvSpPr>
          <p:spPr>
            <a:xfrm>
              <a:off x="4550228" y="5175986"/>
              <a:ext cx="6707573" cy="523220"/>
            </a:xfrm>
            <a:prstGeom prst="rect">
              <a:avLst/>
            </a:prstGeom>
            <a:ln w="19050">
              <a:solidFill>
                <a:srgbClr val="FFC000"/>
              </a:solidFill>
            </a:ln>
          </p:spPr>
          <p:style>
            <a:lnRef idx="2">
              <a:schemeClr val="accent2"/>
            </a:lnRef>
            <a:fillRef idx="1">
              <a:schemeClr val="lt1"/>
            </a:fillRef>
            <a:effectRef idx="0">
              <a:schemeClr val="accent2"/>
            </a:effectRef>
            <a:fontRef idx="minor">
              <a:schemeClr val="dk1"/>
            </a:fontRef>
          </p:style>
          <p:txBody>
            <a:bodyPr wrap="square" rtlCol="0">
              <a:spAutoFit/>
            </a:bodyPr>
            <a:lstStyle/>
            <a:p>
              <a:r>
                <a:rPr lang="en-US" sz="1400" dirty="0"/>
                <a:t>Your scholarship support can put a CU Denver degree—and everything that comes after it—within reach for more students. </a:t>
              </a:r>
              <a:endParaRPr lang="en-US" sz="1300" dirty="0">
                <a:solidFill>
                  <a:schemeClr val="tx1"/>
                </a:solidFill>
                <a:latin typeface="Helvetica Neue" panose="02000503000000020004"/>
              </a:endParaRPr>
            </a:p>
          </p:txBody>
        </p:sp>
      </p:grpSp>
    </p:spTree>
    <p:extLst>
      <p:ext uri="{BB962C8B-B14F-4D97-AF65-F5344CB8AC3E}">
        <p14:creationId xmlns:p14="http://schemas.microsoft.com/office/powerpoint/2010/main" val="331728910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Placeholder 11">
            <a:extLst>
              <a:ext uri="{FF2B5EF4-FFF2-40B4-BE49-F238E27FC236}">
                <a16:creationId xmlns:a16="http://schemas.microsoft.com/office/drawing/2014/main" id="{2178436B-7B0C-913B-55E4-EBFD0F4DA7CA}"/>
              </a:ext>
            </a:extLst>
          </p:cNvPr>
          <p:cNvPicPr>
            <a:picLocks noGrp="1" noChangeAspect="1"/>
          </p:cNvPicPr>
          <p:nvPr>
            <p:ph type="pic" sz="quarter" idx="16"/>
          </p:nvPr>
        </p:nvPicPr>
        <p:blipFill>
          <a:blip r:embed="rId3"/>
          <a:srcRect l="37595" t="13252" r="4850" b="129"/>
          <a:stretch/>
        </p:blipFill>
        <p:spPr>
          <a:xfrm>
            <a:off x="0" y="-10274"/>
            <a:ext cx="6882720" cy="6878548"/>
          </a:xfrm>
        </p:spPr>
      </p:pic>
      <p:sp>
        <p:nvSpPr>
          <p:cNvPr id="4" name="Text Placeholder 3">
            <a:extLst>
              <a:ext uri="{FF2B5EF4-FFF2-40B4-BE49-F238E27FC236}">
                <a16:creationId xmlns:a16="http://schemas.microsoft.com/office/drawing/2014/main" id="{73825E64-C3DC-A89C-E442-899042D2CBAA}"/>
              </a:ext>
            </a:extLst>
          </p:cNvPr>
          <p:cNvSpPr>
            <a:spLocks noGrp="1"/>
          </p:cNvSpPr>
          <p:nvPr>
            <p:ph type="body" sz="quarter" idx="17"/>
          </p:nvPr>
        </p:nvSpPr>
        <p:spPr>
          <a:xfrm>
            <a:off x="3657600" y="1676400"/>
            <a:ext cx="8534400" cy="1617662"/>
          </a:xfrm>
        </p:spPr>
        <p:txBody>
          <a:bodyPr>
            <a:normAutofit/>
          </a:bodyPr>
          <a:lstStyle/>
          <a:p>
            <a:r>
              <a:rPr lang="en-US" sz="3200" b="1" dirty="0"/>
              <a:t>OUR COMPREHENSIVE CAMPAIGN</a:t>
            </a:r>
          </a:p>
        </p:txBody>
      </p:sp>
      <p:sp>
        <p:nvSpPr>
          <p:cNvPr id="5" name="Slide Number Placeholder 4">
            <a:extLst>
              <a:ext uri="{FF2B5EF4-FFF2-40B4-BE49-F238E27FC236}">
                <a16:creationId xmlns:a16="http://schemas.microsoft.com/office/drawing/2014/main" id="{7389326F-5302-D4A8-B25C-F1E6CC3EEE8F}"/>
              </a:ext>
            </a:extLst>
          </p:cNvPr>
          <p:cNvSpPr>
            <a:spLocks noGrp="1"/>
          </p:cNvSpPr>
          <p:nvPr>
            <p:ph type="sldNum" sz="quarter" idx="19"/>
          </p:nvPr>
        </p:nvSpPr>
        <p:spPr/>
        <p:txBody>
          <a:bodyPr/>
          <a:lstStyle/>
          <a:p>
            <a:fld id="{2EF5B720-A4A1-FD49-AF98-E194DCD54D67}" type="slidenum">
              <a:rPr lang="en-US" smtClean="0"/>
              <a:pPr/>
              <a:t>17</a:t>
            </a:fld>
            <a:endParaRPr lang="en-US" dirty="0"/>
          </a:p>
        </p:txBody>
      </p:sp>
      <p:sp>
        <p:nvSpPr>
          <p:cNvPr id="2" name="Subtitle 6">
            <a:extLst>
              <a:ext uri="{FF2B5EF4-FFF2-40B4-BE49-F238E27FC236}">
                <a16:creationId xmlns:a16="http://schemas.microsoft.com/office/drawing/2014/main" id="{41E085E8-39DD-EB75-461A-7513FB3CFC08}"/>
              </a:ext>
            </a:extLst>
          </p:cNvPr>
          <p:cNvSpPr>
            <a:spLocks noGrp="1"/>
          </p:cNvSpPr>
          <p:nvPr>
            <p:ph type="subTitle" idx="1"/>
          </p:nvPr>
        </p:nvSpPr>
        <p:spPr>
          <a:xfrm>
            <a:off x="6019801" y="3530169"/>
            <a:ext cx="5867399" cy="762000"/>
          </a:xfrm>
        </p:spPr>
        <p:txBody>
          <a:bodyPr>
            <a:normAutofit fontScale="92500"/>
          </a:bodyPr>
          <a:lstStyle/>
          <a:p>
            <a:r>
              <a:rPr lang="en-US" sz="2800" b="0" spc="0" dirty="0"/>
              <a:t>From preparation to public momentum</a:t>
            </a:r>
          </a:p>
        </p:txBody>
      </p:sp>
    </p:spTree>
    <p:extLst>
      <p:ext uri="{BB962C8B-B14F-4D97-AF65-F5344CB8AC3E}">
        <p14:creationId xmlns:p14="http://schemas.microsoft.com/office/powerpoint/2010/main" val="103341930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657F310A-0AFA-7438-5DB0-50B3EBA6A512}"/>
              </a:ext>
            </a:extLst>
          </p:cNvPr>
          <p:cNvSpPr>
            <a:spLocks noGrp="1"/>
          </p:cNvSpPr>
          <p:nvPr>
            <p:ph type="sldNum" sz="quarter" idx="12"/>
          </p:nvPr>
        </p:nvSpPr>
        <p:spPr/>
        <p:txBody>
          <a:bodyPr/>
          <a:lstStyle/>
          <a:p>
            <a:fld id="{2EF5B720-A4A1-FD49-AF98-E194DCD54D67}" type="slidenum">
              <a:rPr lang="en-US" smtClean="0"/>
              <a:pPr/>
              <a:t>18</a:t>
            </a:fld>
            <a:endParaRPr lang="en-US" dirty="0"/>
          </a:p>
        </p:txBody>
      </p:sp>
      <p:sp>
        <p:nvSpPr>
          <p:cNvPr id="9" name="TextBox 8">
            <a:extLst>
              <a:ext uri="{FF2B5EF4-FFF2-40B4-BE49-F238E27FC236}">
                <a16:creationId xmlns:a16="http://schemas.microsoft.com/office/drawing/2014/main" id="{8261DFE6-7D1D-B623-A78C-E2AEC08D220E}"/>
              </a:ext>
            </a:extLst>
          </p:cNvPr>
          <p:cNvSpPr txBox="1"/>
          <p:nvPr/>
        </p:nvSpPr>
        <p:spPr>
          <a:xfrm>
            <a:off x="838200" y="1274564"/>
            <a:ext cx="9601200" cy="3323987"/>
          </a:xfrm>
          <a:prstGeom prst="rect">
            <a:avLst/>
          </a:prstGeom>
          <a:noFill/>
          <a:ln>
            <a:noFill/>
          </a:ln>
        </p:spPr>
        <p:txBody>
          <a:bodyPr wrap="square">
            <a:spAutoFit/>
          </a:bodyPr>
          <a:lstStyle/>
          <a:p>
            <a:r>
              <a:rPr lang="en-US" sz="3200" dirty="0">
                <a:effectLst/>
                <a:latin typeface="Helvetica Neue Light" panose="02000403000000020004" pitchFamily="2" charset="0"/>
                <a:ea typeface="Helvetica Neue Light" panose="02000403000000020004" pitchFamily="2" charset="0"/>
                <a:cs typeface="Helvetica Neue" panose="02000503000000020004" pitchFamily="2" charset="0"/>
              </a:rPr>
              <a:t>A comprehensive campaign:</a:t>
            </a:r>
          </a:p>
          <a:p>
            <a:endParaRPr lang="en-US" sz="3200" dirty="0">
              <a:effectLst/>
              <a:latin typeface="Helvetica Neue Light" panose="02000403000000020004" pitchFamily="2" charset="0"/>
              <a:ea typeface="Helvetica Neue Light" panose="02000403000000020004" pitchFamily="2" charset="0"/>
              <a:cs typeface="Helvetica Neue" panose="02000503000000020004" pitchFamily="2" charset="0"/>
            </a:endParaRPr>
          </a:p>
          <a:p>
            <a:pPr marL="457200" indent="-457200">
              <a:buFont typeface="Wingdings" panose="05000000000000000000" pitchFamily="2" charset="2"/>
              <a:buChar char="Ø"/>
            </a:pPr>
            <a:r>
              <a:rPr lang="en-US" sz="3200" dirty="0">
                <a:effectLst/>
                <a:latin typeface="Helvetica Neue Light" panose="02000403000000020004" pitchFamily="2" charset="0"/>
                <a:ea typeface="Helvetica Neue Light" panose="02000403000000020004" pitchFamily="2" charset="0"/>
                <a:cs typeface="Helvetica Neue" panose="02000503000000020004" pitchFamily="2" charset="0"/>
              </a:rPr>
              <a:t>Brings people together around shared priorities</a:t>
            </a:r>
          </a:p>
          <a:p>
            <a:pPr marL="457200" indent="-457200">
              <a:buFont typeface="Wingdings" panose="05000000000000000000" pitchFamily="2" charset="2"/>
              <a:buChar char="Ø"/>
            </a:pPr>
            <a:r>
              <a:rPr lang="en-US" sz="3200" dirty="0">
                <a:effectLst/>
                <a:latin typeface="Helvetica Neue Light" panose="02000403000000020004" pitchFamily="2" charset="0"/>
                <a:ea typeface="Helvetica Neue Light" panose="02000403000000020004" pitchFamily="2" charset="0"/>
                <a:cs typeface="Helvetica Neue" panose="02000503000000020004" pitchFamily="2" charset="0"/>
              </a:rPr>
              <a:t>Invites philanthropy to accelerate impact</a:t>
            </a:r>
          </a:p>
          <a:p>
            <a:pPr marL="457200" indent="-457200">
              <a:buFont typeface="Wingdings" panose="05000000000000000000" pitchFamily="2" charset="2"/>
              <a:buChar char="Ø"/>
            </a:pPr>
            <a:r>
              <a:rPr lang="en-US" sz="3200" dirty="0">
                <a:effectLst/>
                <a:latin typeface="Helvetica Neue Light" panose="02000403000000020004" pitchFamily="2" charset="0"/>
                <a:ea typeface="Helvetica Neue Light" panose="02000403000000020004" pitchFamily="2" charset="0"/>
                <a:cs typeface="Helvetica Neue" panose="02000503000000020004" pitchFamily="2" charset="0"/>
              </a:rPr>
              <a:t>Builds relationships + engagement</a:t>
            </a:r>
          </a:p>
          <a:p>
            <a:pPr marL="457200" indent="-457200">
              <a:buFont typeface="Wingdings" panose="05000000000000000000" pitchFamily="2" charset="2"/>
              <a:buChar char="Ø"/>
            </a:pPr>
            <a:r>
              <a:rPr lang="en-US" sz="3200" dirty="0">
                <a:effectLst/>
                <a:latin typeface="Helvetica Neue Light" panose="02000403000000020004" pitchFamily="2" charset="0"/>
                <a:ea typeface="Helvetica Neue Light" panose="02000403000000020004" pitchFamily="2" charset="0"/>
                <a:cs typeface="Helvetica Neue" panose="02000503000000020004" pitchFamily="2" charset="0"/>
              </a:rPr>
              <a:t>Creates momentum beyond fundraising</a:t>
            </a:r>
            <a:br>
              <a:rPr lang="en-US" sz="1200" dirty="0">
                <a:effectLst/>
                <a:latin typeface="Calibri" panose="020F0502020204030204" pitchFamily="34" charset="0"/>
                <a:ea typeface="Calibri" panose="020F0502020204030204" pitchFamily="34" charset="0"/>
                <a:cs typeface="Times New Roman" panose="02020603050405020304" pitchFamily="18" charset="0"/>
              </a:rPr>
            </a:br>
            <a:endParaRPr lang="en-US" dirty="0"/>
          </a:p>
        </p:txBody>
      </p:sp>
    </p:spTree>
    <p:extLst>
      <p:ext uri="{BB962C8B-B14F-4D97-AF65-F5344CB8AC3E}">
        <p14:creationId xmlns:p14="http://schemas.microsoft.com/office/powerpoint/2010/main" val="346598844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648322-6034-0E4B-4131-5B908336B44A}"/>
              </a:ext>
            </a:extLst>
          </p:cNvPr>
          <p:cNvSpPr>
            <a:spLocks noGrp="1"/>
          </p:cNvSpPr>
          <p:nvPr>
            <p:ph type="title"/>
          </p:nvPr>
        </p:nvSpPr>
        <p:spPr>
          <a:xfrm>
            <a:off x="609600" y="533400"/>
            <a:ext cx="4954588" cy="1224566"/>
          </a:xfrm>
        </p:spPr>
        <p:txBody>
          <a:bodyPr>
            <a:normAutofit/>
          </a:bodyPr>
          <a:lstStyle/>
          <a:p>
            <a:r>
              <a:rPr lang="en-US" b="1" dirty="0"/>
              <a:t>Our Campaign Journey</a:t>
            </a:r>
            <a:br>
              <a:rPr lang="en-US" dirty="0"/>
            </a:br>
            <a:endParaRPr lang="en-US" dirty="0"/>
          </a:p>
        </p:txBody>
      </p:sp>
      <p:sp>
        <p:nvSpPr>
          <p:cNvPr id="3" name="Content Placeholder 2">
            <a:extLst>
              <a:ext uri="{FF2B5EF4-FFF2-40B4-BE49-F238E27FC236}">
                <a16:creationId xmlns:a16="http://schemas.microsoft.com/office/drawing/2014/main" id="{AD594671-32CA-01DB-8073-65F150955D2C}"/>
              </a:ext>
            </a:extLst>
          </p:cNvPr>
          <p:cNvSpPr>
            <a:spLocks noGrp="1"/>
          </p:cNvSpPr>
          <p:nvPr>
            <p:ph idx="1"/>
          </p:nvPr>
        </p:nvSpPr>
        <p:spPr>
          <a:xfrm>
            <a:off x="464103" y="2174332"/>
            <a:ext cx="11431118" cy="767366"/>
          </a:xfrm>
          <a:noFill/>
          <a:ln>
            <a:noFill/>
          </a:ln>
        </p:spPr>
        <p:txBody>
          <a:bodyPr>
            <a:noAutofit/>
          </a:bodyPr>
          <a:lstStyle/>
          <a:p>
            <a:pPr marL="130175" indent="0">
              <a:buNone/>
            </a:pPr>
            <a:r>
              <a:rPr lang="en-US" sz="2400" b="1" dirty="0">
                <a:latin typeface="Helvetica Neue" panose="02000503000000020004"/>
              </a:rPr>
              <a:t>PLAN → SILENT PHASE → PUBLIC PHASE → CELEBRATE + SUSTAIN</a:t>
            </a:r>
            <a:endParaRPr lang="en-US" sz="2400" dirty="0">
              <a:latin typeface="Helvetica Neue" panose="02000503000000020004"/>
            </a:endParaRPr>
          </a:p>
          <a:p>
            <a:pPr marL="273050" lvl="1" indent="0">
              <a:lnSpc>
                <a:spcPct val="100000"/>
              </a:lnSpc>
              <a:spcBef>
                <a:spcPts val="0"/>
              </a:spcBef>
              <a:buNone/>
            </a:pPr>
            <a:endParaRPr lang="en-US" sz="2800" dirty="0">
              <a:latin typeface="Helvetica Neue" panose="02000503000000020004"/>
            </a:endParaRPr>
          </a:p>
        </p:txBody>
      </p:sp>
      <p:sp>
        <p:nvSpPr>
          <p:cNvPr id="6" name="Slide Number Placeholder 5">
            <a:extLst>
              <a:ext uri="{FF2B5EF4-FFF2-40B4-BE49-F238E27FC236}">
                <a16:creationId xmlns:a16="http://schemas.microsoft.com/office/drawing/2014/main" id="{205CED5F-50D7-563A-7996-26B9627933D5}"/>
              </a:ext>
            </a:extLst>
          </p:cNvPr>
          <p:cNvSpPr>
            <a:spLocks noGrp="1"/>
          </p:cNvSpPr>
          <p:nvPr>
            <p:ph type="sldNum" sz="quarter" idx="12"/>
          </p:nvPr>
        </p:nvSpPr>
        <p:spPr/>
        <p:txBody>
          <a:bodyPr/>
          <a:lstStyle/>
          <a:p>
            <a:fld id="{2EF5B720-A4A1-FD49-AF98-E194DCD54D67}" type="slidenum">
              <a:rPr lang="en-US" smtClean="0"/>
              <a:t>19</a:t>
            </a:fld>
            <a:endParaRPr lang="en-US"/>
          </a:p>
        </p:txBody>
      </p:sp>
      <p:sp>
        <p:nvSpPr>
          <p:cNvPr id="4" name="Content Placeholder 2">
            <a:extLst>
              <a:ext uri="{FF2B5EF4-FFF2-40B4-BE49-F238E27FC236}">
                <a16:creationId xmlns:a16="http://schemas.microsoft.com/office/drawing/2014/main" id="{F79630EF-3909-26A0-48F5-E12F15F36435}"/>
              </a:ext>
            </a:extLst>
          </p:cNvPr>
          <p:cNvSpPr txBox="1">
            <a:spLocks/>
          </p:cNvSpPr>
          <p:nvPr/>
        </p:nvSpPr>
        <p:spPr>
          <a:xfrm>
            <a:off x="8367713" y="2240417"/>
            <a:ext cx="1676400" cy="1058643"/>
          </a:xfrm>
          <a:prstGeom prst="rect">
            <a:avLst/>
          </a:prstGeom>
          <a:noFill/>
          <a:ln>
            <a:noFill/>
          </a:ln>
        </p:spPr>
        <p:txBody>
          <a:bodyPr vert="horz" lIns="91440" tIns="45720" rIns="91440" bIns="45720" rtlCol="0">
            <a:noAutofit/>
          </a:bodyPr>
          <a:lstStyle>
            <a:lvl1pPr marL="295275" indent="-165100" algn="l" defTabSz="914400" rtl="0" eaLnBrk="1" latinLnBrk="0" hangingPunct="1">
              <a:lnSpc>
                <a:spcPct val="90000"/>
              </a:lnSpc>
              <a:spcBef>
                <a:spcPts val="1000"/>
              </a:spcBef>
              <a:buFont typeface="Arial" panose="020B0604020202020204" pitchFamily="34" charset="0"/>
              <a:buChar char="•"/>
              <a:tabLst/>
              <a:defRPr sz="1800" b="0" i="0" kern="1200">
                <a:solidFill>
                  <a:schemeClr val="tx1"/>
                </a:solidFill>
                <a:latin typeface="Helvetica Neue Light" panose="02000403000000020004" pitchFamily="2" charset="0"/>
                <a:ea typeface="Helvetica Neue Light" panose="02000403000000020004" pitchFamily="2" charset="0"/>
                <a:cs typeface="Helvetica Neue" panose="02000503000000020004" pitchFamily="2" charset="0"/>
              </a:defRPr>
            </a:lvl1pPr>
            <a:lvl2pPr marL="458788" indent="-185738" algn="l" defTabSz="914400" rtl="0" eaLnBrk="1" latinLnBrk="0" hangingPunct="1">
              <a:lnSpc>
                <a:spcPct val="90000"/>
              </a:lnSpc>
              <a:spcBef>
                <a:spcPts val="500"/>
              </a:spcBef>
              <a:buFont typeface="Arial" panose="020B0604020202020204" pitchFamily="34" charset="0"/>
              <a:buChar char="•"/>
              <a:tabLst/>
              <a:defRPr sz="1800" b="0" i="0" kern="1200">
                <a:solidFill>
                  <a:schemeClr val="tx1"/>
                </a:solidFill>
                <a:latin typeface="Helvetica Neue Light" panose="02000403000000020004" pitchFamily="2" charset="0"/>
                <a:ea typeface="Helvetica Neue Light" panose="02000403000000020004" pitchFamily="2" charset="0"/>
                <a:cs typeface="Helvetica Neue" panose="02000503000000020004" pitchFamily="2" charset="0"/>
              </a:defRPr>
            </a:lvl2pPr>
            <a:lvl3pPr marL="635000" indent="-174625" algn="l" defTabSz="914400" rtl="0" eaLnBrk="1" latinLnBrk="0" hangingPunct="1">
              <a:lnSpc>
                <a:spcPct val="90000"/>
              </a:lnSpc>
              <a:spcBef>
                <a:spcPts val="500"/>
              </a:spcBef>
              <a:buFont typeface="Arial" panose="020B0604020202020204" pitchFamily="34" charset="0"/>
              <a:buChar char="•"/>
              <a:tabLst/>
              <a:defRPr sz="1800" b="0" i="0" kern="1200">
                <a:solidFill>
                  <a:schemeClr val="tx1"/>
                </a:solidFill>
                <a:latin typeface="Helvetica Neue Light" panose="02000403000000020004" pitchFamily="2" charset="0"/>
                <a:ea typeface="Helvetica Neue Light" panose="02000403000000020004" pitchFamily="2" charset="0"/>
                <a:cs typeface="Helvetica Neue" panose="02000503000000020004" pitchFamily="2" charset="0"/>
              </a:defRPr>
            </a:lvl3pPr>
            <a:lvl4pPr marL="808038" indent="-173038" algn="l" defTabSz="914400" rtl="0" eaLnBrk="1" latinLnBrk="0" hangingPunct="1">
              <a:lnSpc>
                <a:spcPct val="90000"/>
              </a:lnSpc>
              <a:spcBef>
                <a:spcPts val="500"/>
              </a:spcBef>
              <a:buFont typeface="Arial" panose="020B0604020202020204" pitchFamily="34" charset="0"/>
              <a:buChar char="•"/>
              <a:tabLst/>
              <a:defRPr sz="1800" b="0" i="0" kern="1200">
                <a:solidFill>
                  <a:schemeClr val="tx1"/>
                </a:solidFill>
                <a:latin typeface="Helvetica Neue Light" panose="02000403000000020004" pitchFamily="2" charset="0"/>
                <a:ea typeface="Helvetica Neue Light" panose="02000403000000020004" pitchFamily="2" charset="0"/>
                <a:cs typeface="Helvetica Neue" panose="02000503000000020004" pitchFamily="2" charset="0"/>
              </a:defRPr>
            </a:lvl4pPr>
            <a:lvl5pPr marL="982663" indent="-174625" algn="l" defTabSz="914400" rtl="0" eaLnBrk="1" latinLnBrk="0" hangingPunct="1">
              <a:lnSpc>
                <a:spcPct val="90000"/>
              </a:lnSpc>
              <a:spcBef>
                <a:spcPts val="500"/>
              </a:spcBef>
              <a:buFont typeface="Arial" panose="020B0604020202020204" pitchFamily="34" charset="0"/>
              <a:buChar char="•"/>
              <a:tabLst/>
              <a:defRPr sz="1800" b="0" i="0" kern="1200">
                <a:solidFill>
                  <a:schemeClr val="tx1"/>
                </a:solidFill>
                <a:latin typeface="Helvetica Neue Light" panose="02000403000000020004" pitchFamily="2" charset="0"/>
                <a:ea typeface="Helvetica Neue Light" panose="02000403000000020004" pitchFamily="2" charset="0"/>
                <a:cs typeface="Helvetica Neue" panose="02000503000000020004"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9pPr>
          </a:lstStyle>
          <a:p>
            <a:pPr marL="130175" indent="0">
              <a:buNone/>
            </a:pPr>
            <a:br>
              <a:rPr lang="en-US" sz="2400" dirty="0">
                <a:latin typeface="Helvetica Neue" panose="02000503000000020004"/>
              </a:rPr>
            </a:br>
            <a:r>
              <a:rPr lang="en-US" sz="2400" dirty="0">
                <a:latin typeface="Helvetica Neue" panose="02000503000000020004"/>
              </a:rPr>
              <a:t>Steward</a:t>
            </a:r>
            <a:endParaRPr lang="en-US" sz="2800" dirty="0">
              <a:latin typeface="Helvetica Neue" panose="02000503000000020004"/>
            </a:endParaRPr>
          </a:p>
        </p:txBody>
      </p:sp>
      <p:sp>
        <p:nvSpPr>
          <p:cNvPr id="7" name="Content Placeholder 2">
            <a:extLst>
              <a:ext uri="{FF2B5EF4-FFF2-40B4-BE49-F238E27FC236}">
                <a16:creationId xmlns:a16="http://schemas.microsoft.com/office/drawing/2014/main" id="{A7D913F3-B5F8-33D6-B463-94415677714D}"/>
              </a:ext>
            </a:extLst>
          </p:cNvPr>
          <p:cNvSpPr txBox="1">
            <a:spLocks/>
          </p:cNvSpPr>
          <p:nvPr/>
        </p:nvSpPr>
        <p:spPr>
          <a:xfrm>
            <a:off x="512833" y="2240417"/>
            <a:ext cx="1670329" cy="1695501"/>
          </a:xfrm>
          <a:prstGeom prst="rect">
            <a:avLst/>
          </a:prstGeom>
          <a:noFill/>
          <a:ln>
            <a:noFill/>
          </a:ln>
        </p:spPr>
        <p:txBody>
          <a:bodyPr vert="horz" lIns="91440" tIns="45720" rIns="91440" bIns="45720" rtlCol="0">
            <a:noAutofit/>
          </a:bodyPr>
          <a:lstStyle>
            <a:lvl1pPr marL="295275" indent="-165100" algn="l" defTabSz="914400" rtl="0" eaLnBrk="1" latinLnBrk="0" hangingPunct="1">
              <a:lnSpc>
                <a:spcPct val="90000"/>
              </a:lnSpc>
              <a:spcBef>
                <a:spcPts val="1000"/>
              </a:spcBef>
              <a:buFont typeface="Arial" panose="020B0604020202020204" pitchFamily="34" charset="0"/>
              <a:buChar char="•"/>
              <a:tabLst/>
              <a:defRPr sz="1800" b="0" i="0" kern="1200">
                <a:solidFill>
                  <a:schemeClr val="tx1"/>
                </a:solidFill>
                <a:latin typeface="Helvetica Neue Light" panose="02000403000000020004" pitchFamily="2" charset="0"/>
                <a:ea typeface="Helvetica Neue Light" panose="02000403000000020004" pitchFamily="2" charset="0"/>
                <a:cs typeface="Helvetica Neue" panose="02000503000000020004" pitchFamily="2" charset="0"/>
              </a:defRPr>
            </a:lvl1pPr>
            <a:lvl2pPr marL="458788" indent="-185738" algn="l" defTabSz="914400" rtl="0" eaLnBrk="1" latinLnBrk="0" hangingPunct="1">
              <a:lnSpc>
                <a:spcPct val="90000"/>
              </a:lnSpc>
              <a:spcBef>
                <a:spcPts val="500"/>
              </a:spcBef>
              <a:buFont typeface="Arial" panose="020B0604020202020204" pitchFamily="34" charset="0"/>
              <a:buChar char="•"/>
              <a:tabLst/>
              <a:defRPr sz="1800" b="0" i="0" kern="1200">
                <a:solidFill>
                  <a:schemeClr val="tx1"/>
                </a:solidFill>
                <a:latin typeface="Helvetica Neue Light" panose="02000403000000020004" pitchFamily="2" charset="0"/>
                <a:ea typeface="Helvetica Neue Light" panose="02000403000000020004" pitchFamily="2" charset="0"/>
                <a:cs typeface="Helvetica Neue" panose="02000503000000020004" pitchFamily="2" charset="0"/>
              </a:defRPr>
            </a:lvl2pPr>
            <a:lvl3pPr marL="635000" indent="-174625" algn="l" defTabSz="914400" rtl="0" eaLnBrk="1" latinLnBrk="0" hangingPunct="1">
              <a:lnSpc>
                <a:spcPct val="90000"/>
              </a:lnSpc>
              <a:spcBef>
                <a:spcPts val="500"/>
              </a:spcBef>
              <a:buFont typeface="Arial" panose="020B0604020202020204" pitchFamily="34" charset="0"/>
              <a:buChar char="•"/>
              <a:tabLst/>
              <a:defRPr sz="1800" b="0" i="0" kern="1200">
                <a:solidFill>
                  <a:schemeClr val="tx1"/>
                </a:solidFill>
                <a:latin typeface="Helvetica Neue Light" panose="02000403000000020004" pitchFamily="2" charset="0"/>
                <a:ea typeface="Helvetica Neue Light" panose="02000403000000020004" pitchFamily="2" charset="0"/>
                <a:cs typeface="Helvetica Neue" panose="02000503000000020004" pitchFamily="2" charset="0"/>
              </a:defRPr>
            </a:lvl3pPr>
            <a:lvl4pPr marL="808038" indent="-173038" algn="l" defTabSz="914400" rtl="0" eaLnBrk="1" latinLnBrk="0" hangingPunct="1">
              <a:lnSpc>
                <a:spcPct val="90000"/>
              </a:lnSpc>
              <a:spcBef>
                <a:spcPts val="500"/>
              </a:spcBef>
              <a:buFont typeface="Arial" panose="020B0604020202020204" pitchFamily="34" charset="0"/>
              <a:buChar char="•"/>
              <a:tabLst/>
              <a:defRPr sz="1800" b="0" i="0" kern="1200">
                <a:solidFill>
                  <a:schemeClr val="tx1"/>
                </a:solidFill>
                <a:latin typeface="Helvetica Neue Light" panose="02000403000000020004" pitchFamily="2" charset="0"/>
                <a:ea typeface="Helvetica Neue Light" panose="02000403000000020004" pitchFamily="2" charset="0"/>
                <a:cs typeface="Helvetica Neue" panose="02000503000000020004" pitchFamily="2" charset="0"/>
              </a:defRPr>
            </a:lvl4pPr>
            <a:lvl5pPr marL="982663" indent="-174625" algn="l" defTabSz="914400" rtl="0" eaLnBrk="1" latinLnBrk="0" hangingPunct="1">
              <a:lnSpc>
                <a:spcPct val="90000"/>
              </a:lnSpc>
              <a:spcBef>
                <a:spcPts val="500"/>
              </a:spcBef>
              <a:buFont typeface="Arial" panose="020B0604020202020204" pitchFamily="34" charset="0"/>
              <a:buChar char="•"/>
              <a:tabLst/>
              <a:defRPr sz="1800" b="0" i="0" kern="1200">
                <a:solidFill>
                  <a:schemeClr val="tx1"/>
                </a:solidFill>
                <a:latin typeface="Helvetica Neue Light" panose="02000403000000020004" pitchFamily="2" charset="0"/>
                <a:ea typeface="Helvetica Neue Light" panose="02000403000000020004" pitchFamily="2" charset="0"/>
                <a:cs typeface="Helvetica Neue" panose="02000503000000020004"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9pPr>
          </a:lstStyle>
          <a:p>
            <a:pPr marL="130175" indent="0">
              <a:buNone/>
            </a:pPr>
            <a:br>
              <a:rPr lang="en-US" sz="2400" dirty="0">
                <a:latin typeface="Helvetica Neue" panose="02000503000000020004"/>
              </a:rPr>
            </a:br>
            <a:r>
              <a:rPr lang="en-US" sz="2400" dirty="0">
                <a:latin typeface="Helvetica Neue" panose="02000503000000020004"/>
              </a:rPr>
              <a:t>Listen </a:t>
            </a:r>
          </a:p>
          <a:p>
            <a:pPr marL="130175" indent="0">
              <a:buNone/>
            </a:pPr>
            <a:r>
              <a:rPr lang="en-US" sz="2400" dirty="0">
                <a:latin typeface="Helvetica Neue" panose="02000503000000020004"/>
              </a:rPr>
              <a:t>Assess </a:t>
            </a:r>
          </a:p>
          <a:p>
            <a:pPr marL="130175" indent="0">
              <a:buNone/>
            </a:pPr>
            <a:r>
              <a:rPr lang="en-US" sz="2400" dirty="0">
                <a:latin typeface="Helvetica Neue" panose="02000503000000020004"/>
              </a:rPr>
              <a:t>Prioritize</a:t>
            </a:r>
          </a:p>
          <a:p>
            <a:pPr marL="273050" lvl="1" indent="0">
              <a:lnSpc>
                <a:spcPct val="100000"/>
              </a:lnSpc>
              <a:spcBef>
                <a:spcPts val="0"/>
              </a:spcBef>
              <a:buFont typeface="Arial" panose="020B0604020202020204" pitchFamily="34" charset="0"/>
              <a:buNone/>
            </a:pPr>
            <a:endParaRPr lang="en-US" sz="2800" dirty="0">
              <a:latin typeface="Helvetica Neue" panose="02000503000000020004"/>
            </a:endParaRPr>
          </a:p>
        </p:txBody>
      </p:sp>
      <p:sp>
        <p:nvSpPr>
          <p:cNvPr id="9" name="Content Placeholder 2">
            <a:extLst>
              <a:ext uri="{FF2B5EF4-FFF2-40B4-BE49-F238E27FC236}">
                <a16:creationId xmlns:a16="http://schemas.microsoft.com/office/drawing/2014/main" id="{1790B016-2E25-89EC-38E9-22A3BC2051B4}"/>
              </a:ext>
            </a:extLst>
          </p:cNvPr>
          <p:cNvSpPr txBox="1">
            <a:spLocks/>
          </p:cNvSpPr>
          <p:nvPr/>
        </p:nvSpPr>
        <p:spPr>
          <a:xfrm>
            <a:off x="2270824" y="2558015"/>
            <a:ext cx="3181350" cy="1856219"/>
          </a:xfrm>
          <a:prstGeom prst="rect">
            <a:avLst/>
          </a:prstGeom>
          <a:noFill/>
          <a:ln>
            <a:noFill/>
          </a:ln>
        </p:spPr>
        <p:txBody>
          <a:bodyPr vert="horz" lIns="91440" tIns="45720" rIns="91440" bIns="45720" rtlCol="0">
            <a:noAutofit/>
          </a:bodyPr>
          <a:lstStyle>
            <a:lvl1pPr marL="295275" indent="-165100" algn="l" defTabSz="914400" rtl="0" eaLnBrk="1" latinLnBrk="0" hangingPunct="1">
              <a:lnSpc>
                <a:spcPct val="90000"/>
              </a:lnSpc>
              <a:spcBef>
                <a:spcPts val="1000"/>
              </a:spcBef>
              <a:buFont typeface="Arial" panose="020B0604020202020204" pitchFamily="34" charset="0"/>
              <a:buChar char="•"/>
              <a:tabLst/>
              <a:defRPr sz="1800" b="0" i="0" kern="1200">
                <a:solidFill>
                  <a:schemeClr val="tx1"/>
                </a:solidFill>
                <a:latin typeface="Helvetica Neue Light" panose="02000403000000020004" pitchFamily="2" charset="0"/>
                <a:ea typeface="Helvetica Neue Light" panose="02000403000000020004" pitchFamily="2" charset="0"/>
                <a:cs typeface="Helvetica Neue" panose="02000503000000020004" pitchFamily="2" charset="0"/>
              </a:defRPr>
            </a:lvl1pPr>
            <a:lvl2pPr marL="458788" indent="-185738" algn="l" defTabSz="914400" rtl="0" eaLnBrk="1" latinLnBrk="0" hangingPunct="1">
              <a:lnSpc>
                <a:spcPct val="90000"/>
              </a:lnSpc>
              <a:spcBef>
                <a:spcPts val="500"/>
              </a:spcBef>
              <a:buFont typeface="Arial" panose="020B0604020202020204" pitchFamily="34" charset="0"/>
              <a:buChar char="•"/>
              <a:tabLst/>
              <a:defRPr sz="1800" b="0" i="0" kern="1200">
                <a:solidFill>
                  <a:schemeClr val="tx1"/>
                </a:solidFill>
                <a:latin typeface="Helvetica Neue Light" panose="02000403000000020004" pitchFamily="2" charset="0"/>
                <a:ea typeface="Helvetica Neue Light" panose="02000403000000020004" pitchFamily="2" charset="0"/>
                <a:cs typeface="Helvetica Neue" panose="02000503000000020004" pitchFamily="2" charset="0"/>
              </a:defRPr>
            </a:lvl2pPr>
            <a:lvl3pPr marL="635000" indent="-174625" algn="l" defTabSz="914400" rtl="0" eaLnBrk="1" latinLnBrk="0" hangingPunct="1">
              <a:lnSpc>
                <a:spcPct val="90000"/>
              </a:lnSpc>
              <a:spcBef>
                <a:spcPts val="500"/>
              </a:spcBef>
              <a:buFont typeface="Arial" panose="020B0604020202020204" pitchFamily="34" charset="0"/>
              <a:buChar char="•"/>
              <a:tabLst/>
              <a:defRPr sz="1800" b="0" i="0" kern="1200">
                <a:solidFill>
                  <a:schemeClr val="tx1"/>
                </a:solidFill>
                <a:latin typeface="Helvetica Neue Light" panose="02000403000000020004" pitchFamily="2" charset="0"/>
                <a:ea typeface="Helvetica Neue Light" panose="02000403000000020004" pitchFamily="2" charset="0"/>
                <a:cs typeface="Helvetica Neue" panose="02000503000000020004" pitchFamily="2" charset="0"/>
              </a:defRPr>
            </a:lvl3pPr>
            <a:lvl4pPr marL="808038" indent="-173038" algn="l" defTabSz="914400" rtl="0" eaLnBrk="1" latinLnBrk="0" hangingPunct="1">
              <a:lnSpc>
                <a:spcPct val="90000"/>
              </a:lnSpc>
              <a:spcBef>
                <a:spcPts val="500"/>
              </a:spcBef>
              <a:buFont typeface="Arial" panose="020B0604020202020204" pitchFamily="34" charset="0"/>
              <a:buChar char="•"/>
              <a:tabLst/>
              <a:defRPr sz="1800" b="0" i="0" kern="1200">
                <a:solidFill>
                  <a:schemeClr val="tx1"/>
                </a:solidFill>
                <a:latin typeface="Helvetica Neue Light" panose="02000403000000020004" pitchFamily="2" charset="0"/>
                <a:ea typeface="Helvetica Neue Light" panose="02000403000000020004" pitchFamily="2" charset="0"/>
                <a:cs typeface="Helvetica Neue" panose="02000503000000020004" pitchFamily="2" charset="0"/>
              </a:defRPr>
            </a:lvl4pPr>
            <a:lvl5pPr marL="982663" indent="-174625" algn="l" defTabSz="914400" rtl="0" eaLnBrk="1" latinLnBrk="0" hangingPunct="1">
              <a:lnSpc>
                <a:spcPct val="90000"/>
              </a:lnSpc>
              <a:spcBef>
                <a:spcPts val="500"/>
              </a:spcBef>
              <a:buFont typeface="Arial" panose="020B0604020202020204" pitchFamily="34" charset="0"/>
              <a:buChar char="•"/>
              <a:tabLst/>
              <a:defRPr sz="1800" b="0" i="0" kern="1200">
                <a:solidFill>
                  <a:schemeClr val="tx1"/>
                </a:solidFill>
                <a:latin typeface="Helvetica Neue Light" panose="02000403000000020004" pitchFamily="2" charset="0"/>
                <a:ea typeface="Helvetica Neue Light" panose="02000403000000020004" pitchFamily="2" charset="0"/>
                <a:cs typeface="Helvetica Neue" panose="02000503000000020004"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9pPr>
          </a:lstStyle>
          <a:p>
            <a:pPr marL="130175" indent="0">
              <a:buNone/>
            </a:pPr>
            <a:r>
              <a:rPr lang="en-US" sz="2400" dirty="0">
                <a:latin typeface="Helvetica Neue" panose="02000503000000020004"/>
              </a:rPr>
              <a:t>Build </a:t>
            </a:r>
          </a:p>
          <a:p>
            <a:pPr marL="130175" indent="0">
              <a:buNone/>
            </a:pPr>
            <a:r>
              <a:rPr lang="en-US" sz="2400" dirty="0">
                <a:latin typeface="Helvetica Neue" panose="02000503000000020004"/>
              </a:rPr>
              <a:t>Cultivate </a:t>
            </a:r>
          </a:p>
          <a:p>
            <a:pPr marL="130175" indent="0">
              <a:buNone/>
            </a:pPr>
            <a:r>
              <a:rPr lang="en-US" sz="2400" dirty="0">
                <a:latin typeface="Helvetica Neue" panose="02000503000000020004"/>
              </a:rPr>
              <a:t>Secure early investment</a:t>
            </a:r>
          </a:p>
          <a:p>
            <a:pPr marL="273050" lvl="1" indent="0">
              <a:lnSpc>
                <a:spcPct val="100000"/>
              </a:lnSpc>
              <a:spcBef>
                <a:spcPts val="0"/>
              </a:spcBef>
              <a:buFont typeface="Arial" panose="020B0604020202020204" pitchFamily="34" charset="0"/>
              <a:buNone/>
            </a:pPr>
            <a:endParaRPr lang="en-US" sz="2800" dirty="0">
              <a:latin typeface="Helvetica Neue" panose="02000503000000020004"/>
            </a:endParaRPr>
          </a:p>
        </p:txBody>
      </p:sp>
      <p:sp>
        <p:nvSpPr>
          <p:cNvPr id="11" name="Content Placeholder 2">
            <a:extLst>
              <a:ext uri="{FF2B5EF4-FFF2-40B4-BE49-F238E27FC236}">
                <a16:creationId xmlns:a16="http://schemas.microsoft.com/office/drawing/2014/main" id="{EF9F0FCA-3CE4-8A1B-094B-44809C0828E0}"/>
              </a:ext>
            </a:extLst>
          </p:cNvPr>
          <p:cNvSpPr txBox="1">
            <a:spLocks/>
          </p:cNvSpPr>
          <p:nvPr/>
        </p:nvSpPr>
        <p:spPr>
          <a:xfrm>
            <a:off x="4501960" y="2558015"/>
            <a:ext cx="2584831" cy="1377903"/>
          </a:xfrm>
          <a:prstGeom prst="rect">
            <a:avLst/>
          </a:prstGeom>
          <a:noFill/>
          <a:ln>
            <a:noFill/>
          </a:ln>
        </p:spPr>
        <p:txBody>
          <a:bodyPr vert="horz" lIns="91440" tIns="45720" rIns="91440" bIns="45720" rtlCol="0">
            <a:noAutofit/>
          </a:bodyPr>
          <a:lstStyle>
            <a:lvl1pPr marL="295275" indent="-165100" algn="l" defTabSz="914400" rtl="0" eaLnBrk="1" latinLnBrk="0" hangingPunct="1">
              <a:lnSpc>
                <a:spcPct val="90000"/>
              </a:lnSpc>
              <a:spcBef>
                <a:spcPts val="1000"/>
              </a:spcBef>
              <a:buFont typeface="Arial" panose="020B0604020202020204" pitchFamily="34" charset="0"/>
              <a:buChar char="•"/>
              <a:tabLst/>
              <a:defRPr sz="1800" b="0" i="0" kern="1200">
                <a:solidFill>
                  <a:schemeClr val="tx1"/>
                </a:solidFill>
                <a:latin typeface="Helvetica Neue Light" panose="02000403000000020004" pitchFamily="2" charset="0"/>
                <a:ea typeface="Helvetica Neue Light" panose="02000403000000020004" pitchFamily="2" charset="0"/>
                <a:cs typeface="Helvetica Neue" panose="02000503000000020004" pitchFamily="2" charset="0"/>
              </a:defRPr>
            </a:lvl1pPr>
            <a:lvl2pPr marL="458788" indent="-185738" algn="l" defTabSz="914400" rtl="0" eaLnBrk="1" latinLnBrk="0" hangingPunct="1">
              <a:lnSpc>
                <a:spcPct val="90000"/>
              </a:lnSpc>
              <a:spcBef>
                <a:spcPts val="500"/>
              </a:spcBef>
              <a:buFont typeface="Arial" panose="020B0604020202020204" pitchFamily="34" charset="0"/>
              <a:buChar char="•"/>
              <a:tabLst/>
              <a:defRPr sz="1800" b="0" i="0" kern="1200">
                <a:solidFill>
                  <a:schemeClr val="tx1"/>
                </a:solidFill>
                <a:latin typeface="Helvetica Neue Light" panose="02000403000000020004" pitchFamily="2" charset="0"/>
                <a:ea typeface="Helvetica Neue Light" panose="02000403000000020004" pitchFamily="2" charset="0"/>
                <a:cs typeface="Helvetica Neue" panose="02000503000000020004" pitchFamily="2" charset="0"/>
              </a:defRPr>
            </a:lvl2pPr>
            <a:lvl3pPr marL="635000" indent="-174625" algn="l" defTabSz="914400" rtl="0" eaLnBrk="1" latinLnBrk="0" hangingPunct="1">
              <a:lnSpc>
                <a:spcPct val="90000"/>
              </a:lnSpc>
              <a:spcBef>
                <a:spcPts val="500"/>
              </a:spcBef>
              <a:buFont typeface="Arial" panose="020B0604020202020204" pitchFamily="34" charset="0"/>
              <a:buChar char="•"/>
              <a:tabLst/>
              <a:defRPr sz="1800" b="0" i="0" kern="1200">
                <a:solidFill>
                  <a:schemeClr val="tx1"/>
                </a:solidFill>
                <a:latin typeface="Helvetica Neue Light" panose="02000403000000020004" pitchFamily="2" charset="0"/>
                <a:ea typeface="Helvetica Neue Light" panose="02000403000000020004" pitchFamily="2" charset="0"/>
                <a:cs typeface="Helvetica Neue" panose="02000503000000020004" pitchFamily="2" charset="0"/>
              </a:defRPr>
            </a:lvl3pPr>
            <a:lvl4pPr marL="808038" indent="-173038" algn="l" defTabSz="914400" rtl="0" eaLnBrk="1" latinLnBrk="0" hangingPunct="1">
              <a:lnSpc>
                <a:spcPct val="90000"/>
              </a:lnSpc>
              <a:spcBef>
                <a:spcPts val="500"/>
              </a:spcBef>
              <a:buFont typeface="Arial" panose="020B0604020202020204" pitchFamily="34" charset="0"/>
              <a:buChar char="•"/>
              <a:tabLst/>
              <a:defRPr sz="1800" b="0" i="0" kern="1200">
                <a:solidFill>
                  <a:schemeClr val="tx1"/>
                </a:solidFill>
                <a:latin typeface="Helvetica Neue Light" panose="02000403000000020004" pitchFamily="2" charset="0"/>
                <a:ea typeface="Helvetica Neue Light" panose="02000403000000020004" pitchFamily="2" charset="0"/>
                <a:cs typeface="Helvetica Neue" panose="02000503000000020004" pitchFamily="2" charset="0"/>
              </a:defRPr>
            </a:lvl4pPr>
            <a:lvl5pPr marL="982663" indent="-174625" algn="l" defTabSz="914400" rtl="0" eaLnBrk="1" latinLnBrk="0" hangingPunct="1">
              <a:lnSpc>
                <a:spcPct val="90000"/>
              </a:lnSpc>
              <a:spcBef>
                <a:spcPts val="500"/>
              </a:spcBef>
              <a:buFont typeface="Arial" panose="020B0604020202020204" pitchFamily="34" charset="0"/>
              <a:buChar char="•"/>
              <a:tabLst/>
              <a:defRPr sz="1800" b="0" i="0" kern="1200">
                <a:solidFill>
                  <a:schemeClr val="tx1"/>
                </a:solidFill>
                <a:latin typeface="Helvetica Neue Light" panose="02000403000000020004" pitchFamily="2" charset="0"/>
                <a:ea typeface="Helvetica Neue Light" panose="02000403000000020004" pitchFamily="2" charset="0"/>
                <a:cs typeface="Helvetica Neue" panose="02000503000000020004"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9pPr>
          </a:lstStyle>
          <a:p>
            <a:pPr marL="130175" indent="0">
              <a:buNone/>
            </a:pPr>
            <a:r>
              <a:rPr lang="en-US" sz="2400" dirty="0">
                <a:latin typeface="Helvetica Neue" panose="02000503000000020004"/>
              </a:rPr>
              <a:t>Share </a:t>
            </a:r>
          </a:p>
          <a:p>
            <a:pPr marL="130175" indent="0">
              <a:buNone/>
            </a:pPr>
            <a:r>
              <a:rPr lang="en-US" sz="2400" dirty="0">
                <a:latin typeface="Helvetica Neue" panose="02000503000000020004"/>
              </a:rPr>
              <a:t>Engage </a:t>
            </a:r>
          </a:p>
          <a:p>
            <a:pPr marL="130175" indent="0">
              <a:buNone/>
            </a:pPr>
            <a:r>
              <a:rPr lang="en-US" sz="2400" dirty="0">
                <a:latin typeface="Helvetica Neue" panose="02000503000000020004"/>
              </a:rPr>
              <a:t>Invite</a:t>
            </a:r>
          </a:p>
          <a:p>
            <a:pPr marL="273050" lvl="1" indent="0">
              <a:lnSpc>
                <a:spcPct val="100000"/>
              </a:lnSpc>
              <a:spcBef>
                <a:spcPts val="0"/>
              </a:spcBef>
              <a:buFont typeface="Arial" panose="020B0604020202020204" pitchFamily="34" charset="0"/>
              <a:buNone/>
            </a:pPr>
            <a:endParaRPr lang="en-US" sz="2800" dirty="0">
              <a:latin typeface="Helvetica Neue" panose="02000503000000020004"/>
            </a:endParaRPr>
          </a:p>
        </p:txBody>
      </p:sp>
      <p:sp>
        <p:nvSpPr>
          <p:cNvPr id="13" name="Content Placeholder 2">
            <a:extLst>
              <a:ext uri="{FF2B5EF4-FFF2-40B4-BE49-F238E27FC236}">
                <a16:creationId xmlns:a16="http://schemas.microsoft.com/office/drawing/2014/main" id="{D7D1BBCD-5490-23B4-D1AF-6E7DCE3DA06C}"/>
              </a:ext>
            </a:extLst>
          </p:cNvPr>
          <p:cNvSpPr txBox="1">
            <a:spLocks/>
          </p:cNvSpPr>
          <p:nvPr/>
        </p:nvSpPr>
        <p:spPr>
          <a:xfrm>
            <a:off x="4271772" y="4880392"/>
            <a:ext cx="2584831" cy="383683"/>
          </a:xfrm>
          <a:prstGeom prst="rect">
            <a:avLst/>
          </a:prstGeom>
          <a:noFill/>
          <a:ln>
            <a:noFill/>
          </a:ln>
        </p:spPr>
        <p:txBody>
          <a:bodyPr vert="horz" lIns="91440" tIns="45720" rIns="91440" bIns="45720" rtlCol="0">
            <a:noAutofit/>
          </a:bodyPr>
          <a:lstStyle>
            <a:lvl1pPr marL="295275" indent="-165100" algn="l" defTabSz="914400" rtl="0" eaLnBrk="1" latinLnBrk="0" hangingPunct="1">
              <a:lnSpc>
                <a:spcPct val="90000"/>
              </a:lnSpc>
              <a:spcBef>
                <a:spcPts val="1000"/>
              </a:spcBef>
              <a:buFont typeface="Arial" panose="020B0604020202020204" pitchFamily="34" charset="0"/>
              <a:buChar char="•"/>
              <a:tabLst/>
              <a:defRPr sz="1800" b="0" i="0" kern="1200">
                <a:solidFill>
                  <a:schemeClr val="tx1"/>
                </a:solidFill>
                <a:latin typeface="Helvetica Neue Light" panose="02000403000000020004" pitchFamily="2" charset="0"/>
                <a:ea typeface="Helvetica Neue Light" panose="02000403000000020004" pitchFamily="2" charset="0"/>
                <a:cs typeface="Helvetica Neue" panose="02000503000000020004" pitchFamily="2" charset="0"/>
              </a:defRPr>
            </a:lvl1pPr>
            <a:lvl2pPr marL="458788" indent="-185738" algn="l" defTabSz="914400" rtl="0" eaLnBrk="1" latinLnBrk="0" hangingPunct="1">
              <a:lnSpc>
                <a:spcPct val="90000"/>
              </a:lnSpc>
              <a:spcBef>
                <a:spcPts val="500"/>
              </a:spcBef>
              <a:buFont typeface="Arial" panose="020B0604020202020204" pitchFamily="34" charset="0"/>
              <a:buChar char="•"/>
              <a:tabLst/>
              <a:defRPr sz="1800" b="0" i="0" kern="1200">
                <a:solidFill>
                  <a:schemeClr val="tx1"/>
                </a:solidFill>
                <a:latin typeface="Helvetica Neue Light" panose="02000403000000020004" pitchFamily="2" charset="0"/>
                <a:ea typeface="Helvetica Neue Light" panose="02000403000000020004" pitchFamily="2" charset="0"/>
                <a:cs typeface="Helvetica Neue" panose="02000503000000020004" pitchFamily="2" charset="0"/>
              </a:defRPr>
            </a:lvl2pPr>
            <a:lvl3pPr marL="635000" indent="-174625" algn="l" defTabSz="914400" rtl="0" eaLnBrk="1" latinLnBrk="0" hangingPunct="1">
              <a:lnSpc>
                <a:spcPct val="90000"/>
              </a:lnSpc>
              <a:spcBef>
                <a:spcPts val="500"/>
              </a:spcBef>
              <a:buFont typeface="Arial" panose="020B0604020202020204" pitchFamily="34" charset="0"/>
              <a:buChar char="•"/>
              <a:tabLst/>
              <a:defRPr sz="1800" b="0" i="0" kern="1200">
                <a:solidFill>
                  <a:schemeClr val="tx1"/>
                </a:solidFill>
                <a:latin typeface="Helvetica Neue Light" panose="02000403000000020004" pitchFamily="2" charset="0"/>
                <a:ea typeface="Helvetica Neue Light" panose="02000403000000020004" pitchFamily="2" charset="0"/>
                <a:cs typeface="Helvetica Neue" panose="02000503000000020004" pitchFamily="2" charset="0"/>
              </a:defRPr>
            </a:lvl3pPr>
            <a:lvl4pPr marL="808038" indent="-173038" algn="l" defTabSz="914400" rtl="0" eaLnBrk="1" latinLnBrk="0" hangingPunct="1">
              <a:lnSpc>
                <a:spcPct val="90000"/>
              </a:lnSpc>
              <a:spcBef>
                <a:spcPts val="500"/>
              </a:spcBef>
              <a:buFont typeface="Arial" panose="020B0604020202020204" pitchFamily="34" charset="0"/>
              <a:buChar char="•"/>
              <a:tabLst/>
              <a:defRPr sz="1800" b="0" i="0" kern="1200">
                <a:solidFill>
                  <a:schemeClr val="tx1"/>
                </a:solidFill>
                <a:latin typeface="Helvetica Neue Light" panose="02000403000000020004" pitchFamily="2" charset="0"/>
                <a:ea typeface="Helvetica Neue Light" panose="02000403000000020004" pitchFamily="2" charset="0"/>
                <a:cs typeface="Helvetica Neue" panose="02000503000000020004" pitchFamily="2" charset="0"/>
              </a:defRPr>
            </a:lvl4pPr>
            <a:lvl5pPr marL="982663" indent="-174625" algn="l" defTabSz="914400" rtl="0" eaLnBrk="1" latinLnBrk="0" hangingPunct="1">
              <a:lnSpc>
                <a:spcPct val="90000"/>
              </a:lnSpc>
              <a:spcBef>
                <a:spcPts val="500"/>
              </a:spcBef>
              <a:buFont typeface="Arial" panose="020B0604020202020204" pitchFamily="34" charset="0"/>
              <a:buChar char="•"/>
              <a:tabLst/>
              <a:defRPr sz="1800" b="0" i="0" kern="1200">
                <a:solidFill>
                  <a:schemeClr val="tx1"/>
                </a:solidFill>
                <a:latin typeface="Helvetica Neue Light" panose="02000403000000020004" pitchFamily="2" charset="0"/>
                <a:ea typeface="Helvetica Neue Light" panose="02000403000000020004" pitchFamily="2" charset="0"/>
                <a:cs typeface="Helvetica Neue" panose="02000503000000020004"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9pPr>
          </a:lstStyle>
          <a:p>
            <a:pPr marL="130175" indent="0">
              <a:buNone/>
            </a:pPr>
            <a:r>
              <a:rPr lang="en-US" sz="2400" b="1" dirty="0">
                <a:solidFill>
                  <a:srgbClr val="FF0000"/>
                </a:solidFill>
                <a:latin typeface="Helvetica Neue" panose="02000503000000020004"/>
              </a:rPr>
              <a:t>WE ARE HERE</a:t>
            </a:r>
            <a:br>
              <a:rPr lang="en-US" sz="2400" dirty="0">
                <a:latin typeface="Helvetica Neue" panose="02000503000000020004"/>
              </a:rPr>
            </a:br>
            <a:endParaRPr lang="en-US" sz="2800" dirty="0">
              <a:latin typeface="Helvetica Neue" panose="02000503000000020004"/>
            </a:endParaRPr>
          </a:p>
        </p:txBody>
      </p:sp>
      <p:cxnSp>
        <p:nvCxnSpPr>
          <p:cNvPr id="15" name="Straight Arrow Connector 14">
            <a:extLst>
              <a:ext uri="{FF2B5EF4-FFF2-40B4-BE49-F238E27FC236}">
                <a16:creationId xmlns:a16="http://schemas.microsoft.com/office/drawing/2014/main" id="{8DE95C6D-7B82-571A-2847-4231D44D7DC0}"/>
              </a:ext>
            </a:extLst>
          </p:cNvPr>
          <p:cNvCxnSpPr>
            <a:cxnSpLocks/>
          </p:cNvCxnSpPr>
          <p:nvPr/>
        </p:nvCxnSpPr>
        <p:spPr>
          <a:xfrm flipV="1">
            <a:off x="5181600" y="4095805"/>
            <a:ext cx="0" cy="636858"/>
          </a:xfrm>
          <a:prstGeom prst="straightConnector1">
            <a:avLst/>
          </a:prstGeom>
          <a:ln w="19050" cap="flat" cmpd="sng" algn="ctr">
            <a:solidFill>
              <a:schemeClr val="accent5"/>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spTree>
    <p:extLst>
      <p:ext uri="{BB962C8B-B14F-4D97-AF65-F5344CB8AC3E}">
        <p14:creationId xmlns:p14="http://schemas.microsoft.com/office/powerpoint/2010/main" val="294493991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E18435-37B7-863D-34E4-F64E386C26CE}"/>
              </a:ext>
            </a:extLst>
          </p:cNvPr>
          <p:cNvSpPr>
            <a:spLocks noGrp="1"/>
          </p:cNvSpPr>
          <p:nvPr>
            <p:ph type="title"/>
          </p:nvPr>
        </p:nvSpPr>
        <p:spPr>
          <a:xfrm>
            <a:off x="414552" y="438704"/>
            <a:ext cx="11777448" cy="914400"/>
          </a:xfrm>
        </p:spPr>
        <p:txBody>
          <a:bodyPr/>
          <a:lstStyle/>
          <a:p>
            <a:r>
              <a:rPr lang="en-US" sz="3200" b="1" dirty="0"/>
              <a:t>What Changes in the Public Phase?</a:t>
            </a:r>
            <a:endParaRPr lang="en-US" sz="2000" dirty="0">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3" name="Slide Number Placeholder 2">
            <a:extLst>
              <a:ext uri="{FF2B5EF4-FFF2-40B4-BE49-F238E27FC236}">
                <a16:creationId xmlns:a16="http://schemas.microsoft.com/office/drawing/2014/main" id="{C6A90ADD-1225-8EA3-917C-1B7B601A1973}"/>
              </a:ext>
            </a:extLst>
          </p:cNvPr>
          <p:cNvSpPr>
            <a:spLocks noGrp="1"/>
          </p:cNvSpPr>
          <p:nvPr>
            <p:ph type="sldNum" sz="quarter" idx="12"/>
          </p:nvPr>
        </p:nvSpPr>
        <p:spPr/>
        <p:txBody>
          <a:bodyPr/>
          <a:lstStyle/>
          <a:p>
            <a:fld id="{2EF5B720-A4A1-FD49-AF98-E194DCD54D67}" type="slidenum">
              <a:rPr lang="en-US" smtClean="0"/>
              <a:pPr/>
              <a:t>20</a:t>
            </a:fld>
            <a:endParaRPr lang="en-US" dirty="0"/>
          </a:p>
        </p:txBody>
      </p:sp>
      <p:graphicFrame>
        <p:nvGraphicFramePr>
          <p:cNvPr id="16" name="Table 15">
            <a:extLst>
              <a:ext uri="{FF2B5EF4-FFF2-40B4-BE49-F238E27FC236}">
                <a16:creationId xmlns:a16="http://schemas.microsoft.com/office/drawing/2014/main" id="{9657ACC7-03EE-E93E-EACA-A113F4148FA4}"/>
              </a:ext>
            </a:extLst>
          </p:cNvPr>
          <p:cNvGraphicFramePr>
            <a:graphicFrameLocks noGrp="1"/>
          </p:cNvGraphicFramePr>
          <p:nvPr>
            <p:extLst>
              <p:ext uri="{D42A27DB-BD31-4B8C-83A1-F6EECF244321}">
                <p14:modId xmlns:p14="http://schemas.microsoft.com/office/powerpoint/2010/main" val="1338776361"/>
              </p:ext>
            </p:extLst>
          </p:nvPr>
        </p:nvGraphicFramePr>
        <p:xfrm>
          <a:off x="762000" y="1600200"/>
          <a:ext cx="8991600" cy="3962400"/>
        </p:xfrm>
        <a:graphic>
          <a:graphicData uri="http://schemas.openxmlformats.org/drawingml/2006/table">
            <a:tbl>
              <a:tblPr/>
              <a:tblGrid>
                <a:gridCol w="4495800">
                  <a:extLst>
                    <a:ext uri="{9D8B030D-6E8A-4147-A177-3AD203B41FA5}">
                      <a16:colId xmlns:a16="http://schemas.microsoft.com/office/drawing/2014/main" val="2633716861"/>
                    </a:ext>
                  </a:extLst>
                </a:gridCol>
                <a:gridCol w="4495800">
                  <a:extLst>
                    <a:ext uri="{9D8B030D-6E8A-4147-A177-3AD203B41FA5}">
                      <a16:colId xmlns:a16="http://schemas.microsoft.com/office/drawing/2014/main" val="217667628"/>
                    </a:ext>
                  </a:extLst>
                </a:gridCol>
              </a:tblGrid>
              <a:tr h="0">
                <a:tc>
                  <a:txBody>
                    <a:bodyPr/>
                    <a:lstStyle/>
                    <a:p>
                      <a:pPr>
                        <a:buNone/>
                      </a:pPr>
                      <a:r>
                        <a:rPr lang="en-US" sz="3200" b="1">
                          <a:latin typeface="Helvetica Neue" panose="02000503000000020004"/>
                        </a:rPr>
                        <a:t>Silent Phase</a:t>
                      </a:r>
                      <a:endParaRPr lang="en-US" sz="3200">
                        <a:latin typeface="Helvetica Neue" panose="02000503000000020004"/>
                      </a:endParaRPr>
                    </a:p>
                  </a:txBody>
                  <a:tcPr anchor="ctr">
                    <a:lnL>
                      <a:noFill/>
                    </a:lnL>
                    <a:lnR>
                      <a:noFill/>
                    </a:lnR>
                    <a:lnT>
                      <a:noFill/>
                    </a:lnT>
                    <a:lnB>
                      <a:noFill/>
                    </a:lnB>
                    <a:noFill/>
                  </a:tcPr>
                </a:tc>
                <a:tc>
                  <a:txBody>
                    <a:bodyPr/>
                    <a:lstStyle/>
                    <a:p>
                      <a:pPr>
                        <a:buNone/>
                      </a:pPr>
                      <a:r>
                        <a:rPr lang="en-US" sz="3200" b="1">
                          <a:latin typeface="Helvetica Neue" panose="02000503000000020004"/>
                        </a:rPr>
                        <a:t>Public Phase</a:t>
                      </a:r>
                      <a:endParaRPr lang="en-US" sz="3200">
                        <a:latin typeface="Helvetica Neue" panose="02000503000000020004"/>
                      </a:endParaRPr>
                    </a:p>
                  </a:txBody>
                  <a:tcPr anchor="ctr">
                    <a:lnL>
                      <a:noFill/>
                    </a:lnL>
                    <a:lnR>
                      <a:noFill/>
                    </a:lnR>
                    <a:lnT>
                      <a:noFill/>
                    </a:lnT>
                    <a:lnB>
                      <a:noFill/>
                    </a:lnB>
                    <a:noFill/>
                  </a:tcPr>
                </a:tc>
                <a:extLst>
                  <a:ext uri="{0D108BD9-81ED-4DB2-BD59-A6C34878D82A}">
                    <a16:rowId xmlns:a16="http://schemas.microsoft.com/office/drawing/2014/main" val="2535040480"/>
                  </a:ext>
                </a:extLst>
              </a:tr>
              <a:tr h="0">
                <a:tc>
                  <a:txBody>
                    <a:bodyPr/>
                    <a:lstStyle/>
                    <a:p>
                      <a:pPr>
                        <a:buNone/>
                      </a:pPr>
                      <a:r>
                        <a:rPr lang="en-US" sz="3200">
                          <a:latin typeface="Helvetica Neue" panose="02000503000000020004"/>
                        </a:rPr>
                        <a:t>Build relationships</a:t>
                      </a:r>
                    </a:p>
                  </a:txBody>
                  <a:tcPr anchor="ctr">
                    <a:lnL>
                      <a:noFill/>
                    </a:lnL>
                    <a:lnR>
                      <a:noFill/>
                    </a:lnR>
                    <a:lnT>
                      <a:noFill/>
                    </a:lnT>
                    <a:lnB>
                      <a:noFill/>
                    </a:lnB>
                    <a:noFill/>
                  </a:tcPr>
                </a:tc>
                <a:tc>
                  <a:txBody>
                    <a:bodyPr/>
                    <a:lstStyle/>
                    <a:p>
                      <a:pPr>
                        <a:buNone/>
                      </a:pPr>
                      <a:r>
                        <a:rPr lang="en-US" sz="3200" dirty="0">
                          <a:latin typeface="Helvetica Neue" panose="02000503000000020004"/>
                        </a:rPr>
                        <a:t>Deepen relationships</a:t>
                      </a:r>
                    </a:p>
                  </a:txBody>
                  <a:tcPr anchor="ctr">
                    <a:lnL>
                      <a:noFill/>
                    </a:lnL>
                    <a:lnR>
                      <a:noFill/>
                    </a:lnR>
                    <a:lnT>
                      <a:noFill/>
                    </a:lnT>
                    <a:lnB>
                      <a:noFill/>
                    </a:lnB>
                    <a:noFill/>
                  </a:tcPr>
                </a:tc>
                <a:extLst>
                  <a:ext uri="{0D108BD9-81ED-4DB2-BD59-A6C34878D82A}">
                    <a16:rowId xmlns:a16="http://schemas.microsoft.com/office/drawing/2014/main" val="234489645"/>
                  </a:ext>
                </a:extLst>
              </a:tr>
              <a:tr h="0">
                <a:tc>
                  <a:txBody>
                    <a:bodyPr/>
                    <a:lstStyle/>
                    <a:p>
                      <a:pPr>
                        <a:buNone/>
                      </a:pPr>
                      <a:r>
                        <a:rPr lang="en-US" sz="3200">
                          <a:latin typeface="Helvetica Neue" panose="02000503000000020004"/>
                        </a:rPr>
                        <a:t>Test + refine the story</a:t>
                      </a:r>
                    </a:p>
                  </a:txBody>
                  <a:tcPr anchor="ctr">
                    <a:lnL>
                      <a:noFill/>
                    </a:lnL>
                    <a:lnR>
                      <a:noFill/>
                    </a:lnR>
                    <a:lnT>
                      <a:noFill/>
                    </a:lnT>
                    <a:lnB>
                      <a:noFill/>
                    </a:lnB>
                    <a:noFill/>
                  </a:tcPr>
                </a:tc>
                <a:tc>
                  <a:txBody>
                    <a:bodyPr/>
                    <a:lstStyle/>
                    <a:p>
                      <a:pPr>
                        <a:buNone/>
                      </a:pPr>
                      <a:r>
                        <a:rPr lang="en-US" sz="3200">
                          <a:latin typeface="Helvetica Neue" panose="02000503000000020004"/>
                        </a:rPr>
                        <a:t>Tell the story widely</a:t>
                      </a:r>
                    </a:p>
                  </a:txBody>
                  <a:tcPr anchor="ctr">
                    <a:lnL>
                      <a:noFill/>
                    </a:lnL>
                    <a:lnR>
                      <a:noFill/>
                    </a:lnR>
                    <a:lnT>
                      <a:noFill/>
                    </a:lnT>
                    <a:lnB>
                      <a:noFill/>
                    </a:lnB>
                    <a:noFill/>
                  </a:tcPr>
                </a:tc>
                <a:extLst>
                  <a:ext uri="{0D108BD9-81ED-4DB2-BD59-A6C34878D82A}">
                    <a16:rowId xmlns:a16="http://schemas.microsoft.com/office/drawing/2014/main" val="2820504391"/>
                  </a:ext>
                </a:extLst>
              </a:tr>
              <a:tr h="0">
                <a:tc>
                  <a:txBody>
                    <a:bodyPr/>
                    <a:lstStyle/>
                    <a:p>
                      <a:pPr>
                        <a:buNone/>
                      </a:pPr>
                      <a:r>
                        <a:rPr lang="en-US" sz="3200" dirty="0">
                          <a:latin typeface="Helvetica Neue" panose="02000503000000020004"/>
                        </a:rPr>
                        <a:t>Secure early investments</a:t>
                      </a:r>
                    </a:p>
                  </a:txBody>
                  <a:tcPr anchor="ctr">
                    <a:lnL>
                      <a:noFill/>
                    </a:lnL>
                    <a:lnR>
                      <a:noFill/>
                    </a:lnR>
                    <a:lnT>
                      <a:noFill/>
                    </a:lnT>
                    <a:lnB>
                      <a:noFill/>
                    </a:lnB>
                    <a:noFill/>
                  </a:tcPr>
                </a:tc>
                <a:tc>
                  <a:txBody>
                    <a:bodyPr/>
                    <a:lstStyle/>
                    <a:p>
                      <a:pPr>
                        <a:buNone/>
                      </a:pPr>
                      <a:r>
                        <a:rPr lang="en-US" sz="3200">
                          <a:latin typeface="Helvetica Neue" panose="02000503000000020004"/>
                        </a:rPr>
                        <a:t>Invite broader participation</a:t>
                      </a:r>
                    </a:p>
                  </a:txBody>
                  <a:tcPr anchor="ctr">
                    <a:lnL>
                      <a:noFill/>
                    </a:lnL>
                    <a:lnR>
                      <a:noFill/>
                    </a:lnR>
                    <a:lnT>
                      <a:noFill/>
                    </a:lnT>
                    <a:lnB>
                      <a:noFill/>
                    </a:lnB>
                    <a:noFill/>
                  </a:tcPr>
                </a:tc>
                <a:extLst>
                  <a:ext uri="{0D108BD9-81ED-4DB2-BD59-A6C34878D82A}">
                    <a16:rowId xmlns:a16="http://schemas.microsoft.com/office/drawing/2014/main" val="2076567183"/>
                  </a:ext>
                </a:extLst>
              </a:tr>
              <a:tr h="0">
                <a:tc>
                  <a:txBody>
                    <a:bodyPr/>
                    <a:lstStyle/>
                    <a:p>
                      <a:pPr>
                        <a:buNone/>
                      </a:pPr>
                      <a:r>
                        <a:rPr lang="en-US" sz="3200">
                          <a:latin typeface="Helvetica Neue" panose="02000503000000020004"/>
                        </a:rPr>
                        <a:t>Prepare internally</a:t>
                      </a:r>
                    </a:p>
                  </a:txBody>
                  <a:tcPr anchor="ctr">
                    <a:lnL>
                      <a:noFill/>
                    </a:lnL>
                    <a:lnR>
                      <a:noFill/>
                    </a:lnR>
                    <a:lnT>
                      <a:noFill/>
                    </a:lnT>
                    <a:lnB>
                      <a:noFill/>
                    </a:lnB>
                    <a:noFill/>
                  </a:tcPr>
                </a:tc>
                <a:tc>
                  <a:txBody>
                    <a:bodyPr/>
                    <a:lstStyle/>
                    <a:p>
                      <a:pPr>
                        <a:buNone/>
                      </a:pPr>
                      <a:r>
                        <a:rPr lang="en-US" sz="3200">
                          <a:latin typeface="Helvetica Neue" panose="02000503000000020004"/>
                        </a:rPr>
                        <a:t>Mobilize our community</a:t>
                      </a:r>
                    </a:p>
                  </a:txBody>
                  <a:tcPr anchor="ctr">
                    <a:lnL>
                      <a:noFill/>
                    </a:lnL>
                    <a:lnR>
                      <a:noFill/>
                    </a:lnR>
                    <a:lnT>
                      <a:noFill/>
                    </a:lnT>
                    <a:lnB>
                      <a:noFill/>
                    </a:lnB>
                    <a:noFill/>
                  </a:tcPr>
                </a:tc>
                <a:extLst>
                  <a:ext uri="{0D108BD9-81ED-4DB2-BD59-A6C34878D82A}">
                    <a16:rowId xmlns:a16="http://schemas.microsoft.com/office/drawing/2014/main" val="1779213905"/>
                  </a:ext>
                </a:extLst>
              </a:tr>
              <a:tr h="0">
                <a:tc>
                  <a:txBody>
                    <a:bodyPr/>
                    <a:lstStyle/>
                    <a:p>
                      <a:pPr>
                        <a:buNone/>
                      </a:pPr>
                      <a:r>
                        <a:rPr lang="en-US" sz="3200">
                          <a:latin typeface="Helvetica Neue" panose="02000503000000020004"/>
                        </a:rPr>
                        <a:t>Build momentum</a:t>
                      </a:r>
                    </a:p>
                  </a:txBody>
                  <a:tcPr anchor="ctr">
                    <a:lnL>
                      <a:noFill/>
                    </a:lnL>
                    <a:lnR>
                      <a:noFill/>
                    </a:lnR>
                    <a:lnT>
                      <a:noFill/>
                    </a:lnT>
                    <a:lnB>
                      <a:noFill/>
                    </a:lnB>
                    <a:noFill/>
                  </a:tcPr>
                </a:tc>
                <a:tc>
                  <a:txBody>
                    <a:bodyPr/>
                    <a:lstStyle/>
                    <a:p>
                      <a:pPr>
                        <a:buNone/>
                      </a:pPr>
                      <a:r>
                        <a:rPr lang="en-US" sz="3200" b="1" dirty="0">
                          <a:latin typeface="Helvetica Neue" panose="02000503000000020004"/>
                        </a:rPr>
                        <a:t>Show momentum</a:t>
                      </a:r>
                      <a:endParaRPr lang="en-US" sz="3200" dirty="0">
                        <a:latin typeface="Helvetica Neue" panose="02000503000000020004"/>
                      </a:endParaRPr>
                    </a:p>
                  </a:txBody>
                  <a:tcPr anchor="ctr">
                    <a:lnL>
                      <a:noFill/>
                    </a:lnL>
                    <a:lnR>
                      <a:noFill/>
                    </a:lnR>
                    <a:lnT>
                      <a:noFill/>
                    </a:lnT>
                    <a:lnB>
                      <a:noFill/>
                    </a:lnB>
                    <a:noFill/>
                  </a:tcPr>
                </a:tc>
                <a:extLst>
                  <a:ext uri="{0D108BD9-81ED-4DB2-BD59-A6C34878D82A}">
                    <a16:rowId xmlns:a16="http://schemas.microsoft.com/office/drawing/2014/main" val="4163769584"/>
                  </a:ext>
                </a:extLst>
              </a:tr>
            </a:tbl>
          </a:graphicData>
        </a:graphic>
      </p:graphicFrame>
    </p:spTree>
    <p:extLst>
      <p:ext uri="{BB962C8B-B14F-4D97-AF65-F5344CB8AC3E}">
        <p14:creationId xmlns:p14="http://schemas.microsoft.com/office/powerpoint/2010/main" val="252980083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3B6AE3-0C49-6FEF-D45E-EF2FFA87899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490E24C-D7C7-17F9-EC39-B1155C79AA72}"/>
              </a:ext>
            </a:extLst>
          </p:cNvPr>
          <p:cNvSpPr>
            <a:spLocks noGrp="1"/>
          </p:cNvSpPr>
          <p:nvPr>
            <p:ph type="title"/>
          </p:nvPr>
        </p:nvSpPr>
        <p:spPr>
          <a:xfrm>
            <a:off x="414552" y="438704"/>
            <a:ext cx="11777448" cy="914400"/>
          </a:xfrm>
        </p:spPr>
        <p:txBody>
          <a:bodyPr/>
          <a:lstStyle/>
          <a:p>
            <a:r>
              <a:rPr lang="en-US" sz="3200" b="1" dirty="0"/>
              <a:t>Our Three Campaign Focus Areas</a:t>
            </a:r>
            <a:endParaRPr lang="en-US" sz="2000" dirty="0">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3" name="Slide Number Placeholder 2">
            <a:extLst>
              <a:ext uri="{FF2B5EF4-FFF2-40B4-BE49-F238E27FC236}">
                <a16:creationId xmlns:a16="http://schemas.microsoft.com/office/drawing/2014/main" id="{F59372B1-DB7A-90FD-9F29-05C966C2F273}"/>
              </a:ext>
            </a:extLst>
          </p:cNvPr>
          <p:cNvSpPr>
            <a:spLocks noGrp="1"/>
          </p:cNvSpPr>
          <p:nvPr>
            <p:ph type="sldNum" sz="quarter" idx="12"/>
          </p:nvPr>
        </p:nvSpPr>
        <p:spPr/>
        <p:txBody>
          <a:bodyPr/>
          <a:lstStyle/>
          <a:p>
            <a:fld id="{2EF5B720-A4A1-FD49-AF98-E194DCD54D67}" type="slidenum">
              <a:rPr lang="en-US" smtClean="0"/>
              <a:pPr/>
              <a:t>21</a:t>
            </a:fld>
            <a:endParaRPr lang="en-US" dirty="0"/>
          </a:p>
        </p:txBody>
      </p:sp>
      <p:graphicFrame>
        <p:nvGraphicFramePr>
          <p:cNvPr id="5" name="Table 4">
            <a:extLst>
              <a:ext uri="{FF2B5EF4-FFF2-40B4-BE49-F238E27FC236}">
                <a16:creationId xmlns:a16="http://schemas.microsoft.com/office/drawing/2014/main" id="{69C0BCB6-3CC9-B676-0D0E-821C29413CAE}"/>
              </a:ext>
            </a:extLst>
          </p:cNvPr>
          <p:cNvGraphicFramePr>
            <a:graphicFrameLocks noGrp="1"/>
          </p:cNvGraphicFramePr>
          <p:nvPr>
            <p:extLst>
              <p:ext uri="{D42A27DB-BD31-4B8C-83A1-F6EECF244321}">
                <p14:modId xmlns:p14="http://schemas.microsoft.com/office/powerpoint/2010/main" val="1256668796"/>
              </p:ext>
            </p:extLst>
          </p:nvPr>
        </p:nvGraphicFramePr>
        <p:xfrm>
          <a:off x="533400" y="1426936"/>
          <a:ext cx="9982198" cy="4663440"/>
        </p:xfrm>
        <a:graphic>
          <a:graphicData uri="http://schemas.openxmlformats.org/drawingml/2006/table">
            <a:tbl>
              <a:tblPr firstRow="1" bandRow="1">
                <a:tableStyleId>{5C22544A-7EE6-4342-B048-85BDC9FD1C3A}</a:tableStyleId>
              </a:tblPr>
              <a:tblGrid>
                <a:gridCol w="3219978">
                  <a:extLst>
                    <a:ext uri="{9D8B030D-6E8A-4147-A177-3AD203B41FA5}">
                      <a16:colId xmlns:a16="http://schemas.microsoft.com/office/drawing/2014/main" val="656322531"/>
                    </a:ext>
                  </a:extLst>
                </a:gridCol>
                <a:gridCol w="3381110">
                  <a:extLst>
                    <a:ext uri="{9D8B030D-6E8A-4147-A177-3AD203B41FA5}">
                      <a16:colId xmlns:a16="http://schemas.microsoft.com/office/drawing/2014/main" val="560993620"/>
                    </a:ext>
                  </a:extLst>
                </a:gridCol>
                <a:gridCol w="3381110">
                  <a:extLst>
                    <a:ext uri="{9D8B030D-6E8A-4147-A177-3AD203B41FA5}">
                      <a16:colId xmlns:a16="http://schemas.microsoft.com/office/drawing/2014/main" val="1772124400"/>
                    </a:ext>
                  </a:extLst>
                </a:gridCol>
              </a:tblGrid>
              <a:tr h="2267504">
                <a:tc>
                  <a:txBody>
                    <a:bodyPr/>
                    <a:lstStyle/>
                    <a:p>
                      <a:r>
                        <a:rPr lang="en-US" sz="2000" b="1" dirty="0">
                          <a:ln>
                            <a:noFill/>
                          </a:ln>
                          <a:solidFill>
                            <a:schemeClr val="tx1"/>
                          </a:solidFill>
                          <a:latin typeface="Helvetica Neue" panose="02000503000000020004"/>
                        </a:rPr>
                        <a:t>Expanding Access</a:t>
                      </a:r>
                    </a:p>
                    <a:p>
                      <a:endParaRPr lang="en-US" sz="2000" b="1" dirty="0">
                        <a:ln>
                          <a:noFill/>
                        </a:ln>
                        <a:solidFill>
                          <a:schemeClr val="tx1"/>
                        </a:solidFill>
                        <a:latin typeface="Helvetica Neue" panose="02000503000000020004"/>
                      </a:endParaRPr>
                    </a:p>
                    <a:p>
                      <a:r>
                        <a:rPr lang="en-US" sz="2000" b="0" kern="1200" dirty="0">
                          <a:ln>
                            <a:noFill/>
                          </a:ln>
                          <a:solidFill>
                            <a:schemeClr val="tx1"/>
                          </a:solidFill>
                          <a:effectLst/>
                          <a:latin typeface="Helvetica Neue" panose="02000503000000020004"/>
                          <a:ea typeface="+mn-ea"/>
                          <a:cs typeface="+mn-cs"/>
                        </a:rPr>
                        <a:t>Students benefit from an affordable path to a degree, which provides greater value and more opportunity throughout their lifetimes. Our communities benefit from greater social mobility and civic engagement</a:t>
                      </a:r>
                    </a:p>
                    <a:p>
                      <a:endParaRPr lang="en-US" sz="2000" b="0" kern="1200" dirty="0">
                        <a:ln>
                          <a:noFill/>
                        </a:ln>
                        <a:solidFill>
                          <a:schemeClr val="tx1"/>
                        </a:solidFill>
                        <a:effectLst/>
                        <a:latin typeface="Helvetica Neue" panose="02000503000000020004"/>
                        <a:ea typeface="+mn-ea"/>
                        <a:cs typeface="+mn-cs"/>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marL="0" indent="0">
                        <a:buFont typeface="Arial" panose="020B0604020202020204" pitchFamily="34" charset="0"/>
                        <a:buNone/>
                      </a:pPr>
                      <a:r>
                        <a:rPr lang="en-US" sz="2000" b="1" dirty="0">
                          <a:ln>
                            <a:noFill/>
                          </a:ln>
                          <a:solidFill>
                            <a:schemeClr val="tx1"/>
                          </a:solidFill>
                          <a:latin typeface="Helvetica Neue" panose="02000503000000020004"/>
                        </a:rPr>
                        <a:t>Enhancing Student Success</a:t>
                      </a:r>
                    </a:p>
                    <a:p>
                      <a:pPr marL="0" indent="0">
                        <a:buFont typeface="Arial" panose="020B0604020202020204" pitchFamily="34" charset="0"/>
                        <a:buNone/>
                      </a:pPr>
                      <a:r>
                        <a:rPr lang="en-US" sz="2000" b="0" dirty="0">
                          <a:ln>
                            <a:noFill/>
                          </a:ln>
                          <a:solidFill>
                            <a:schemeClr val="tx1"/>
                          </a:solidFill>
                          <a:latin typeface="Helvetica Neue" panose="02000503000000020004"/>
                        </a:rPr>
                        <a:t>Students benefit from enhanced advising, first-year experiences, early intervention when hurdles arise, career connectivity, and a university for life. Our communities benefit from an exceptional, career-ready talent pipeline that fuels our region’s workforce.</a:t>
                      </a:r>
                    </a:p>
                    <a:p>
                      <a:pPr marL="0" indent="0">
                        <a:buFont typeface="Arial" panose="020B0604020202020204" pitchFamily="34" charset="0"/>
                        <a:buNone/>
                      </a:pPr>
                      <a:endParaRPr lang="en-US" sz="2000" b="0" dirty="0">
                        <a:ln>
                          <a:noFill/>
                        </a:ln>
                        <a:solidFill>
                          <a:schemeClr val="tx1"/>
                        </a:solidFill>
                        <a:latin typeface="Helvetica Neue" panose="02000503000000020004"/>
                      </a:endParaRPr>
                    </a:p>
                    <a:p>
                      <a:pPr marL="0" indent="0">
                        <a:buFont typeface="Arial" panose="020B0604020202020204" pitchFamily="34" charset="0"/>
                        <a:buNone/>
                      </a:pPr>
                      <a:endParaRPr lang="en-US" sz="2000" b="0" dirty="0">
                        <a:ln>
                          <a:noFill/>
                        </a:ln>
                        <a:solidFill>
                          <a:schemeClr val="tx1"/>
                        </a:solidFill>
                        <a:latin typeface="Helvetica Neue" panose="02000503000000020004"/>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r>
                        <a:rPr lang="en-US" sz="2000" b="1" dirty="0">
                          <a:ln>
                            <a:noFill/>
                          </a:ln>
                          <a:solidFill>
                            <a:schemeClr val="tx1"/>
                          </a:solidFill>
                          <a:latin typeface="Helvetica Neue" panose="02000503000000020004"/>
                        </a:rPr>
                        <a:t>Cultivating Human Talent</a:t>
                      </a:r>
                    </a:p>
                    <a:p>
                      <a:endParaRPr lang="en-US" sz="2000" b="1" dirty="0">
                        <a:ln>
                          <a:noFill/>
                        </a:ln>
                        <a:solidFill>
                          <a:schemeClr val="tx1"/>
                        </a:solidFill>
                        <a:latin typeface="Helvetica Neue" panose="02000503000000020004"/>
                      </a:endParaRPr>
                    </a:p>
                    <a:p>
                      <a:r>
                        <a:rPr lang="en-US" sz="2000" b="0" dirty="0">
                          <a:ln>
                            <a:noFill/>
                          </a:ln>
                          <a:solidFill>
                            <a:schemeClr val="tx1"/>
                          </a:solidFill>
                          <a:latin typeface="Helvetica Neue" panose="02000503000000020004"/>
                        </a:rPr>
                        <a:t>Students benefit from instructional excellence, innovative pedagogy, and research and creative opportunities with real-world impact. Our communities benefit from a thriving innovation ecosystem and practical research examining pressing complex issues.</a:t>
                      </a:r>
                    </a:p>
                    <a:p>
                      <a:endParaRPr lang="en-US" sz="2000" b="0" dirty="0">
                        <a:ln>
                          <a:noFill/>
                        </a:ln>
                        <a:solidFill>
                          <a:schemeClr val="tx1"/>
                        </a:solidFill>
                        <a:latin typeface="Helvetica Neue" panose="02000503000000020004"/>
                      </a:endParaRPr>
                    </a:p>
                    <a:p>
                      <a:endParaRPr lang="en-US" sz="2000" b="0" dirty="0">
                        <a:ln>
                          <a:noFill/>
                        </a:ln>
                        <a:solidFill>
                          <a:schemeClr val="tx1"/>
                        </a:solidFill>
                        <a:latin typeface="Helvetica Neue" panose="02000503000000020004"/>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580329532"/>
                  </a:ext>
                </a:extLst>
              </a:tr>
            </a:tbl>
          </a:graphicData>
        </a:graphic>
      </p:graphicFrame>
    </p:spTree>
    <p:extLst>
      <p:ext uri="{BB962C8B-B14F-4D97-AF65-F5344CB8AC3E}">
        <p14:creationId xmlns:p14="http://schemas.microsoft.com/office/powerpoint/2010/main" val="107511422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3DCBD0-2333-D607-D660-D49CB38BBE4F}"/>
            </a:ext>
          </a:extLst>
        </p:cNvPr>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A32D8FD5-BA77-57BB-4DEE-08398B23EFF1}"/>
              </a:ext>
            </a:extLst>
          </p:cNvPr>
          <p:cNvSpPr>
            <a:spLocks noGrp="1"/>
          </p:cNvSpPr>
          <p:nvPr>
            <p:ph type="sldNum" sz="quarter" idx="12"/>
          </p:nvPr>
        </p:nvSpPr>
        <p:spPr/>
        <p:txBody>
          <a:bodyPr/>
          <a:lstStyle/>
          <a:p>
            <a:fld id="{2EF5B720-A4A1-FD49-AF98-E194DCD54D67}" type="slidenum">
              <a:rPr lang="en-US" smtClean="0"/>
              <a:t>22</a:t>
            </a:fld>
            <a:endParaRPr lang="en-US"/>
          </a:p>
        </p:txBody>
      </p:sp>
      <p:sp>
        <p:nvSpPr>
          <p:cNvPr id="13" name="Rectangle 1">
            <a:extLst>
              <a:ext uri="{FF2B5EF4-FFF2-40B4-BE49-F238E27FC236}">
                <a16:creationId xmlns:a16="http://schemas.microsoft.com/office/drawing/2014/main" id="{E58F0762-D4BC-F721-CB72-48DCFBB504FE}"/>
              </a:ext>
            </a:extLst>
          </p:cNvPr>
          <p:cNvSpPr>
            <a:spLocks noGrp="1" noChangeArrowheads="1"/>
          </p:cNvSpPr>
          <p:nvPr>
            <p:ph idx="1"/>
          </p:nvPr>
        </p:nvSpPr>
        <p:spPr bwMode="auto">
          <a:xfrm>
            <a:off x="4572000" y="513403"/>
            <a:ext cx="7315200" cy="60344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r>
              <a:rPr lang="en-US" sz="2800" b="1" dirty="0">
                <a:latin typeface="Helvetica Neue "/>
              </a:rPr>
              <a:t>SHARE</a:t>
            </a:r>
            <a:br>
              <a:rPr lang="en-US" sz="2800" dirty="0">
                <a:latin typeface="Helvetica Neue "/>
              </a:rPr>
            </a:br>
            <a:r>
              <a:rPr lang="en-US" sz="2800" dirty="0">
                <a:latin typeface="Helvetica Neue "/>
              </a:rPr>
              <a:t>Tell us what's happening.</a:t>
            </a:r>
          </a:p>
          <a:p>
            <a:r>
              <a:rPr lang="en-US" sz="2800" b="1" dirty="0">
                <a:latin typeface="Helvetica Neue "/>
              </a:rPr>
              <a:t>CONNECT</a:t>
            </a:r>
            <a:br>
              <a:rPr lang="en-US" sz="2800" dirty="0">
                <a:latin typeface="Helvetica Neue "/>
              </a:rPr>
            </a:br>
            <a:r>
              <a:rPr lang="en-US" sz="2800" dirty="0">
                <a:latin typeface="Helvetica Neue "/>
              </a:rPr>
              <a:t>Help us recognize relationships and opportunities.</a:t>
            </a:r>
          </a:p>
          <a:p>
            <a:r>
              <a:rPr lang="en-US" sz="2800" b="1" dirty="0">
                <a:latin typeface="Helvetica Neue "/>
              </a:rPr>
              <a:t>ENGAGE</a:t>
            </a:r>
            <a:br>
              <a:rPr lang="en-US" sz="2800" dirty="0">
                <a:latin typeface="Helvetica Neue "/>
              </a:rPr>
            </a:br>
            <a:r>
              <a:rPr lang="en-US" sz="2800" dirty="0">
                <a:latin typeface="Helvetica Neue "/>
              </a:rPr>
              <a:t>Participate in experiences and conversations.</a:t>
            </a:r>
          </a:p>
          <a:p>
            <a:r>
              <a:rPr lang="en-US" sz="2800" b="1" dirty="0">
                <a:latin typeface="Helvetica Neue "/>
              </a:rPr>
              <a:t>TELL THE STORY</a:t>
            </a:r>
            <a:br>
              <a:rPr lang="en-US" sz="2800" dirty="0">
                <a:latin typeface="Helvetica Neue "/>
              </a:rPr>
            </a:br>
            <a:r>
              <a:rPr lang="en-US" sz="2800" dirty="0">
                <a:latin typeface="Helvetica Neue "/>
              </a:rPr>
              <a:t>Help people understand why the work matters.</a:t>
            </a:r>
          </a:p>
          <a:p>
            <a:r>
              <a:rPr lang="en-US" sz="2800" b="1" dirty="0">
                <a:latin typeface="Helvetica Neue "/>
              </a:rPr>
              <a:t>STEWARD</a:t>
            </a:r>
            <a:br>
              <a:rPr lang="en-US" sz="2800" dirty="0">
                <a:latin typeface="Helvetica Neue "/>
              </a:rPr>
            </a:br>
            <a:r>
              <a:rPr lang="en-US" sz="2800" dirty="0">
                <a:latin typeface="Helvetica Neue "/>
              </a:rPr>
              <a:t>Help show the impact philanthropy makes possible.</a:t>
            </a:r>
          </a:p>
        </p:txBody>
      </p:sp>
      <p:sp>
        <p:nvSpPr>
          <p:cNvPr id="4" name="Rectangle 1">
            <a:extLst>
              <a:ext uri="{FF2B5EF4-FFF2-40B4-BE49-F238E27FC236}">
                <a16:creationId xmlns:a16="http://schemas.microsoft.com/office/drawing/2014/main" id="{10716865-5B2B-DD64-C9CA-3B56E1F69399}"/>
              </a:ext>
            </a:extLst>
          </p:cNvPr>
          <p:cNvSpPr txBox="1">
            <a:spLocks noChangeArrowheads="1"/>
          </p:cNvSpPr>
          <p:nvPr/>
        </p:nvSpPr>
        <p:spPr bwMode="auto">
          <a:xfrm>
            <a:off x="302623" y="685800"/>
            <a:ext cx="3294017" cy="25853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spAutoFit/>
          </a:bodyPr>
          <a:lstStyle>
            <a:lvl1pPr marL="295275" indent="-165100" algn="l" defTabSz="914400" rtl="0" eaLnBrk="1" latinLnBrk="0" hangingPunct="1">
              <a:lnSpc>
                <a:spcPct val="90000"/>
              </a:lnSpc>
              <a:spcBef>
                <a:spcPts val="1000"/>
              </a:spcBef>
              <a:buFont typeface="Arial" panose="020B0604020202020204" pitchFamily="34" charset="0"/>
              <a:buChar char="•"/>
              <a:tabLst/>
              <a:defRPr sz="1800" b="0" i="0" kern="1200">
                <a:solidFill>
                  <a:schemeClr val="tx1"/>
                </a:solidFill>
                <a:latin typeface="Helvetica Neue Light" panose="02000403000000020004" pitchFamily="2" charset="0"/>
                <a:ea typeface="Helvetica Neue Light" panose="02000403000000020004" pitchFamily="2" charset="0"/>
                <a:cs typeface="Helvetica Neue" panose="02000503000000020004" pitchFamily="2" charset="0"/>
              </a:defRPr>
            </a:lvl1pPr>
            <a:lvl2pPr marL="458788" indent="-185738" algn="l" defTabSz="914400" rtl="0" eaLnBrk="1" latinLnBrk="0" hangingPunct="1">
              <a:lnSpc>
                <a:spcPct val="90000"/>
              </a:lnSpc>
              <a:spcBef>
                <a:spcPts val="500"/>
              </a:spcBef>
              <a:buFont typeface="Arial" panose="020B0604020202020204" pitchFamily="34" charset="0"/>
              <a:buChar char="•"/>
              <a:tabLst/>
              <a:defRPr sz="1800" b="0" i="0" kern="1200">
                <a:solidFill>
                  <a:schemeClr val="tx1"/>
                </a:solidFill>
                <a:latin typeface="Helvetica Neue Light" panose="02000403000000020004" pitchFamily="2" charset="0"/>
                <a:ea typeface="Helvetica Neue Light" panose="02000403000000020004" pitchFamily="2" charset="0"/>
                <a:cs typeface="Helvetica Neue" panose="02000503000000020004" pitchFamily="2" charset="0"/>
              </a:defRPr>
            </a:lvl2pPr>
            <a:lvl3pPr marL="635000" indent="-174625" algn="l" defTabSz="914400" rtl="0" eaLnBrk="1" latinLnBrk="0" hangingPunct="1">
              <a:lnSpc>
                <a:spcPct val="90000"/>
              </a:lnSpc>
              <a:spcBef>
                <a:spcPts val="500"/>
              </a:spcBef>
              <a:buFont typeface="Arial" panose="020B0604020202020204" pitchFamily="34" charset="0"/>
              <a:buChar char="•"/>
              <a:tabLst/>
              <a:defRPr sz="1800" b="0" i="0" kern="1200">
                <a:solidFill>
                  <a:schemeClr val="tx1"/>
                </a:solidFill>
                <a:latin typeface="Helvetica Neue Light" panose="02000403000000020004" pitchFamily="2" charset="0"/>
                <a:ea typeface="Helvetica Neue Light" panose="02000403000000020004" pitchFamily="2" charset="0"/>
                <a:cs typeface="Helvetica Neue" panose="02000503000000020004" pitchFamily="2" charset="0"/>
              </a:defRPr>
            </a:lvl3pPr>
            <a:lvl4pPr marL="808038" indent="-173038" algn="l" defTabSz="914400" rtl="0" eaLnBrk="1" latinLnBrk="0" hangingPunct="1">
              <a:lnSpc>
                <a:spcPct val="90000"/>
              </a:lnSpc>
              <a:spcBef>
                <a:spcPts val="500"/>
              </a:spcBef>
              <a:buFont typeface="Arial" panose="020B0604020202020204" pitchFamily="34" charset="0"/>
              <a:buChar char="•"/>
              <a:tabLst/>
              <a:defRPr sz="1800" b="0" i="0" kern="1200">
                <a:solidFill>
                  <a:schemeClr val="tx1"/>
                </a:solidFill>
                <a:latin typeface="Helvetica Neue Light" panose="02000403000000020004" pitchFamily="2" charset="0"/>
                <a:ea typeface="Helvetica Neue Light" panose="02000403000000020004" pitchFamily="2" charset="0"/>
                <a:cs typeface="Helvetica Neue" panose="02000503000000020004" pitchFamily="2" charset="0"/>
              </a:defRPr>
            </a:lvl4pPr>
            <a:lvl5pPr marL="982663" indent="-174625" algn="l" defTabSz="914400" rtl="0" eaLnBrk="1" latinLnBrk="0" hangingPunct="1">
              <a:lnSpc>
                <a:spcPct val="90000"/>
              </a:lnSpc>
              <a:spcBef>
                <a:spcPts val="500"/>
              </a:spcBef>
              <a:buFont typeface="Arial" panose="020B0604020202020204" pitchFamily="34" charset="0"/>
              <a:buChar char="•"/>
              <a:tabLst/>
              <a:defRPr sz="1800" b="0" i="0" kern="1200">
                <a:solidFill>
                  <a:schemeClr val="tx1"/>
                </a:solidFill>
                <a:latin typeface="Helvetica Neue Light" panose="02000403000000020004" pitchFamily="2" charset="0"/>
                <a:ea typeface="Helvetica Neue Light" panose="02000403000000020004" pitchFamily="2" charset="0"/>
                <a:cs typeface="Helvetica Neue" panose="02000503000000020004"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9pPr>
          </a:lstStyle>
          <a:p>
            <a:pPr marL="130175" indent="0">
              <a:buNone/>
            </a:pPr>
            <a:r>
              <a:rPr lang="en-US" sz="3600" b="1" dirty="0">
                <a:solidFill>
                  <a:schemeClr val="bg1"/>
                </a:solidFill>
                <a:latin typeface="Helvetica Neue "/>
              </a:rPr>
              <a:t>YOU ARE PART OF THE CAMPAIGN</a:t>
            </a:r>
            <a:br>
              <a:rPr lang="en-US" sz="3600" dirty="0">
                <a:solidFill>
                  <a:schemeClr val="bg1"/>
                </a:solidFill>
                <a:highlight>
                  <a:srgbClr val="DDDEDF"/>
                </a:highlight>
                <a:latin typeface="Helvetica Neue "/>
              </a:rPr>
            </a:br>
            <a:endParaRPr lang="en-US" sz="3600" dirty="0">
              <a:solidFill>
                <a:schemeClr val="bg1"/>
              </a:solidFill>
              <a:highlight>
                <a:srgbClr val="DDDEDF"/>
              </a:highlight>
              <a:latin typeface="Helvetica Neue "/>
            </a:endParaRPr>
          </a:p>
        </p:txBody>
      </p:sp>
    </p:spTree>
    <p:extLst>
      <p:ext uri="{BB962C8B-B14F-4D97-AF65-F5344CB8AC3E}">
        <p14:creationId xmlns:p14="http://schemas.microsoft.com/office/powerpoint/2010/main" val="58193205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55F1637D-5CEC-8AED-3AA2-36ABB23D57A6}"/>
              </a:ext>
            </a:extLst>
          </p:cNvPr>
          <p:cNvSpPr>
            <a:spLocks noGrp="1"/>
          </p:cNvSpPr>
          <p:nvPr>
            <p:ph type="title"/>
          </p:nvPr>
        </p:nvSpPr>
        <p:spPr>
          <a:xfrm>
            <a:off x="762000" y="823784"/>
            <a:ext cx="8610600" cy="914400"/>
          </a:xfrm>
        </p:spPr>
        <p:txBody>
          <a:bodyPr>
            <a:normAutofit/>
          </a:bodyPr>
          <a:lstStyle/>
          <a:p>
            <a:r>
              <a:rPr lang="en-US" sz="3200" b="1" i="0" dirty="0">
                <a:latin typeface="Helvetica Neue" panose="02000503000000020004" pitchFamily="2" charset="0"/>
                <a:ea typeface="Helvetica Neue" panose="02000503000000020004" pitchFamily="2" charset="0"/>
                <a:cs typeface="Helvetica Neue" panose="02000503000000020004" pitchFamily="2" charset="0"/>
              </a:rPr>
              <a:t>What did we accomplish today:</a:t>
            </a:r>
          </a:p>
        </p:txBody>
      </p:sp>
      <p:sp>
        <p:nvSpPr>
          <p:cNvPr id="8" name="Text Placeholder 7">
            <a:extLst>
              <a:ext uri="{FF2B5EF4-FFF2-40B4-BE49-F238E27FC236}">
                <a16:creationId xmlns:a16="http://schemas.microsoft.com/office/drawing/2014/main" id="{7F6145D6-FC7B-9384-695A-CFDADF0DD6ED}"/>
              </a:ext>
            </a:extLst>
          </p:cNvPr>
          <p:cNvSpPr>
            <a:spLocks noGrp="1"/>
          </p:cNvSpPr>
          <p:nvPr>
            <p:ph type="body" sz="quarter" idx="14"/>
          </p:nvPr>
        </p:nvSpPr>
        <p:spPr>
          <a:xfrm>
            <a:off x="1219200" y="1905000"/>
            <a:ext cx="8534400" cy="4114800"/>
          </a:xfrm>
          <a:noFill/>
        </p:spPr>
        <p:txBody>
          <a:bodyPr>
            <a:noAutofit/>
          </a:bodyPr>
          <a:lstStyle/>
          <a:p>
            <a:pPr marL="342900" indent="-342900">
              <a:lnSpc>
                <a:spcPct val="100000"/>
              </a:lnSpc>
              <a:spcBef>
                <a:spcPts val="600"/>
              </a:spcBef>
              <a:buFont typeface="Wingdings" panose="05000000000000000000" pitchFamily="2" charset="2"/>
              <a:buChar char="ü"/>
            </a:pPr>
            <a:r>
              <a:rPr lang="en-US" sz="2400" dirty="0"/>
              <a:t>Learned how Advancement partners with campus</a:t>
            </a:r>
          </a:p>
          <a:p>
            <a:pPr marL="342900" indent="-342900">
              <a:lnSpc>
                <a:spcPct val="100000"/>
              </a:lnSpc>
              <a:spcBef>
                <a:spcPts val="600"/>
              </a:spcBef>
              <a:buFont typeface="Wingdings" panose="05000000000000000000" pitchFamily="2" charset="2"/>
              <a:buChar char="ü"/>
            </a:pPr>
            <a:r>
              <a:rPr lang="en-US" sz="2400" dirty="0"/>
              <a:t>Explored how donor relationships develop</a:t>
            </a:r>
          </a:p>
          <a:p>
            <a:pPr marL="342900" indent="-342900">
              <a:lnSpc>
                <a:spcPct val="100000"/>
              </a:lnSpc>
              <a:spcBef>
                <a:spcPts val="600"/>
              </a:spcBef>
              <a:buFont typeface="Wingdings" panose="05000000000000000000" pitchFamily="2" charset="2"/>
              <a:buChar char="ü"/>
            </a:pPr>
            <a:r>
              <a:rPr lang="en-US" sz="2400" dirty="0"/>
              <a:t>Practiced telling your story through impact</a:t>
            </a:r>
          </a:p>
          <a:p>
            <a:pPr marL="342900" indent="-342900">
              <a:lnSpc>
                <a:spcPct val="100000"/>
              </a:lnSpc>
              <a:spcBef>
                <a:spcPts val="600"/>
              </a:spcBef>
              <a:buFont typeface="Wingdings" panose="05000000000000000000" pitchFamily="2" charset="2"/>
              <a:buChar char="ü"/>
            </a:pPr>
            <a:r>
              <a:rPr lang="en-US" sz="2400" dirty="0"/>
              <a:t>Connected your work to our campaign</a:t>
            </a:r>
          </a:p>
          <a:p>
            <a:pPr marL="342900" indent="-342900">
              <a:lnSpc>
                <a:spcPct val="100000"/>
              </a:lnSpc>
              <a:spcBef>
                <a:spcPts val="600"/>
              </a:spcBef>
              <a:buFont typeface="Wingdings" panose="05000000000000000000" pitchFamily="2" charset="2"/>
              <a:buChar char="ü"/>
            </a:pPr>
            <a:r>
              <a:rPr lang="en-US" sz="2400" dirty="0"/>
              <a:t>Identified ways to participate in the public phase</a:t>
            </a:r>
            <a:endParaRPr lang="en-US" dirty="0"/>
          </a:p>
          <a:p>
            <a:pPr marL="285750" indent="-285750">
              <a:buFont typeface="Arial" panose="020B0604020202020204" pitchFamily="34" charset="0"/>
              <a:buChar char="•"/>
            </a:pPr>
            <a:endParaRPr lang="en-US" dirty="0"/>
          </a:p>
        </p:txBody>
      </p:sp>
      <p:sp>
        <p:nvSpPr>
          <p:cNvPr id="2" name="Slide Number Placeholder 1">
            <a:extLst>
              <a:ext uri="{FF2B5EF4-FFF2-40B4-BE49-F238E27FC236}">
                <a16:creationId xmlns:a16="http://schemas.microsoft.com/office/drawing/2014/main" id="{657F310A-0AFA-7438-5DB0-50B3EBA6A512}"/>
              </a:ext>
            </a:extLst>
          </p:cNvPr>
          <p:cNvSpPr>
            <a:spLocks noGrp="1"/>
          </p:cNvSpPr>
          <p:nvPr>
            <p:ph type="sldNum" sz="quarter" idx="12"/>
          </p:nvPr>
        </p:nvSpPr>
        <p:spPr/>
        <p:txBody>
          <a:bodyPr/>
          <a:lstStyle/>
          <a:p>
            <a:fld id="{2EF5B720-A4A1-FD49-AF98-E194DCD54D67}" type="slidenum">
              <a:rPr lang="en-US" smtClean="0"/>
              <a:pPr/>
              <a:t>23</a:t>
            </a:fld>
            <a:endParaRPr lang="en-US" dirty="0"/>
          </a:p>
        </p:txBody>
      </p:sp>
    </p:spTree>
    <p:extLst>
      <p:ext uri="{BB962C8B-B14F-4D97-AF65-F5344CB8AC3E}">
        <p14:creationId xmlns:p14="http://schemas.microsoft.com/office/powerpoint/2010/main" val="298308397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205CED5F-50D7-563A-7996-26B9627933D5}"/>
              </a:ext>
            </a:extLst>
          </p:cNvPr>
          <p:cNvSpPr>
            <a:spLocks noGrp="1"/>
          </p:cNvSpPr>
          <p:nvPr>
            <p:ph type="sldNum" sz="quarter" idx="12"/>
          </p:nvPr>
        </p:nvSpPr>
        <p:spPr/>
        <p:txBody>
          <a:bodyPr/>
          <a:lstStyle/>
          <a:p>
            <a:fld id="{2EF5B720-A4A1-FD49-AF98-E194DCD54D67}" type="slidenum">
              <a:rPr lang="en-US" smtClean="0"/>
              <a:t>24</a:t>
            </a:fld>
            <a:endParaRPr lang="en-US"/>
          </a:p>
        </p:txBody>
      </p:sp>
      <p:sp>
        <p:nvSpPr>
          <p:cNvPr id="2" name="Title 1">
            <a:extLst>
              <a:ext uri="{FF2B5EF4-FFF2-40B4-BE49-F238E27FC236}">
                <a16:creationId xmlns:a16="http://schemas.microsoft.com/office/drawing/2014/main" id="{E3648322-6034-0E4B-4131-5B908336B44A}"/>
              </a:ext>
            </a:extLst>
          </p:cNvPr>
          <p:cNvSpPr>
            <a:spLocks noGrp="1"/>
          </p:cNvSpPr>
          <p:nvPr>
            <p:ph type="title"/>
          </p:nvPr>
        </p:nvSpPr>
        <p:spPr/>
        <p:txBody>
          <a:bodyPr>
            <a:normAutofit/>
          </a:bodyPr>
          <a:lstStyle/>
          <a:p>
            <a:br>
              <a:rPr lang="en-US" dirty="0"/>
            </a:br>
            <a:endParaRPr lang="en-US" dirty="0"/>
          </a:p>
        </p:txBody>
      </p:sp>
      <p:sp>
        <p:nvSpPr>
          <p:cNvPr id="5" name="Content Placeholder 2">
            <a:extLst>
              <a:ext uri="{FF2B5EF4-FFF2-40B4-BE49-F238E27FC236}">
                <a16:creationId xmlns:a16="http://schemas.microsoft.com/office/drawing/2014/main" id="{33723DB4-82B7-98E5-B208-BB4F9D6CBE6A}"/>
              </a:ext>
            </a:extLst>
          </p:cNvPr>
          <p:cNvSpPr txBox="1">
            <a:spLocks/>
          </p:cNvSpPr>
          <p:nvPr/>
        </p:nvSpPr>
        <p:spPr>
          <a:xfrm>
            <a:off x="2438400" y="1507960"/>
            <a:ext cx="9296400" cy="4054640"/>
          </a:xfrm>
          <a:prstGeom prst="rect">
            <a:avLst/>
          </a:prstGeom>
        </p:spPr>
        <p:txBody>
          <a:bodyPr vert="horz" lIns="91440" tIns="45720" rIns="91440" bIns="45720" rtlCol="0">
            <a:noAutofit/>
          </a:bodyPr>
          <a:lstStyle>
            <a:lvl1pPr marL="295275" indent="-165100" algn="l" defTabSz="914400" rtl="0" eaLnBrk="1" latinLnBrk="0" hangingPunct="1">
              <a:lnSpc>
                <a:spcPct val="90000"/>
              </a:lnSpc>
              <a:spcBef>
                <a:spcPts val="1000"/>
              </a:spcBef>
              <a:buFont typeface="Arial" panose="020B0604020202020204" pitchFamily="34" charset="0"/>
              <a:buChar char="•"/>
              <a:tabLst/>
              <a:defRPr sz="1800" b="0" i="0" kern="1200">
                <a:solidFill>
                  <a:schemeClr val="tx1"/>
                </a:solidFill>
                <a:latin typeface="Helvetica Neue Light" panose="02000403000000020004" pitchFamily="2" charset="0"/>
                <a:ea typeface="Helvetica Neue Light" panose="02000403000000020004" pitchFamily="2" charset="0"/>
                <a:cs typeface="Helvetica Neue" panose="02000503000000020004" pitchFamily="2" charset="0"/>
              </a:defRPr>
            </a:lvl1pPr>
            <a:lvl2pPr marL="458788" indent="-185738" algn="l" defTabSz="914400" rtl="0" eaLnBrk="1" latinLnBrk="0" hangingPunct="1">
              <a:lnSpc>
                <a:spcPct val="90000"/>
              </a:lnSpc>
              <a:spcBef>
                <a:spcPts val="500"/>
              </a:spcBef>
              <a:buFont typeface="Arial" panose="020B0604020202020204" pitchFamily="34" charset="0"/>
              <a:buChar char="•"/>
              <a:tabLst/>
              <a:defRPr sz="1800" b="0" i="0" kern="1200">
                <a:solidFill>
                  <a:schemeClr val="tx1"/>
                </a:solidFill>
                <a:latin typeface="Helvetica Neue Light" panose="02000403000000020004" pitchFamily="2" charset="0"/>
                <a:ea typeface="Helvetica Neue Light" panose="02000403000000020004" pitchFamily="2" charset="0"/>
                <a:cs typeface="Helvetica Neue" panose="02000503000000020004" pitchFamily="2" charset="0"/>
              </a:defRPr>
            </a:lvl2pPr>
            <a:lvl3pPr marL="635000" indent="-174625" algn="l" defTabSz="914400" rtl="0" eaLnBrk="1" latinLnBrk="0" hangingPunct="1">
              <a:lnSpc>
                <a:spcPct val="90000"/>
              </a:lnSpc>
              <a:spcBef>
                <a:spcPts val="500"/>
              </a:spcBef>
              <a:buFont typeface="Arial" panose="020B0604020202020204" pitchFamily="34" charset="0"/>
              <a:buChar char="•"/>
              <a:tabLst/>
              <a:defRPr sz="1800" b="0" i="0" kern="1200">
                <a:solidFill>
                  <a:schemeClr val="tx1"/>
                </a:solidFill>
                <a:latin typeface="Helvetica Neue Light" panose="02000403000000020004" pitchFamily="2" charset="0"/>
                <a:ea typeface="Helvetica Neue Light" panose="02000403000000020004" pitchFamily="2" charset="0"/>
                <a:cs typeface="Helvetica Neue" panose="02000503000000020004" pitchFamily="2" charset="0"/>
              </a:defRPr>
            </a:lvl3pPr>
            <a:lvl4pPr marL="808038" indent="-173038" algn="l" defTabSz="914400" rtl="0" eaLnBrk="1" latinLnBrk="0" hangingPunct="1">
              <a:lnSpc>
                <a:spcPct val="90000"/>
              </a:lnSpc>
              <a:spcBef>
                <a:spcPts val="500"/>
              </a:spcBef>
              <a:buFont typeface="Arial" panose="020B0604020202020204" pitchFamily="34" charset="0"/>
              <a:buChar char="•"/>
              <a:tabLst/>
              <a:defRPr sz="1800" b="0" i="0" kern="1200">
                <a:solidFill>
                  <a:schemeClr val="tx1"/>
                </a:solidFill>
                <a:latin typeface="Helvetica Neue Light" panose="02000403000000020004" pitchFamily="2" charset="0"/>
                <a:ea typeface="Helvetica Neue Light" panose="02000403000000020004" pitchFamily="2" charset="0"/>
                <a:cs typeface="Helvetica Neue" panose="02000503000000020004" pitchFamily="2" charset="0"/>
              </a:defRPr>
            </a:lvl4pPr>
            <a:lvl5pPr marL="982663" indent="-174625" algn="l" defTabSz="914400" rtl="0" eaLnBrk="1" latinLnBrk="0" hangingPunct="1">
              <a:lnSpc>
                <a:spcPct val="90000"/>
              </a:lnSpc>
              <a:spcBef>
                <a:spcPts val="500"/>
              </a:spcBef>
              <a:buFont typeface="Arial" panose="020B0604020202020204" pitchFamily="34" charset="0"/>
              <a:buChar char="•"/>
              <a:tabLst/>
              <a:defRPr sz="1800" b="0" i="0" kern="1200">
                <a:solidFill>
                  <a:schemeClr val="tx1"/>
                </a:solidFill>
                <a:latin typeface="Helvetica Neue Light" panose="02000403000000020004" pitchFamily="2" charset="0"/>
                <a:ea typeface="Helvetica Neue Light" panose="02000403000000020004" pitchFamily="2" charset="0"/>
                <a:cs typeface="Helvetica Neue" panose="02000503000000020004"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9pPr>
          </a:lstStyle>
          <a:p>
            <a:pPr marL="130175" indent="0">
              <a:buNone/>
            </a:pPr>
            <a:r>
              <a:rPr lang="en-US" sz="2400" b="1" dirty="0">
                <a:latin typeface="Helvetica Neue" panose="02000503000000020004"/>
              </a:rPr>
              <a:t>KEEP THE CONVERSATION GOING</a:t>
            </a:r>
          </a:p>
          <a:p>
            <a:r>
              <a:rPr lang="en-US" sz="2400" b="1" dirty="0">
                <a:latin typeface="Helvetica Neue" panose="02000503000000020004"/>
              </a:rPr>
              <a:t>Have an idea?</a:t>
            </a:r>
            <a:br>
              <a:rPr lang="en-US" sz="2400" dirty="0">
                <a:latin typeface="Helvetica Neue" panose="02000503000000020004"/>
              </a:rPr>
            </a:br>
            <a:r>
              <a:rPr lang="en-US" sz="2400" dirty="0">
                <a:latin typeface="Helvetica Neue" panose="02000503000000020004"/>
              </a:rPr>
              <a:t>Talk to your Advancement partner.</a:t>
            </a:r>
          </a:p>
          <a:p>
            <a:r>
              <a:rPr lang="en-US" sz="2400" b="1" dirty="0">
                <a:latin typeface="Helvetica Neue" panose="02000503000000020004"/>
              </a:rPr>
              <a:t>Know someone we should connect with?</a:t>
            </a:r>
            <a:br>
              <a:rPr lang="en-US" sz="2400" dirty="0">
                <a:latin typeface="Helvetica Neue" panose="02000503000000020004"/>
              </a:rPr>
            </a:br>
            <a:r>
              <a:rPr lang="en-US" sz="2400" dirty="0">
                <a:latin typeface="Helvetica Neue" panose="02000503000000020004"/>
              </a:rPr>
              <a:t>Let us know.</a:t>
            </a:r>
          </a:p>
          <a:p>
            <a:r>
              <a:rPr lang="en-US" sz="2400" b="1" dirty="0">
                <a:latin typeface="Helvetica Neue" panose="02000503000000020004"/>
              </a:rPr>
              <a:t>Have a great story?</a:t>
            </a:r>
            <a:br>
              <a:rPr lang="en-US" sz="2400" dirty="0">
                <a:latin typeface="Helvetica Neue" panose="02000503000000020004"/>
              </a:rPr>
            </a:br>
            <a:r>
              <a:rPr lang="en-US" sz="2400" dirty="0">
                <a:latin typeface="Helvetica Neue" panose="02000503000000020004"/>
              </a:rPr>
              <a:t>We want to hear it.</a:t>
            </a:r>
          </a:p>
          <a:p>
            <a:r>
              <a:rPr lang="en-US" sz="2400" b="1" dirty="0">
                <a:latin typeface="Helvetica Neue" panose="02000503000000020004"/>
              </a:rPr>
              <a:t>Want to learn more?</a:t>
            </a:r>
            <a:br>
              <a:rPr lang="en-US" sz="2400" dirty="0">
                <a:latin typeface="Helvetica Neue" panose="02000503000000020004"/>
              </a:rPr>
            </a:br>
            <a:r>
              <a:rPr lang="en-US" sz="2400" dirty="0">
                <a:latin typeface="Helvetica Neue" panose="02000503000000020004"/>
              </a:rPr>
              <a:t>Campaign site • Advancement resources • Spring workshop</a:t>
            </a:r>
          </a:p>
        </p:txBody>
      </p:sp>
    </p:spTree>
    <p:extLst>
      <p:ext uri="{BB962C8B-B14F-4D97-AF65-F5344CB8AC3E}">
        <p14:creationId xmlns:p14="http://schemas.microsoft.com/office/powerpoint/2010/main" val="262605706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7152599-F63F-3160-9D99-20EF06305D1D}"/>
              </a:ext>
            </a:extLst>
          </p:cNvPr>
          <p:cNvPicPr>
            <a:picLocks noChangeAspect="1"/>
          </p:cNvPicPr>
          <p:nvPr/>
        </p:nvPicPr>
        <p:blipFill>
          <a:blip r:embed="rId3"/>
          <a:srcRect t="7764" b="7764"/>
          <a:stretch/>
        </p:blipFill>
        <p:spPr>
          <a:xfrm>
            <a:off x="-13448" y="0"/>
            <a:ext cx="12225867" cy="6858000"/>
          </a:xfrm>
          <a:prstGeom prst="rect">
            <a:avLst/>
          </a:prstGeom>
        </p:spPr>
      </p:pic>
      <p:sp>
        <p:nvSpPr>
          <p:cNvPr id="9" name="Text Placeholder 13">
            <a:extLst>
              <a:ext uri="{FF2B5EF4-FFF2-40B4-BE49-F238E27FC236}">
                <a16:creationId xmlns:a16="http://schemas.microsoft.com/office/drawing/2014/main" id="{7FA8FC25-6AD1-2475-2514-9A232E8184A4}"/>
              </a:ext>
            </a:extLst>
          </p:cNvPr>
          <p:cNvSpPr txBox="1">
            <a:spLocks/>
          </p:cNvSpPr>
          <p:nvPr/>
        </p:nvSpPr>
        <p:spPr>
          <a:xfrm>
            <a:off x="559700" y="3538397"/>
            <a:ext cx="11674890" cy="2133600"/>
          </a:xfrm>
          <a:custGeom>
            <a:avLst/>
            <a:gdLst>
              <a:gd name="connsiteX0" fmla="*/ 0 w 10047288"/>
              <a:gd name="connsiteY0" fmla="*/ 1851025 h 1851025"/>
              <a:gd name="connsiteX1" fmla="*/ 462756 w 10047288"/>
              <a:gd name="connsiteY1" fmla="*/ 0 h 1851025"/>
              <a:gd name="connsiteX2" fmla="*/ 10047288 w 10047288"/>
              <a:gd name="connsiteY2" fmla="*/ 0 h 1851025"/>
              <a:gd name="connsiteX3" fmla="*/ 9584532 w 10047288"/>
              <a:gd name="connsiteY3" fmla="*/ 1851025 h 1851025"/>
              <a:gd name="connsiteX4" fmla="*/ 0 w 10047288"/>
              <a:gd name="connsiteY4" fmla="*/ 1851025 h 1851025"/>
              <a:gd name="connsiteX0" fmla="*/ 0 w 9590088"/>
              <a:gd name="connsiteY0" fmla="*/ 1851025 h 1851025"/>
              <a:gd name="connsiteX1" fmla="*/ 462756 w 9590088"/>
              <a:gd name="connsiteY1" fmla="*/ 0 h 1851025"/>
              <a:gd name="connsiteX2" fmla="*/ 9590088 w 9590088"/>
              <a:gd name="connsiteY2" fmla="*/ 0 h 1851025"/>
              <a:gd name="connsiteX3" fmla="*/ 9584532 w 9590088"/>
              <a:gd name="connsiteY3" fmla="*/ 1851025 h 1851025"/>
              <a:gd name="connsiteX4" fmla="*/ 0 w 9590088"/>
              <a:gd name="connsiteY4" fmla="*/ 1851025 h 18510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590088" h="1851025">
                <a:moveTo>
                  <a:pt x="0" y="1851025"/>
                </a:moveTo>
                <a:lnTo>
                  <a:pt x="462756" y="0"/>
                </a:lnTo>
                <a:lnTo>
                  <a:pt x="9590088" y="0"/>
                </a:lnTo>
                <a:lnTo>
                  <a:pt x="9584532" y="1851025"/>
                </a:lnTo>
                <a:lnTo>
                  <a:pt x="0" y="1851025"/>
                </a:lnTo>
                <a:close/>
              </a:path>
            </a:pathLst>
          </a:custGeom>
          <a:solidFill>
            <a:schemeClr val="bg1">
              <a:alpha val="92781"/>
            </a:schemeClr>
          </a:solidFill>
        </p:spPr>
        <p:txBody>
          <a:bodyPr rIns="914400" anchor="ctr" anchorCtr="0">
            <a:normAutofit/>
          </a:bodyPr>
          <a:lstStyle>
            <a:lvl1pPr marL="0" indent="0" algn="r" defTabSz="914400" rtl="0" eaLnBrk="1" latinLnBrk="0" hangingPunct="1">
              <a:lnSpc>
                <a:spcPct val="90000"/>
              </a:lnSpc>
              <a:spcBef>
                <a:spcPts val="1000"/>
              </a:spcBef>
              <a:buFont typeface="Arial" panose="020B0604020202020204" pitchFamily="34" charset="0"/>
              <a:buNone/>
              <a:tabLst/>
              <a:defRPr sz="4500" b="0" i="1" kern="1200">
                <a:solidFill>
                  <a:schemeClr val="tx1"/>
                </a:solidFill>
                <a:latin typeface="HELVETICA NEUE CONDENSED" panose="02000503000000020004" pitchFamily="2" charset="0"/>
                <a:ea typeface="HELVETICA NEUE CONDENSED" panose="02000503000000020004" pitchFamily="2" charset="0"/>
                <a:cs typeface="HELVETICA NEUE CONDENSED" panose="02000503000000020004" pitchFamily="2" charset="0"/>
              </a:defRPr>
            </a:lvl1pPr>
            <a:lvl2pPr marL="458788" indent="-185738" algn="l" defTabSz="914400" rtl="0" eaLnBrk="1" latinLnBrk="0" hangingPunct="1">
              <a:lnSpc>
                <a:spcPct val="90000"/>
              </a:lnSpc>
              <a:spcBef>
                <a:spcPts val="500"/>
              </a:spcBef>
              <a:buFont typeface="Arial" panose="020B0604020202020204" pitchFamily="34" charset="0"/>
              <a:buChar char="•"/>
              <a:tabLst/>
              <a:defRPr sz="1800" b="0" i="0" kern="1200">
                <a:solidFill>
                  <a:schemeClr val="tx1"/>
                </a:solidFill>
                <a:latin typeface="Helvetica Neue Light" panose="02000403000000020004" pitchFamily="2" charset="0"/>
                <a:ea typeface="Helvetica Neue Light" panose="02000403000000020004" pitchFamily="2" charset="0"/>
                <a:cs typeface="Helvetica Neue" panose="02000503000000020004" pitchFamily="2" charset="0"/>
              </a:defRPr>
            </a:lvl2pPr>
            <a:lvl3pPr marL="635000" indent="-174625" algn="l" defTabSz="914400" rtl="0" eaLnBrk="1" latinLnBrk="0" hangingPunct="1">
              <a:lnSpc>
                <a:spcPct val="90000"/>
              </a:lnSpc>
              <a:spcBef>
                <a:spcPts val="500"/>
              </a:spcBef>
              <a:buFont typeface="Arial" panose="020B0604020202020204" pitchFamily="34" charset="0"/>
              <a:buChar char="•"/>
              <a:tabLst/>
              <a:defRPr sz="1800" b="0" i="0" kern="1200">
                <a:solidFill>
                  <a:schemeClr val="tx1"/>
                </a:solidFill>
                <a:latin typeface="Helvetica Neue Light" panose="02000403000000020004" pitchFamily="2" charset="0"/>
                <a:ea typeface="Helvetica Neue Light" panose="02000403000000020004" pitchFamily="2" charset="0"/>
                <a:cs typeface="Helvetica Neue" panose="02000503000000020004" pitchFamily="2" charset="0"/>
              </a:defRPr>
            </a:lvl3pPr>
            <a:lvl4pPr marL="808038" indent="-173038" algn="l" defTabSz="914400" rtl="0" eaLnBrk="1" latinLnBrk="0" hangingPunct="1">
              <a:lnSpc>
                <a:spcPct val="90000"/>
              </a:lnSpc>
              <a:spcBef>
                <a:spcPts val="500"/>
              </a:spcBef>
              <a:buFont typeface="Arial" panose="020B0604020202020204" pitchFamily="34" charset="0"/>
              <a:buChar char="•"/>
              <a:tabLst/>
              <a:defRPr sz="1800" b="0" i="0" kern="1200">
                <a:solidFill>
                  <a:schemeClr val="tx1"/>
                </a:solidFill>
                <a:latin typeface="Helvetica Neue Light" panose="02000403000000020004" pitchFamily="2" charset="0"/>
                <a:ea typeface="Helvetica Neue Light" panose="02000403000000020004" pitchFamily="2" charset="0"/>
                <a:cs typeface="Helvetica Neue" panose="02000503000000020004" pitchFamily="2" charset="0"/>
              </a:defRPr>
            </a:lvl4pPr>
            <a:lvl5pPr marL="982663" indent="-174625" algn="l" defTabSz="914400" rtl="0" eaLnBrk="1" latinLnBrk="0" hangingPunct="1">
              <a:lnSpc>
                <a:spcPct val="90000"/>
              </a:lnSpc>
              <a:spcBef>
                <a:spcPts val="500"/>
              </a:spcBef>
              <a:buFont typeface="Arial" panose="020B0604020202020204" pitchFamily="34" charset="0"/>
              <a:buChar char="•"/>
              <a:tabLst/>
              <a:defRPr sz="1800" b="0" i="0" kern="1200">
                <a:solidFill>
                  <a:schemeClr val="tx1"/>
                </a:solidFill>
                <a:latin typeface="Helvetica Neue Light" panose="02000403000000020004" pitchFamily="2" charset="0"/>
                <a:ea typeface="Helvetica Neue Light" panose="02000403000000020004" pitchFamily="2" charset="0"/>
                <a:cs typeface="Helvetica Neue" panose="02000503000000020004"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dirty="0"/>
          </a:p>
        </p:txBody>
      </p:sp>
      <p:sp>
        <p:nvSpPr>
          <p:cNvPr id="6" name="Slide Number Placeholder 5">
            <a:extLst>
              <a:ext uri="{FF2B5EF4-FFF2-40B4-BE49-F238E27FC236}">
                <a16:creationId xmlns:a16="http://schemas.microsoft.com/office/drawing/2014/main" id="{FA5B7702-D8AC-9ACF-B5B3-951658C096D5}"/>
              </a:ext>
            </a:extLst>
          </p:cNvPr>
          <p:cNvSpPr>
            <a:spLocks noGrp="1"/>
          </p:cNvSpPr>
          <p:nvPr>
            <p:ph type="sldNum" sz="quarter" idx="12"/>
          </p:nvPr>
        </p:nvSpPr>
        <p:spPr/>
        <p:txBody>
          <a:bodyPr/>
          <a:lstStyle/>
          <a:p>
            <a:fld id="{2EF5B720-A4A1-FD49-AF98-E194DCD54D67}" type="slidenum">
              <a:rPr lang="en-US" smtClean="0"/>
              <a:pPr/>
              <a:t>25</a:t>
            </a:fld>
            <a:endParaRPr lang="en-US" dirty="0"/>
          </a:p>
        </p:txBody>
      </p:sp>
      <p:sp>
        <p:nvSpPr>
          <p:cNvPr id="8" name="TextBox 7">
            <a:extLst>
              <a:ext uri="{FF2B5EF4-FFF2-40B4-BE49-F238E27FC236}">
                <a16:creationId xmlns:a16="http://schemas.microsoft.com/office/drawing/2014/main" id="{0A37AFC5-FCD1-1C21-3628-91AA77123B90}"/>
              </a:ext>
            </a:extLst>
          </p:cNvPr>
          <p:cNvSpPr txBox="1"/>
          <p:nvPr/>
        </p:nvSpPr>
        <p:spPr>
          <a:xfrm>
            <a:off x="1172679" y="3783956"/>
            <a:ext cx="10459621" cy="1323439"/>
          </a:xfrm>
          <a:prstGeom prst="rect">
            <a:avLst/>
          </a:prstGeom>
          <a:noFill/>
        </p:spPr>
        <p:txBody>
          <a:bodyPr wrap="square" rtlCol="0">
            <a:spAutoFit/>
          </a:bodyPr>
          <a:lstStyle/>
          <a:p>
            <a:r>
              <a:rPr lang="en-US" sz="4000" b="1" i="1" spc="-300" dirty="0">
                <a:ln>
                  <a:solidFill>
                    <a:schemeClr val="tx1"/>
                  </a:solidFill>
                </a:ln>
                <a:solidFill>
                  <a:srgbClr val="CFB87C"/>
                </a:solidFill>
                <a:latin typeface="Helvetica Neue" panose="02000503000000020004" pitchFamily="2" charset="0"/>
                <a:ea typeface="Helvetica Neue" panose="02000503000000020004" pitchFamily="2" charset="0"/>
                <a:cs typeface="Helvetica Neue" panose="02000503000000020004" pitchFamily="2" charset="0"/>
              </a:rPr>
              <a:t>Together, we tell the story of what's possible at CU </a:t>
            </a:r>
            <a:r>
              <a:rPr lang="en-US" sz="4000" b="1" i="1" spc="-300">
                <a:ln>
                  <a:solidFill>
                    <a:schemeClr val="tx1"/>
                  </a:solidFill>
                </a:ln>
                <a:solidFill>
                  <a:srgbClr val="CFB87C"/>
                </a:solidFill>
                <a:latin typeface="Helvetica Neue" panose="02000503000000020004" pitchFamily="2" charset="0"/>
                <a:ea typeface="Helvetica Neue" panose="02000503000000020004" pitchFamily="2" charset="0"/>
                <a:cs typeface="Helvetica Neue" panose="02000503000000020004" pitchFamily="2" charset="0"/>
              </a:rPr>
              <a:t>Denver. Thank </a:t>
            </a:r>
            <a:r>
              <a:rPr lang="en-US" sz="4000" b="1" i="1" spc="-300" dirty="0">
                <a:ln>
                  <a:solidFill>
                    <a:schemeClr val="tx1"/>
                  </a:solidFill>
                </a:ln>
                <a:solidFill>
                  <a:srgbClr val="CFB87C"/>
                </a:solidFill>
                <a:latin typeface="Helvetica Neue" panose="02000503000000020004" pitchFamily="2" charset="0"/>
                <a:ea typeface="Helvetica Neue" panose="02000503000000020004" pitchFamily="2" charset="0"/>
                <a:cs typeface="Helvetica Neue" panose="02000503000000020004" pitchFamily="2" charset="0"/>
              </a:rPr>
              <a:t>you for being part of it.</a:t>
            </a:r>
          </a:p>
        </p:txBody>
      </p:sp>
    </p:spTree>
    <p:extLst>
      <p:ext uri="{BB962C8B-B14F-4D97-AF65-F5344CB8AC3E}">
        <p14:creationId xmlns:p14="http://schemas.microsoft.com/office/powerpoint/2010/main" val="2929476197"/>
      </p:ext>
    </p:extLst>
  </p:cSld>
  <p:clrMapOvr>
    <a:masterClrMapping/>
  </p:clrMapOvr>
</p:sld>
</file>

<file path=ppt/theme/theme1.xml><?xml version="1.0" encoding="utf-8"?>
<a:theme xmlns:a="http://schemas.openxmlformats.org/drawingml/2006/main" name="CU Denver Moments PPT Templates">
  <a:themeElements>
    <a:clrScheme name="CU Denver Moments Color Palette">
      <a:dk1>
        <a:srgbClr val="000000"/>
      </a:dk1>
      <a:lt1>
        <a:srgbClr val="FFFFFF"/>
      </a:lt1>
      <a:dk2>
        <a:srgbClr val="CFB87C"/>
      </a:dk2>
      <a:lt2>
        <a:srgbClr val="F1EAD8"/>
      </a:lt2>
      <a:accent1>
        <a:srgbClr val="CFB87C"/>
      </a:accent1>
      <a:accent2>
        <a:srgbClr val="28939D"/>
      </a:accent2>
      <a:accent3>
        <a:srgbClr val="244C59"/>
      </a:accent3>
      <a:accent4>
        <a:srgbClr val="A3A3A3"/>
      </a:accent4>
      <a:accent5>
        <a:srgbClr val="56595C"/>
      </a:accent5>
      <a:accent6>
        <a:srgbClr val="F1EAD8"/>
      </a:accent6>
      <a:hlink>
        <a:srgbClr val="244C59"/>
      </a:hlink>
      <a:folHlink>
        <a:srgbClr val="104D5B"/>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01_CU Denver_PPT Template_Helvetica" id="{560E4D8B-4451-384D-94DF-9F96B273BC13}" vid="{B9B4F65C-2A52-8F49-B4AE-6ADF8C053A6B}"/>
    </a:ext>
  </a:extLst>
</a:theme>
</file>

<file path=ppt/theme/theme2.xml><?xml version="1.0" encoding="utf-8"?>
<a:theme xmlns:a="http://schemas.openxmlformats.org/drawingml/2006/main" name="Office Theme">
  <a:themeElements>
    <a:clrScheme name="CU Denver Moments Color Palette">
      <a:dk1>
        <a:srgbClr val="000000"/>
      </a:dk1>
      <a:lt1>
        <a:srgbClr val="FFFFFF"/>
      </a:lt1>
      <a:dk2>
        <a:srgbClr val="CFB87C"/>
      </a:dk2>
      <a:lt2>
        <a:srgbClr val="F1EAD8"/>
      </a:lt2>
      <a:accent1>
        <a:srgbClr val="000000"/>
      </a:accent1>
      <a:accent2>
        <a:srgbClr val="28939D"/>
      </a:accent2>
      <a:accent3>
        <a:srgbClr val="244C59"/>
      </a:accent3>
      <a:accent4>
        <a:srgbClr val="F87C56"/>
      </a:accent4>
      <a:accent5>
        <a:srgbClr val="E35105"/>
      </a:accent5>
      <a:accent6>
        <a:srgbClr val="A6093C"/>
      </a:accent6>
      <a:hlink>
        <a:srgbClr val="244C59"/>
      </a:hlink>
      <a:folHlink>
        <a:srgbClr val="104D5B"/>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01_CU Denver_PPT Template_Helvetica" id="{560E4D8B-4451-384D-94DF-9F96B273BC13}" vid="{70AD7564-C7D1-F14F-9386-2F136DC6A815}"/>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7A45A2DD1371F849A8C8ABE14AB9238E" ma:contentTypeVersion="4" ma:contentTypeDescription="Create a new document." ma:contentTypeScope="" ma:versionID="f919785fa1e42c316aeff4a85fa1f1f2">
  <xsd:schema xmlns:xsd="http://www.w3.org/2001/XMLSchema" xmlns:xs="http://www.w3.org/2001/XMLSchema" xmlns:p="http://schemas.microsoft.com/office/2006/metadata/properties" xmlns:ns2="a9a34739-04ae-4d20-8dc7-74d807100199" targetNamespace="http://schemas.microsoft.com/office/2006/metadata/properties" ma:root="true" ma:fieldsID="5a4ae3bc0a86a008a22b2ab173486044" ns2:_="">
    <xsd:import namespace="a9a34739-04ae-4d20-8dc7-74d807100199"/>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9a34739-04ae-4d20-8dc7-74d80710019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SearchProperties" ma:index="11"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6E193D2E-E0B7-45D2-B277-863B7A48542C}">
  <ds:schemaRefs>
    <ds:schemaRef ds:uri="http://schemas.microsoft.com/sharepoint/v3/contenttype/forms"/>
  </ds:schemaRefs>
</ds:datastoreItem>
</file>

<file path=customXml/itemProps2.xml><?xml version="1.0" encoding="utf-8"?>
<ds:datastoreItem xmlns:ds="http://schemas.openxmlformats.org/officeDocument/2006/customXml" ds:itemID="{028B1B10-B219-470D-8150-FB0262AA71F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9a34739-04ae-4d20-8dc7-74d80710019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61A31BE3-453A-468D-8A93-C17CDF838B3E}">
  <ds:schemaRefs>
    <ds:schemaRef ds:uri="a9a34739-04ae-4d20-8dc7-74d807100199"/>
    <ds:schemaRef ds:uri="http://www.w3.org/XML/1998/namespace"/>
    <ds:schemaRef ds:uri="http://schemas.microsoft.com/office/2006/metadata/properties"/>
    <ds:schemaRef ds:uri="http://schemas.microsoft.com/office/2006/documentManagement/types"/>
    <ds:schemaRef ds:uri="http://schemas.openxmlformats.org/package/2006/metadata/core-properties"/>
    <ds:schemaRef ds:uri="http://purl.org/dc/dcmitype/"/>
    <ds:schemaRef ds:uri="http://purl.org/dc/elements/1.1/"/>
    <ds:schemaRef ds:uri="http://schemas.microsoft.com/office/infopath/2007/PartnerControls"/>
    <ds:schemaRef ds:uri="http://purl.org/dc/terms/"/>
  </ds:schemaRefs>
</ds:datastoreItem>
</file>

<file path=docProps/app.xml><?xml version="1.0" encoding="utf-8"?>
<Properties xmlns="http://schemas.openxmlformats.org/officeDocument/2006/extended-properties" xmlns:vt="http://schemas.openxmlformats.org/officeDocument/2006/docPropsVTypes">
  <Template>01_CU Denver_PPT Template_Helvetica</Template>
  <TotalTime>14927</TotalTime>
  <Words>955</Words>
  <Application>Microsoft Office PowerPoint</Application>
  <PresentationFormat>Widescreen</PresentationFormat>
  <Paragraphs>214</Paragraphs>
  <Slides>25</Slides>
  <Notes>25</Notes>
  <HiddenSlides>0</HiddenSlides>
  <MMClips>0</MMClips>
  <ScaleCrop>false</ScaleCrop>
  <HeadingPairs>
    <vt:vector size="6" baseType="variant">
      <vt:variant>
        <vt:lpstr>Fonts Used</vt:lpstr>
      </vt:variant>
      <vt:variant>
        <vt:i4>15</vt:i4>
      </vt:variant>
      <vt:variant>
        <vt:lpstr>Theme</vt:lpstr>
      </vt:variant>
      <vt:variant>
        <vt:i4>2</vt:i4>
      </vt:variant>
      <vt:variant>
        <vt:lpstr>Slide Titles</vt:lpstr>
      </vt:variant>
      <vt:variant>
        <vt:i4>25</vt:i4>
      </vt:variant>
    </vt:vector>
  </HeadingPairs>
  <TitlesOfParts>
    <vt:vector size="42" baseType="lpstr">
      <vt:lpstr>Aptos</vt:lpstr>
      <vt:lpstr>Arial</vt:lpstr>
      <vt:lpstr>Calibri</vt:lpstr>
      <vt:lpstr>Calibri Light</vt:lpstr>
      <vt:lpstr>Courier New</vt:lpstr>
      <vt:lpstr>Helvetica Neue</vt:lpstr>
      <vt:lpstr>Helvetica Neue </vt:lpstr>
      <vt:lpstr>HELVETICA NEUE CONDENSED</vt:lpstr>
      <vt:lpstr>HELVETICA NEUE CONDENSED</vt:lpstr>
      <vt:lpstr>Helvetica Neue Condensed Black</vt:lpstr>
      <vt:lpstr>Helvetica Neue Light</vt:lpstr>
      <vt:lpstr>Slack-Lato</vt:lpstr>
      <vt:lpstr>Symbol</vt:lpstr>
      <vt:lpstr>Times New Roman</vt:lpstr>
      <vt:lpstr>Wingdings</vt:lpstr>
      <vt:lpstr>CU Denver Moments PPT Templates</vt:lpstr>
      <vt:lpstr>Office Theme</vt:lpstr>
      <vt:lpstr>PowerPoint Presentation</vt:lpstr>
      <vt:lpstr>Today’s Agenda</vt:lpstr>
      <vt:lpstr>PowerPoint Presentation</vt:lpstr>
      <vt:lpstr>Advancement’s Functional Areas</vt:lpstr>
      <vt:lpstr>Advancement Resources</vt:lpstr>
      <vt:lpstr>PowerPoint Presentation</vt:lpstr>
      <vt:lpstr>Donor Continuum – Relationships, not Transactions</vt:lpstr>
      <vt:lpstr>Identification</vt:lpstr>
      <vt:lpstr>Qualification</vt:lpstr>
      <vt:lpstr>Cultivation</vt:lpstr>
      <vt:lpstr>Solicitation</vt:lpstr>
      <vt:lpstr>Stewardship</vt:lpstr>
      <vt:lpstr>PowerPoint Presentation</vt:lpstr>
      <vt:lpstr>Crafting Your Story – 5 Finger Messaging</vt:lpstr>
      <vt:lpstr>Crafting Your Story – An Example </vt:lpstr>
      <vt:lpstr>Crafting Your Story – 5 Finger Messaging </vt:lpstr>
      <vt:lpstr>PowerPoint Presentation</vt:lpstr>
      <vt:lpstr>PowerPoint Presentation</vt:lpstr>
      <vt:lpstr>Our Campaign Journey </vt:lpstr>
      <vt:lpstr>What Changes in the Public Phase?</vt:lpstr>
      <vt:lpstr>Our Three Campaign Focus Areas</vt:lpstr>
      <vt:lpstr>PowerPoint Presentation</vt:lpstr>
      <vt:lpstr>What did we accomplish today:</vt:lpstr>
      <vt:lpstr> </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Dargis, Gabrielle</dc:creator>
  <cp:lastModifiedBy>Cutler, Monica C</cp:lastModifiedBy>
  <cp:revision>77</cp:revision>
  <cp:lastPrinted>2026-08-26T15:07:10Z</cp:lastPrinted>
  <dcterms:created xsi:type="dcterms:W3CDTF">2024-07-31T19:38:31Z</dcterms:created>
  <dcterms:modified xsi:type="dcterms:W3CDTF">2026-09-01T22:57:20Z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0x0101007A45A2DD1371F849A8C8ABE14AB9238E</vt:lpwstr>
  </property>
</Properties>
</file>