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6" r:id="rId4"/>
    <p:sldMasterId id="2147483660" r:id="rId5"/>
  </p:sldMasterIdLst>
  <p:notesMasterIdLst>
    <p:notesMasterId r:id="rId19"/>
  </p:notesMasterIdLst>
  <p:sldIdLst>
    <p:sldId id="282" r:id="rId6"/>
    <p:sldId id="309" r:id="rId7"/>
    <p:sldId id="298" r:id="rId8"/>
    <p:sldId id="312" r:id="rId9"/>
    <p:sldId id="313" r:id="rId10"/>
    <p:sldId id="317" r:id="rId11"/>
    <p:sldId id="314" r:id="rId12"/>
    <p:sldId id="315" r:id="rId13"/>
    <p:sldId id="318" r:id="rId14"/>
    <p:sldId id="319" r:id="rId15"/>
    <p:sldId id="320" r:id="rId16"/>
    <p:sldId id="322" r:id="rId17"/>
    <p:sldId id="31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2BF317-A653-4057-BEA9-192EE05CCC46}" v="14" dt="2025-12-04T21:09:57.099"/>
    <p1510:client id="{D45F1F7D-6CC5-4CFB-81CD-5037C0779A7B}" v="19" dt="2025-12-04T21:29:35.8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6327"/>
  </p:normalViewPr>
  <p:slideViewPr>
    <p:cSldViewPr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 s" userId="27c015de7ee57cd4" providerId="LiveId" clId="{9505A6DD-4C6E-4CF8-92E9-7B1C58795D68}"/>
    <pc:docChg chg="undo custSel addSld delSld modSld sldOrd">
      <pc:chgData name="S s" userId="27c015de7ee57cd4" providerId="LiveId" clId="{9505A6DD-4C6E-4CF8-92E9-7B1C58795D68}" dt="2025-12-04T21:35:02.470" v="3627" actId="1076"/>
      <pc:docMkLst>
        <pc:docMk/>
      </pc:docMkLst>
      <pc:sldChg chg="del">
        <pc:chgData name="S s" userId="27c015de7ee57cd4" providerId="LiveId" clId="{9505A6DD-4C6E-4CF8-92E9-7B1C58795D68}" dt="2025-12-03T17:26:59.787" v="848" actId="47"/>
        <pc:sldMkLst>
          <pc:docMk/>
          <pc:sldMk cId="2540475262" sldId="277"/>
        </pc:sldMkLst>
      </pc:sldChg>
      <pc:sldChg chg="del">
        <pc:chgData name="S s" userId="27c015de7ee57cd4" providerId="LiveId" clId="{9505A6DD-4C6E-4CF8-92E9-7B1C58795D68}" dt="2025-12-03T17:26:59.155" v="847" actId="47"/>
        <pc:sldMkLst>
          <pc:docMk/>
          <pc:sldMk cId="2152843528" sldId="278"/>
        </pc:sldMkLst>
      </pc:sldChg>
      <pc:sldChg chg="del">
        <pc:chgData name="S s" userId="27c015de7ee57cd4" providerId="LiveId" clId="{9505A6DD-4C6E-4CF8-92E9-7B1C58795D68}" dt="2025-12-03T17:26:58.389" v="846" actId="47"/>
        <pc:sldMkLst>
          <pc:docMk/>
          <pc:sldMk cId="2318973831" sldId="279"/>
        </pc:sldMkLst>
      </pc:sldChg>
      <pc:sldChg chg="del">
        <pc:chgData name="S s" userId="27c015de7ee57cd4" providerId="LiveId" clId="{9505A6DD-4C6E-4CF8-92E9-7B1C58795D68}" dt="2025-12-03T17:26:56.370" v="843" actId="47"/>
        <pc:sldMkLst>
          <pc:docMk/>
          <pc:sldMk cId="1531911204" sldId="280"/>
        </pc:sldMkLst>
      </pc:sldChg>
      <pc:sldChg chg="modSp mod ord">
        <pc:chgData name="S s" userId="27c015de7ee57cd4" providerId="LiveId" clId="{9505A6DD-4C6E-4CF8-92E9-7B1C58795D68}" dt="2025-12-04T21:35:02.470" v="3627" actId="1076"/>
        <pc:sldMkLst>
          <pc:docMk/>
          <pc:sldMk cId="1033419304" sldId="282"/>
        </pc:sldMkLst>
        <pc:spChg chg="mod">
          <ac:chgData name="S s" userId="27c015de7ee57cd4" providerId="LiveId" clId="{9505A6DD-4C6E-4CF8-92E9-7B1C58795D68}" dt="2025-12-04T21:35:02.470" v="3627" actId="1076"/>
          <ac:spMkLst>
            <pc:docMk/>
            <pc:sldMk cId="1033419304" sldId="282"/>
            <ac:spMk id="3" creationId="{1DBCB178-DEBD-AC64-0747-7D9257259E1C}"/>
          </ac:spMkLst>
        </pc:spChg>
      </pc:sldChg>
      <pc:sldChg chg="del">
        <pc:chgData name="S s" userId="27c015de7ee57cd4" providerId="LiveId" clId="{9505A6DD-4C6E-4CF8-92E9-7B1C58795D68}" dt="2025-12-03T17:27:00.433" v="849" actId="47"/>
        <pc:sldMkLst>
          <pc:docMk/>
          <pc:sldMk cId="3849979161" sldId="285"/>
        </pc:sldMkLst>
      </pc:sldChg>
      <pc:sldChg chg="del">
        <pc:chgData name="S s" userId="27c015de7ee57cd4" providerId="LiveId" clId="{9505A6DD-4C6E-4CF8-92E9-7B1C58795D68}" dt="2025-12-03T17:27:02.953" v="851" actId="47"/>
        <pc:sldMkLst>
          <pc:docMk/>
          <pc:sldMk cId="2464723829" sldId="287"/>
        </pc:sldMkLst>
      </pc:sldChg>
      <pc:sldChg chg="del">
        <pc:chgData name="S s" userId="27c015de7ee57cd4" providerId="LiveId" clId="{9505A6DD-4C6E-4CF8-92E9-7B1C58795D68}" dt="2025-12-03T17:27:03.729" v="852" actId="47"/>
        <pc:sldMkLst>
          <pc:docMk/>
          <pc:sldMk cId="2554608974" sldId="288"/>
        </pc:sldMkLst>
      </pc:sldChg>
      <pc:sldChg chg="del">
        <pc:chgData name="S s" userId="27c015de7ee57cd4" providerId="LiveId" clId="{9505A6DD-4C6E-4CF8-92E9-7B1C58795D68}" dt="2025-12-03T17:27:02.201" v="850" actId="47"/>
        <pc:sldMkLst>
          <pc:docMk/>
          <pc:sldMk cId="2714786192" sldId="289"/>
        </pc:sldMkLst>
      </pc:sldChg>
      <pc:sldChg chg="del">
        <pc:chgData name="S s" userId="27c015de7ee57cd4" providerId="LiveId" clId="{9505A6DD-4C6E-4CF8-92E9-7B1C58795D68}" dt="2025-12-03T17:26:55.707" v="842" actId="47"/>
        <pc:sldMkLst>
          <pc:docMk/>
          <pc:sldMk cId="4028231313" sldId="290"/>
        </pc:sldMkLst>
      </pc:sldChg>
      <pc:sldChg chg="del">
        <pc:chgData name="S s" userId="27c015de7ee57cd4" providerId="LiveId" clId="{9505A6DD-4C6E-4CF8-92E9-7B1C58795D68}" dt="2025-12-03T17:26:54.894" v="841" actId="47"/>
        <pc:sldMkLst>
          <pc:docMk/>
          <pc:sldMk cId="2944939916" sldId="291"/>
        </pc:sldMkLst>
      </pc:sldChg>
      <pc:sldChg chg="del">
        <pc:chgData name="S s" userId="27c015de7ee57cd4" providerId="LiveId" clId="{9505A6DD-4C6E-4CF8-92E9-7B1C58795D68}" dt="2025-12-03T17:26:52.618" v="840" actId="47"/>
        <pc:sldMkLst>
          <pc:docMk/>
          <pc:sldMk cId="1717533130" sldId="293"/>
        </pc:sldMkLst>
      </pc:sldChg>
      <pc:sldChg chg="del">
        <pc:chgData name="S s" userId="27c015de7ee57cd4" providerId="LiveId" clId="{9505A6DD-4C6E-4CF8-92E9-7B1C58795D68}" dt="2025-12-03T17:26:51.651" v="839" actId="47"/>
        <pc:sldMkLst>
          <pc:docMk/>
          <pc:sldMk cId="1836166810" sldId="294"/>
        </pc:sldMkLst>
      </pc:sldChg>
      <pc:sldChg chg="del">
        <pc:chgData name="S s" userId="27c015de7ee57cd4" providerId="LiveId" clId="{9505A6DD-4C6E-4CF8-92E9-7B1C58795D68}" dt="2025-12-03T17:26:57.065" v="844" actId="47"/>
        <pc:sldMkLst>
          <pc:docMk/>
          <pc:sldMk cId="4234254699" sldId="295"/>
        </pc:sldMkLst>
      </pc:sldChg>
      <pc:sldChg chg="del">
        <pc:chgData name="S s" userId="27c015de7ee57cd4" providerId="LiveId" clId="{9505A6DD-4C6E-4CF8-92E9-7B1C58795D68}" dt="2025-12-03T17:27:05.676" v="854" actId="47"/>
        <pc:sldMkLst>
          <pc:docMk/>
          <pc:sldMk cId="3524079964" sldId="296"/>
        </pc:sldMkLst>
      </pc:sldChg>
      <pc:sldChg chg="del">
        <pc:chgData name="S s" userId="27c015de7ee57cd4" providerId="LiveId" clId="{9505A6DD-4C6E-4CF8-92E9-7B1C58795D68}" dt="2025-12-03T17:27:06.428" v="855" actId="47"/>
        <pc:sldMkLst>
          <pc:docMk/>
          <pc:sldMk cId="1649004371" sldId="297"/>
        </pc:sldMkLst>
      </pc:sldChg>
      <pc:sldChg chg="addSp delSp modSp mod ord">
        <pc:chgData name="S s" userId="27c015de7ee57cd4" providerId="LiveId" clId="{9505A6DD-4C6E-4CF8-92E9-7B1C58795D68}" dt="2025-12-03T17:53:45.991" v="3088" actId="20577"/>
        <pc:sldMkLst>
          <pc:docMk/>
          <pc:sldMk cId="3878829310" sldId="298"/>
        </pc:sldMkLst>
        <pc:spChg chg="mod">
          <ac:chgData name="S s" userId="27c015de7ee57cd4" providerId="LiveId" clId="{9505A6DD-4C6E-4CF8-92E9-7B1C58795D68}" dt="2025-12-03T17:21:02.769" v="491" actId="20577"/>
          <ac:spMkLst>
            <pc:docMk/>
            <pc:sldMk cId="3878829310" sldId="298"/>
            <ac:spMk id="2" creationId="{83D78040-762F-69D7-C7E9-65C9AE3B44CF}"/>
          </ac:spMkLst>
        </pc:spChg>
        <pc:spChg chg="add del mod">
          <ac:chgData name="S s" userId="27c015de7ee57cd4" providerId="LiveId" clId="{9505A6DD-4C6E-4CF8-92E9-7B1C58795D68}" dt="2025-12-03T17:21:14.346" v="498" actId="478"/>
          <ac:spMkLst>
            <pc:docMk/>
            <pc:sldMk cId="3878829310" sldId="298"/>
            <ac:spMk id="6" creationId="{1AB3264D-2221-7936-5B52-9830AC9E4064}"/>
          </ac:spMkLst>
        </pc:spChg>
        <pc:spChg chg="del mod">
          <ac:chgData name="S s" userId="27c015de7ee57cd4" providerId="LiveId" clId="{9505A6DD-4C6E-4CF8-92E9-7B1C58795D68}" dt="2025-12-03T17:21:06.299" v="493" actId="478"/>
          <ac:spMkLst>
            <pc:docMk/>
            <pc:sldMk cId="3878829310" sldId="298"/>
            <ac:spMk id="7" creationId="{882A5928-4B2A-E094-AAC2-7A41C36C3EEC}"/>
          </ac:spMkLst>
        </pc:spChg>
        <pc:spChg chg="del mod">
          <ac:chgData name="S s" userId="27c015de7ee57cd4" providerId="LiveId" clId="{9505A6DD-4C6E-4CF8-92E9-7B1C58795D68}" dt="2025-12-03T17:21:15.412" v="499" actId="478"/>
          <ac:spMkLst>
            <pc:docMk/>
            <pc:sldMk cId="3878829310" sldId="298"/>
            <ac:spMk id="8" creationId="{C2D24290-46DC-4AC1-4A50-31F04FBC3C92}"/>
          </ac:spMkLst>
        </pc:spChg>
        <pc:spChg chg="add mod">
          <ac:chgData name="S s" userId="27c015de7ee57cd4" providerId="LiveId" clId="{9505A6DD-4C6E-4CF8-92E9-7B1C58795D68}" dt="2025-12-03T17:53:45.991" v="3088" actId="20577"/>
          <ac:spMkLst>
            <pc:docMk/>
            <pc:sldMk cId="3878829310" sldId="298"/>
            <ac:spMk id="10" creationId="{B13E7956-5CED-E195-DFD2-17E6E984C4EC}"/>
          </ac:spMkLst>
        </pc:spChg>
        <pc:spChg chg="add del mod">
          <ac:chgData name="S s" userId="27c015de7ee57cd4" providerId="LiveId" clId="{9505A6DD-4C6E-4CF8-92E9-7B1C58795D68}" dt="2025-12-03T17:21:17.569" v="500" actId="478"/>
          <ac:spMkLst>
            <pc:docMk/>
            <pc:sldMk cId="3878829310" sldId="298"/>
            <ac:spMk id="12" creationId="{F33A5766-0926-5F02-CFFC-F29CB6711EF4}"/>
          </ac:spMkLst>
        </pc:spChg>
        <pc:picChg chg="add mod">
          <ac:chgData name="S s" userId="27c015de7ee57cd4" providerId="LiveId" clId="{9505A6DD-4C6E-4CF8-92E9-7B1C58795D68}" dt="2025-12-03T17:22:34.589" v="510" actId="1076"/>
          <ac:picMkLst>
            <pc:docMk/>
            <pc:sldMk cId="3878829310" sldId="298"/>
            <ac:picMk id="14" creationId="{32CFAAE6-AC21-8A07-B5FB-58F6B5EA91BB}"/>
          </ac:picMkLst>
        </pc:picChg>
        <pc:picChg chg="del mod">
          <ac:chgData name="S s" userId="27c015de7ee57cd4" providerId="LiveId" clId="{9505A6DD-4C6E-4CF8-92E9-7B1C58795D68}" dt="2025-12-03T17:21:09.515" v="497" actId="478"/>
          <ac:picMkLst>
            <pc:docMk/>
            <pc:sldMk cId="3878829310" sldId="298"/>
            <ac:picMk id="15" creationId="{1F9AE53E-3407-67E2-1926-F274EFB94554}"/>
          </ac:picMkLst>
        </pc:picChg>
        <pc:picChg chg="del">
          <ac:chgData name="S s" userId="27c015de7ee57cd4" providerId="LiveId" clId="{9505A6DD-4C6E-4CF8-92E9-7B1C58795D68}" dt="2025-12-03T17:21:08.793" v="495" actId="478"/>
          <ac:picMkLst>
            <pc:docMk/>
            <pc:sldMk cId="3878829310" sldId="298"/>
            <ac:picMk id="16" creationId="{370B809E-F41F-21B3-710E-B0F0EB3A8E9E}"/>
          </ac:picMkLst>
        </pc:picChg>
        <pc:cxnChg chg="del">
          <ac:chgData name="S s" userId="27c015de7ee57cd4" providerId="LiveId" clId="{9505A6DD-4C6E-4CF8-92E9-7B1C58795D68}" dt="2025-12-03T17:21:22.805" v="502" actId="478"/>
          <ac:cxnSpMkLst>
            <pc:docMk/>
            <pc:sldMk cId="3878829310" sldId="298"/>
            <ac:cxnSpMk id="13" creationId="{C8186073-1A52-3163-AB78-3D9DF52714BA}"/>
          </ac:cxnSpMkLst>
        </pc:cxnChg>
      </pc:sldChg>
      <pc:sldChg chg="del">
        <pc:chgData name="S s" userId="27c015de7ee57cd4" providerId="LiveId" clId="{9505A6DD-4C6E-4CF8-92E9-7B1C58795D68}" dt="2025-12-03T17:27:08.753" v="857" actId="47"/>
        <pc:sldMkLst>
          <pc:docMk/>
          <pc:sldMk cId="2751747670" sldId="299"/>
        </pc:sldMkLst>
      </pc:sldChg>
      <pc:sldChg chg="del">
        <pc:chgData name="S s" userId="27c015de7ee57cd4" providerId="LiveId" clId="{9505A6DD-4C6E-4CF8-92E9-7B1C58795D68}" dt="2025-12-03T17:27:11.050" v="860" actId="47"/>
        <pc:sldMkLst>
          <pc:docMk/>
          <pc:sldMk cId="2104016307" sldId="301"/>
        </pc:sldMkLst>
      </pc:sldChg>
      <pc:sldChg chg="del">
        <pc:chgData name="S s" userId="27c015de7ee57cd4" providerId="LiveId" clId="{9505A6DD-4C6E-4CF8-92E9-7B1C58795D68}" dt="2025-12-03T17:27:07.977" v="856" actId="47"/>
        <pc:sldMkLst>
          <pc:docMk/>
          <pc:sldMk cId="1947429089" sldId="302"/>
        </pc:sldMkLst>
      </pc:sldChg>
      <pc:sldChg chg="del">
        <pc:chgData name="S s" userId="27c015de7ee57cd4" providerId="LiveId" clId="{9505A6DD-4C6E-4CF8-92E9-7B1C58795D68}" dt="2025-12-03T17:27:04.497" v="853" actId="47"/>
        <pc:sldMkLst>
          <pc:docMk/>
          <pc:sldMk cId="3465988441" sldId="305"/>
        </pc:sldMkLst>
      </pc:sldChg>
      <pc:sldChg chg="del">
        <pc:chgData name="S s" userId="27c015de7ee57cd4" providerId="LiveId" clId="{9505A6DD-4C6E-4CF8-92E9-7B1C58795D68}" dt="2025-12-03T17:27:09.513" v="858" actId="47"/>
        <pc:sldMkLst>
          <pc:docMk/>
          <pc:sldMk cId="3869725541" sldId="306"/>
        </pc:sldMkLst>
      </pc:sldChg>
      <pc:sldChg chg="del">
        <pc:chgData name="S s" userId="27c015de7ee57cd4" providerId="LiveId" clId="{9505A6DD-4C6E-4CF8-92E9-7B1C58795D68}" dt="2025-12-03T17:27:12.017" v="861" actId="47"/>
        <pc:sldMkLst>
          <pc:docMk/>
          <pc:sldMk cId="2709340867" sldId="307"/>
        </pc:sldMkLst>
      </pc:sldChg>
      <pc:sldChg chg="del">
        <pc:chgData name="S s" userId="27c015de7ee57cd4" providerId="LiveId" clId="{9505A6DD-4C6E-4CF8-92E9-7B1C58795D68}" dt="2025-12-03T17:26:57.728" v="845" actId="47"/>
        <pc:sldMkLst>
          <pc:docMk/>
          <pc:sldMk cId="1367384597" sldId="308"/>
        </pc:sldMkLst>
      </pc:sldChg>
      <pc:sldChg chg="addSp delSp modSp mod ord">
        <pc:chgData name="S s" userId="27c015de7ee57cd4" providerId="LiveId" clId="{9505A6DD-4C6E-4CF8-92E9-7B1C58795D68}" dt="2025-12-01T23:12:15.289" v="378"/>
        <pc:sldMkLst>
          <pc:docMk/>
          <pc:sldMk cId="893243390" sldId="309"/>
        </pc:sldMkLst>
        <pc:spChg chg="mod">
          <ac:chgData name="S s" userId="27c015de7ee57cd4" providerId="LiveId" clId="{9505A6DD-4C6E-4CF8-92E9-7B1C58795D68}" dt="2025-12-01T22:43:40.129" v="39" actId="20577"/>
          <ac:spMkLst>
            <pc:docMk/>
            <pc:sldMk cId="893243390" sldId="309"/>
            <ac:spMk id="2" creationId="{83D78040-762F-69D7-C7E9-65C9AE3B44CF}"/>
          </ac:spMkLst>
        </pc:spChg>
        <pc:spChg chg="mod">
          <ac:chgData name="S s" userId="27c015de7ee57cd4" providerId="LiveId" clId="{9505A6DD-4C6E-4CF8-92E9-7B1C58795D68}" dt="2025-12-01T22:45:10.473" v="82" actId="20577"/>
          <ac:spMkLst>
            <pc:docMk/>
            <pc:sldMk cId="893243390" sldId="309"/>
            <ac:spMk id="7" creationId="{882A5928-4B2A-E094-AAC2-7A41C36C3EEC}"/>
          </ac:spMkLst>
        </pc:spChg>
        <pc:spChg chg="mod">
          <ac:chgData name="S s" userId="27c015de7ee57cd4" providerId="LiveId" clId="{9505A6DD-4C6E-4CF8-92E9-7B1C58795D68}" dt="2025-12-01T22:54:45.089" v="359" actId="20577"/>
          <ac:spMkLst>
            <pc:docMk/>
            <pc:sldMk cId="893243390" sldId="309"/>
            <ac:spMk id="8" creationId="{C2D24290-46DC-4AC1-4A50-31F04FBC3C92}"/>
          </ac:spMkLst>
        </pc:spChg>
        <pc:picChg chg="mod">
          <ac:chgData name="S s" userId="27c015de7ee57cd4" providerId="LiveId" clId="{9505A6DD-4C6E-4CF8-92E9-7B1C58795D68}" dt="2025-12-01T22:57:44.574" v="370" actId="1076"/>
          <ac:picMkLst>
            <pc:docMk/>
            <pc:sldMk cId="893243390" sldId="309"/>
            <ac:picMk id="16" creationId="{370B809E-F41F-21B3-710E-B0F0EB3A8E9E}"/>
          </ac:picMkLst>
        </pc:picChg>
      </pc:sldChg>
      <pc:sldChg chg="del">
        <pc:chgData name="S s" userId="27c015de7ee57cd4" providerId="LiveId" clId="{9505A6DD-4C6E-4CF8-92E9-7B1C58795D68}" dt="2025-12-03T17:55:19.020" v="3130" actId="47"/>
        <pc:sldMkLst>
          <pc:docMk/>
          <pc:sldMk cId="3265913191" sldId="310"/>
        </pc:sldMkLst>
      </pc:sldChg>
      <pc:sldChg chg="addSp delSp modSp add del mod">
        <pc:chgData name="S s" userId="27c015de7ee57cd4" providerId="LiveId" clId="{9505A6DD-4C6E-4CF8-92E9-7B1C58795D68}" dt="2025-12-03T17:34:39.319" v="1709" actId="47"/>
        <pc:sldMkLst>
          <pc:docMk/>
          <pc:sldMk cId="1029164688" sldId="311"/>
        </pc:sldMkLst>
        <pc:spChg chg="mod">
          <ac:chgData name="S s" userId="27c015de7ee57cd4" providerId="LiveId" clId="{9505A6DD-4C6E-4CF8-92E9-7B1C58795D68}" dt="2025-12-03T17:29:04.786" v="1086" actId="20577"/>
          <ac:spMkLst>
            <pc:docMk/>
            <pc:sldMk cId="1029164688" sldId="311"/>
            <ac:spMk id="2" creationId="{C15AAE90-A6A4-7EDF-4BF9-9E31916627E5}"/>
          </ac:spMkLst>
        </pc:spChg>
        <pc:spChg chg="add mod">
          <ac:chgData name="S s" userId="27c015de7ee57cd4" providerId="LiveId" clId="{9505A6DD-4C6E-4CF8-92E9-7B1C58795D68}" dt="2025-12-03T17:30:37.634" v="1459" actId="20577"/>
          <ac:spMkLst>
            <pc:docMk/>
            <pc:sldMk cId="1029164688" sldId="311"/>
            <ac:spMk id="6" creationId="{6804236E-F54C-FCBD-E5DD-8521EBCD752F}"/>
          </ac:spMkLst>
        </pc:spChg>
        <pc:spChg chg="mod">
          <ac:chgData name="S s" userId="27c015de7ee57cd4" providerId="LiveId" clId="{9505A6DD-4C6E-4CF8-92E9-7B1C58795D68}" dt="2025-12-03T17:28:22.376" v="1022" actId="27636"/>
          <ac:spMkLst>
            <pc:docMk/>
            <pc:sldMk cId="1029164688" sldId="311"/>
            <ac:spMk id="10" creationId="{81A66769-B5E4-CD94-F1DF-D5467F5904E6}"/>
          </ac:spMkLst>
        </pc:spChg>
        <pc:picChg chg="add mod">
          <ac:chgData name="S s" userId="27c015de7ee57cd4" providerId="LiveId" clId="{9505A6DD-4C6E-4CF8-92E9-7B1C58795D68}" dt="2025-12-03T17:28:40.152" v="1025" actId="1076"/>
          <ac:picMkLst>
            <pc:docMk/>
            <pc:sldMk cId="1029164688" sldId="311"/>
            <ac:picMk id="4" creationId="{4797DF00-F37A-02A5-0E8A-6B11E11659F7}"/>
          </ac:picMkLst>
        </pc:picChg>
        <pc:picChg chg="del">
          <ac:chgData name="S s" userId="27c015de7ee57cd4" providerId="LiveId" clId="{9505A6DD-4C6E-4CF8-92E9-7B1C58795D68}" dt="2025-12-03T17:28:22.938" v="1023" actId="478"/>
          <ac:picMkLst>
            <pc:docMk/>
            <pc:sldMk cId="1029164688" sldId="311"/>
            <ac:picMk id="14" creationId="{0D634EFA-01F2-C9E6-529C-FCA82FF7DCFA}"/>
          </ac:picMkLst>
        </pc:picChg>
      </pc:sldChg>
      <pc:sldChg chg="new del">
        <pc:chgData name="S s" userId="27c015de7ee57cd4" providerId="LiveId" clId="{9505A6DD-4C6E-4CF8-92E9-7B1C58795D68}" dt="2025-12-03T17:28:15.261" v="1019" actId="47"/>
        <pc:sldMkLst>
          <pc:docMk/>
          <pc:sldMk cId="4045327856" sldId="311"/>
        </pc:sldMkLst>
      </pc:sldChg>
      <pc:sldChg chg="del">
        <pc:chgData name="S s" userId="27c015de7ee57cd4" providerId="LiveId" clId="{9505A6DD-4C6E-4CF8-92E9-7B1C58795D68}" dt="2025-12-03T17:27:10.337" v="859" actId="47"/>
        <pc:sldMkLst>
          <pc:docMk/>
          <pc:sldMk cId="4061677990" sldId="311"/>
        </pc:sldMkLst>
      </pc:sldChg>
      <pc:sldChg chg="addSp delSp modSp add mod">
        <pc:chgData name="S s" userId="27c015de7ee57cd4" providerId="LiveId" clId="{9505A6DD-4C6E-4CF8-92E9-7B1C58795D68}" dt="2025-12-03T17:35:31.323" v="1829" actId="20577"/>
        <pc:sldMkLst>
          <pc:docMk/>
          <pc:sldMk cId="10399140" sldId="312"/>
        </pc:sldMkLst>
        <pc:spChg chg="mod">
          <ac:chgData name="S s" userId="27c015de7ee57cd4" providerId="LiveId" clId="{9505A6DD-4C6E-4CF8-92E9-7B1C58795D68}" dt="2025-12-03T17:31:17.105" v="1539" actId="20577"/>
          <ac:spMkLst>
            <pc:docMk/>
            <pc:sldMk cId="10399140" sldId="312"/>
            <ac:spMk id="2" creationId="{91828F1C-CA75-CB72-7651-448FBEC05403}"/>
          </ac:spMkLst>
        </pc:spChg>
        <pc:spChg chg="mod">
          <ac:chgData name="S s" userId="27c015de7ee57cd4" providerId="LiveId" clId="{9505A6DD-4C6E-4CF8-92E9-7B1C58795D68}" dt="2025-12-03T17:35:31.323" v="1829" actId="20577"/>
          <ac:spMkLst>
            <pc:docMk/>
            <pc:sldMk cId="10399140" sldId="312"/>
            <ac:spMk id="6" creationId="{B7A401DD-BABB-9F0B-89D1-8F1D40F47FA3}"/>
          </ac:spMkLst>
        </pc:spChg>
        <pc:picChg chg="del mod">
          <ac:chgData name="S s" userId="27c015de7ee57cd4" providerId="LiveId" clId="{9505A6DD-4C6E-4CF8-92E9-7B1C58795D68}" dt="2025-12-03T17:31:19.962" v="1541" actId="478"/>
          <ac:picMkLst>
            <pc:docMk/>
            <pc:sldMk cId="10399140" sldId="312"/>
            <ac:picMk id="4" creationId="{29BCBA74-D881-2745-0CC2-C20BFD327895}"/>
          </ac:picMkLst>
        </pc:picChg>
        <pc:picChg chg="add mod">
          <ac:chgData name="S s" userId="27c015de7ee57cd4" providerId="LiveId" clId="{9505A6DD-4C6E-4CF8-92E9-7B1C58795D68}" dt="2025-12-03T17:31:22.626" v="1543" actId="1076"/>
          <ac:picMkLst>
            <pc:docMk/>
            <pc:sldMk cId="10399140" sldId="312"/>
            <ac:picMk id="7" creationId="{4950BD8F-2FF1-F990-93C9-A708AD1F491A}"/>
          </ac:picMkLst>
        </pc:picChg>
      </pc:sldChg>
      <pc:sldChg chg="delSp new del mod">
        <pc:chgData name="S s" userId="27c015de7ee57cd4" providerId="LiveId" clId="{9505A6DD-4C6E-4CF8-92E9-7B1C58795D68}" dt="2025-12-03T17:35:45.689" v="1833" actId="47"/>
        <pc:sldMkLst>
          <pc:docMk/>
          <pc:sldMk cId="439562675" sldId="313"/>
        </pc:sldMkLst>
        <pc:spChg chg="del">
          <ac:chgData name="S s" userId="27c015de7ee57cd4" providerId="LiveId" clId="{9505A6DD-4C6E-4CF8-92E9-7B1C58795D68}" dt="2025-12-03T17:35:42.698" v="1832" actId="478"/>
          <ac:spMkLst>
            <pc:docMk/>
            <pc:sldMk cId="439562675" sldId="313"/>
            <ac:spMk id="2" creationId="{47D4CD5B-0BFF-1D81-FB5E-E24B5F64E016}"/>
          </ac:spMkLst>
        </pc:spChg>
        <pc:spChg chg="del">
          <ac:chgData name="S s" userId="27c015de7ee57cd4" providerId="LiveId" clId="{9505A6DD-4C6E-4CF8-92E9-7B1C58795D68}" dt="2025-12-03T17:35:40.946" v="1831" actId="478"/>
          <ac:spMkLst>
            <pc:docMk/>
            <pc:sldMk cId="439562675" sldId="313"/>
            <ac:spMk id="3" creationId="{0DD6C9CA-F267-C464-71EE-8DB977B29584}"/>
          </ac:spMkLst>
        </pc:spChg>
      </pc:sldChg>
      <pc:sldChg chg="addSp delSp modSp add mod">
        <pc:chgData name="S s" userId="27c015de7ee57cd4" providerId="LiveId" clId="{9505A6DD-4C6E-4CF8-92E9-7B1C58795D68}" dt="2025-12-03T17:41:11.971" v="2267" actId="1076"/>
        <pc:sldMkLst>
          <pc:docMk/>
          <pc:sldMk cId="3209799929" sldId="313"/>
        </pc:sldMkLst>
        <pc:spChg chg="mod">
          <ac:chgData name="S s" userId="27c015de7ee57cd4" providerId="LiveId" clId="{9505A6DD-4C6E-4CF8-92E9-7B1C58795D68}" dt="2025-12-03T17:36:57.219" v="1934" actId="20577"/>
          <ac:spMkLst>
            <pc:docMk/>
            <pc:sldMk cId="3209799929" sldId="313"/>
            <ac:spMk id="2" creationId="{31ABF6AE-F256-E483-ED5C-5D9E7FBC2CE0}"/>
          </ac:spMkLst>
        </pc:spChg>
        <pc:spChg chg="add">
          <ac:chgData name="S s" userId="27c015de7ee57cd4" providerId="LiveId" clId="{9505A6DD-4C6E-4CF8-92E9-7B1C58795D68}" dt="2025-12-03T17:36:23.456" v="1836"/>
          <ac:spMkLst>
            <pc:docMk/>
            <pc:sldMk cId="3209799929" sldId="313"/>
            <ac:spMk id="4" creationId="{DC4F7111-61EE-4A39-9EE0-AB3BA4F489D6}"/>
          </ac:spMkLst>
        </pc:spChg>
        <pc:spChg chg="del mod">
          <ac:chgData name="S s" userId="27c015de7ee57cd4" providerId="LiveId" clId="{9505A6DD-4C6E-4CF8-92E9-7B1C58795D68}" dt="2025-12-03T17:37:56.019" v="1938"/>
          <ac:spMkLst>
            <pc:docMk/>
            <pc:sldMk cId="3209799929" sldId="313"/>
            <ac:spMk id="6" creationId="{6DD7A690-1D14-CCE8-1187-EDD367B546FC}"/>
          </ac:spMkLst>
        </pc:spChg>
        <pc:spChg chg="add mod">
          <ac:chgData name="S s" userId="27c015de7ee57cd4" providerId="LiveId" clId="{9505A6DD-4C6E-4CF8-92E9-7B1C58795D68}" dt="2025-12-03T17:40:53.434" v="2266" actId="20577"/>
          <ac:spMkLst>
            <pc:docMk/>
            <pc:sldMk cId="3209799929" sldId="313"/>
            <ac:spMk id="13" creationId="{DA898824-07FD-40EA-3BEC-7EEE0507CEE9}"/>
          </ac:spMkLst>
        </pc:spChg>
        <pc:picChg chg="del">
          <ac:chgData name="S s" userId="27c015de7ee57cd4" providerId="LiveId" clId="{9505A6DD-4C6E-4CF8-92E9-7B1C58795D68}" dt="2025-12-03T17:36:12.234" v="1835" actId="478"/>
          <ac:picMkLst>
            <pc:docMk/>
            <pc:sldMk cId="3209799929" sldId="313"/>
            <ac:picMk id="7" creationId="{13982BB0-2816-E1B6-1860-38C3C6BE1A72}"/>
          </ac:picMkLst>
        </pc:picChg>
        <pc:picChg chg="add mod">
          <ac:chgData name="S s" userId="27c015de7ee57cd4" providerId="LiveId" clId="{9505A6DD-4C6E-4CF8-92E9-7B1C58795D68}" dt="2025-12-03T17:38:24.705" v="1950" actId="1076"/>
          <ac:picMkLst>
            <pc:docMk/>
            <pc:sldMk cId="3209799929" sldId="313"/>
            <ac:picMk id="9" creationId="{30CDCB88-4B1E-C603-9CB7-563222FCD79C}"/>
          </ac:picMkLst>
        </pc:picChg>
        <pc:picChg chg="add mod">
          <ac:chgData name="S s" userId="27c015de7ee57cd4" providerId="LiveId" clId="{9505A6DD-4C6E-4CF8-92E9-7B1C58795D68}" dt="2025-12-03T17:41:11.971" v="2267" actId="1076"/>
          <ac:picMkLst>
            <pc:docMk/>
            <pc:sldMk cId="3209799929" sldId="313"/>
            <ac:picMk id="12" creationId="{CE958BBF-3CE2-24B6-4834-2CD8D0E6F0A4}"/>
          </ac:picMkLst>
        </pc:picChg>
      </pc:sldChg>
      <pc:sldChg chg="addSp delSp modSp add mod">
        <pc:chgData name="S s" userId="27c015de7ee57cd4" providerId="LiveId" clId="{9505A6DD-4C6E-4CF8-92E9-7B1C58795D68}" dt="2025-12-03T17:52:12.386" v="2783" actId="20577"/>
        <pc:sldMkLst>
          <pc:docMk/>
          <pc:sldMk cId="1075662150" sldId="314"/>
        </pc:sldMkLst>
        <pc:spChg chg="mod">
          <ac:chgData name="S s" userId="27c015de7ee57cd4" providerId="LiveId" clId="{9505A6DD-4C6E-4CF8-92E9-7B1C58795D68}" dt="2025-12-03T17:46:35.826" v="2353" actId="20577"/>
          <ac:spMkLst>
            <pc:docMk/>
            <pc:sldMk cId="1075662150" sldId="314"/>
            <ac:spMk id="2" creationId="{A2156C48-3830-9821-8C45-9129287C9CA6}"/>
          </ac:spMkLst>
        </pc:spChg>
        <pc:spChg chg="mod">
          <ac:chgData name="S s" userId="27c015de7ee57cd4" providerId="LiveId" clId="{9505A6DD-4C6E-4CF8-92E9-7B1C58795D68}" dt="2025-12-03T17:52:12.386" v="2783" actId="20577"/>
          <ac:spMkLst>
            <pc:docMk/>
            <pc:sldMk cId="1075662150" sldId="314"/>
            <ac:spMk id="13" creationId="{6752A80C-E236-F1A9-91FE-9EA2171C9699}"/>
          </ac:spMkLst>
        </pc:spChg>
        <pc:picChg chg="add mod">
          <ac:chgData name="S s" userId="27c015de7ee57cd4" providerId="LiveId" clId="{9505A6DD-4C6E-4CF8-92E9-7B1C58795D68}" dt="2025-12-03T17:50:56.577" v="2617" actId="1076"/>
          <ac:picMkLst>
            <pc:docMk/>
            <pc:sldMk cId="1075662150" sldId="314"/>
            <ac:picMk id="6" creationId="{77004214-7B3A-9FD0-3873-604969BF384A}"/>
          </ac:picMkLst>
        </pc:picChg>
        <pc:picChg chg="add del mod modCrop">
          <ac:chgData name="S s" userId="27c015de7ee57cd4" providerId="LiveId" clId="{9505A6DD-4C6E-4CF8-92E9-7B1C58795D68}" dt="2025-12-03T17:50:54.425" v="2616" actId="478"/>
          <ac:picMkLst>
            <pc:docMk/>
            <pc:sldMk cId="1075662150" sldId="314"/>
            <ac:picMk id="8" creationId="{9215E69D-B59E-2301-6E5D-539C351196AD}"/>
          </ac:picMkLst>
        </pc:picChg>
        <pc:picChg chg="del">
          <ac:chgData name="S s" userId="27c015de7ee57cd4" providerId="LiveId" clId="{9505A6DD-4C6E-4CF8-92E9-7B1C58795D68}" dt="2025-12-03T17:42:11.641" v="2272" actId="478"/>
          <ac:picMkLst>
            <pc:docMk/>
            <pc:sldMk cId="1075662150" sldId="314"/>
            <ac:picMk id="9" creationId="{02DB3B89-EC19-D129-E718-279D20E2712E}"/>
          </ac:picMkLst>
        </pc:picChg>
        <pc:picChg chg="del">
          <ac:chgData name="S s" userId="27c015de7ee57cd4" providerId="LiveId" clId="{9505A6DD-4C6E-4CF8-92E9-7B1C58795D68}" dt="2025-12-03T17:42:11.169" v="2271" actId="478"/>
          <ac:picMkLst>
            <pc:docMk/>
            <pc:sldMk cId="1075662150" sldId="314"/>
            <ac:picMk id="12" creationId="{2A35877C-8623-2C66-814E-6F421D23B81F}"/>
          </ac:picMkLst>
        </pc:picChg>
        <pc:picChg chg="add mod">
          <ac:chgData name="S s" userId="27c015de7ee57cd4" providerId="LiveId" clId="{9505A6DD-4C6E-4CF8-92E9-7B1C58795D68}" dt="2025-12-03T17:51:46.149" v="2623" actId="14100"/>
          <ac:picMkLst>
            <pc:docMk/>
            <pc:sldMk cId="1075662150" sldId="314"/>
            <ac:picMk id="14" creationId="{6BF96E84-D330-96D3-2382-C523FB81DC3F}"/>
          </ac:picMkLst>
        </pc:picChg>
      </pc:sldChg>
      <pc:sldChg chg="new del">
        <pc:chgData name="S s" userId="27c015de7ee57cd4" providerId="LiveId" clId="{9505A6DD-4C6E-4CF8-92E9-7B1C58795D68}" dt="2025-12-03T17:41:57.045" v="2269" actId="47"/>
        <pc:sldMkLst>
          <pc:docMk/>
          <pc:sldMk cId="2294724351" sldId="314"/>
        </pc:sldMkLst>
      </pc:sldChg>
      <pc:sldChg chg="addSp delSp new add del mod">
        <pc:chgData name="S s" userId="27c015de7ee57cd4" providerId="LiveId" clId="{9505A6DD-4C6E-4CF8-92E9-7B1C58795D68}" dt="2025-12-03T17:50:42.875" v="2612" actId="680"/>
        <pc:sldMkLst>
          <pc:docMk/>
          <pc:sldMk cId="509490892" sldId="315"/>
        </pc:sldMkLst>
        <pc:spChg chg="add del">
          <ac:chgData name="S s" userId="27c015de7ee57cd4" providerId="LiveId" clId="{9505A6DD-4C6E-4CF8-92E9-7B1C58795D68}" dt="2025-12-03T17:50:42.620" v="2611" actId="478"/>
          <ac:spMkLst>
            <pc:docMk/>
            <pc:sldMk cId="509490892" sldId="315"/>
            <ac:spMk id="2" creationId="{01D469CE-DE1F-56E4-E62F-6E25831C5219}"/>
          </ac:spMkLst>
        </pc:spChg>
        <pc:spChg chg="add del">
          <ac:chgData name="S s" userId="27c015de7ee57cd4" providerId="LiveId" clId="{9505A6DD-4C6E-4CF8-92E9-7B1C58795D68}" dt="2025-12-03T17:50:42.363" v="2610" actId="478"/>
          <ac:spMkLst>
            <pc:docMk/>
            <pc:sldMk cId="509490892" sldId="315"/>
            <ac:spMk id="3" creationId="{770FC266-2F04-4618-A1F2-229F9668BE05}"/>
          </ac:spMkLst>
        </pc:spChg>
        <pc:spChg chg="add del">
          <ac:chgData name="S s" userId="27c015de7ee57cd4" providerId="LiveId" clId="{9505A6DD-4C6E-4CF8-92E9-7B1C58795D68}" dt="2025-12-03T17:50:41.396" v="2608" actId="478"/>
          <ac:spMkLst>
            <pc:docMk/>
            <pc:sldMk cId="509490892" sldId="315"/>
            <ac:spMk id="4" creationId="{CCFF00C7-896C-D237-6095-613F2B227BEF}"/>
          </ac:spMkLst>
        </pc:spChg>
        <pc:spChg chg="add del">
          <ac:chgData name="S s" userId="27c015de7ee57cd4" providerId="LiveId" clId="{9505A6DD-4C6E-4CF8-92E9-7B1C58795D68}" dt="2025-12-03T17:50:42.068" v="2609" actId="478"/>
          <ac:spMkLst>
            <pc:docMk/>
            <pc:sldMk cId="509490892" sldId="315"/>
            <ac:spMk id="5" creationId="{A596273E-38F4-0DAE-E48B-F76E68B9CF88}"/>
          </ac:spMkLst>
        </pc:spChg>
      </pc:sldChg>
      <pc:sldChg chg="addSp delSp modSp add mod">
        <pc:chgData name="S s" userId="27c015de7ee57cd4" providerId="LiveId" clId="{9505A6DD-4C6E-4CF8-92E9-7B1C58795D68}" dt="2025-12-03T17:53:32.849" v="3087" actId="20577"/>
        <pc:sldMkLst>
          <pc:docMk/>
          <pc:sldMk cId="1498716220" sldId="315"/>
        </pc:sldMkLst>
        <pc:spChg chg="mod">
          <ac:chgData name="S s" userId="27c015de7ee57cd4" providerId="LiveId" clId="{9505A6DD-4C6E-4CF8-92E9-7B1C58795D68}" dt="2025-12-03T17:52:34.657" v="2858" actId="20577"/>
          <ac:spMkLst>
            <pc:docMk/>
            <pc:sldMk cId="1498716220" sldId="315"/>
            <ac:spMk id="2" creationId="{28D3C72F-C564-A485-B58D-69F21A533901}"/>
          </ac:spMkLst>
        </pc:spChg>
        <pc:spChg chg="mod">
          <ac:chgData name="S s" userId="27c015de7ee57cd4" providerId="LiveId" clId="{9505A6DD-4C6E-4CF8-92E9-7B1C58795D68}" dt="2025-12-03T17:53:32.849" v="3087" actId="20577"/>
          <ac:spMkLst>
            <pc:docMk/>
            <pc:sldMk cId="1498716220" sldId="315"/>
            <ac:spMk id="13" creationId="{52903529-3F31-5CC7-86A1-D01CACF70A61}"/>
          </ac:spMkLst>
        </pc:spChg>
        <pc:picChg chg="add mod">
          <ac:chgData name="S s" userId="27c015de7ee57cd4" providerId="LiveId" clId="{9505A6DD-4C6E-4CF8-92E9-7B1C58795D68}" dt="2025-12-03T17:52:44.497" v="2863" actId="1076"/>
          <ac:picMkLst>
            <pc:docMk/>
            <pc:sldMk cId="1498716220" sldId="315"/>
            <ac:picMk id="4" creationId="{CE25B8B0-4AEC-2033-5F91-694AA106F713}"/>
          </ac:picMkLst>
        </pc:picChg>
        <pc:picChg chg="del">
          <ac:chgData name="S s" userId="27c015de7ee57cd4" providerId="LiveId" clId="{9505A6DD-4C6E-4CF8-92E9-7B1C58795D68}" dt="2025-12-03T17:50:52.377" v="2615" actId="478"/>
          <ac:picMkLst>
            <pc:docMk/>
            <pc:sldMk cId="1498716220" sldId="315"/>
            <ac:picMk id="6" creationId="{4BAF9981-FD00-4566-B332-F7D3DABC23B1}"/>
          </ac:picMkLst>
        </pc:picChg>
        <pc:picChg chg="mod">
          <ac:chgData name="S s" userId="27c015de7ee57cd4" providerId="LiveId" clId="{9505A6DD-4C6E-4CF8-92E9-7B1C58795D68}" dt="2025-12-03T17:52:36.679" v="2859" actId="1076"/>
          <ac:picMkLst>
            <pc:docMk/>
            <pc:sldMk cId="1498716220" sldId="315"/>
            <ac:picMk id="8" creationId="{DA480725-2468-2E9C-FE4B-F48BF21E968C}"/>
          </ac:picMkLst>
        </pc:picChg>
      </pc:sldChg>
      <pc:sldChg chg="new add del">
        <pc:chgData name="S s" userId="27c015de7ee57cd4" providerId="LiveId" clId="{9505A6DD-4C6E-4CF8-92E9-7B1C58795D68}" dt="2025-12-03T17:50:40.362" v="2606" actId="680"/>
        <pc:sldMkLst>
          <pc:docMk/>
          <pc:sldMk cId="1730670135" sldId="315"/>
        </pc:sldMkLst>
      </pc:sldChg>
      <pc:sldChg chg="add del">
        <pc:chgData name="S s" userId="27c015de7ee57cd4" providerId="LiveId" clId="{9505A6DD-4C6E-4CF8-92E9-7B1C58795D68}" dt="2025-12-03T17:50:39.182" v="2604"/>
        <pc:sldMkLst>
          <pc:docMk/>
          <pc:sldMk cId="3034191393" sldId="315"/>
        </pc:sldMkLst>
      </pc:sldChg>
      <pc:sldChg chg="addSp delSp modSp new mod">
        <pc:chgData name="S s" userId="27c015de7ee57cd4" providerId="LiveId" clId="{9505A6DD-4C6E-4CF8-92E9-7B1C58795D68}" dt="2025-12-03T17:56:59.801" v="3239" actId="20577"/>
        <pc:sldMkLst>
          <pc:docMk/>
          <pc:sldMk cId="24740950" sldId="316"/>
        </pc:sldMkLst>
        <pc:spChg chg="del">
          <ac:chgData name="S s" userId="27c015de7ee57cd4" providerId="LiveId" clId="{9505A6DD-4C6E-4CF8-92E9-7B1C58795D68}" dt="2025-12-03T17:54:48.514" v="3092" actId="478"/>
          <ac:spMkLst>
            <pc:docMk/>
            <pc:sldMk cId="24740950" sldId="316"/>
            <ac:spMk id="2" creationId="{CCA6937A-3A15-C83C-C29E-5DE49651E1BF}"/>
          </ac:spMkLst>
        </pc:spChg>
        <pc:spChg chg="del mod">
          <ac:chgData name="S s" userId="27c015de7ee57cd4" providerId="LiveId" clId="{9505A6DD-4C6E-4CF8-92E9-7B1C58795D68}" dt="2025-12-03T17:54:47.233" v="3091" actId="478"/>
          <ac:spMkLst>
            <pc:docMk/>
            <pc:sldMk cId="24740950" sldId="316"/>
            <ac:spMk id="3" creationId="{33BAE3FA-C102-45B8-C493-3E124292E55C}"/>
          </ac:spMkLst>
        </pc:spChg>
        <pc:spChg chg="del">
          <ac:chgData name="S s" userId="27c015de7ee57cd4" providerId="LiveId" clId="{9505A6DD-4C6E-4CF8-92E9-7B1C58795D68}" dt="2025-12-03T17:54:50.330" v="3093" actId="478"/>
          <ac:spMkLst>
            <pc:docMk/>
            <pc:sldMk cId="24740950" sldId="316"/>
            <ac:spMk id="4" creationId="{909470A3-42D8-FAD1-0272-A4292A5D772D}"/>
          </ac:spMkLst>
        </pc:spChg>
        <pc:spChg chg="del">
          <ac:chgData name="S s" userId="27c015de7ee57cd4" providerId="LiveId" clId="{9505A6DD-4C6E-4CF8-92E9-7B1C58795D68}" dt="2025-12-03T17:54:51.161" v="3094" actId="478"/>
          <ac:spMkLst>
            <pc:docMk/>
            <pc:sldMk cId="24740950" sldId="316"/>
            <ac:spMk id="5" creationId="{513EC2A6-646B-A75A-6AC1-6BC5B83CAE93}"/>
          </ac:spMkLst>
        </pc:spChg>
        <pc:spChg chg="mod">
          <ac:chgData name="S s" userId="27c015de7ee57cd4" providerId="LiveId" clId="{9505A6DD-4C6E-4CF8-92E9-7B1C58795D68}" dt="2025-12-03T17:54:59.257" v="3122" actId="20577"/>
          <ac:spMkLst>
            <pc:docMk/>
            <pc:sldMk cId="24740950" sldId="316"/>
            <ac:spMk id="8" creationId="{605FFBE5-B304-8E4F-B70E-589D9996F2A5}"/>
          </ac:spMkLst>
        </pc:spChg>
        <pc:spChg chg="add mod">
          <ac:chgData name="S s" userId="27c015de7ee57cd4" providerId="LiveId" clId="{9505A6DD-4C6E-4CF8-92E9-7B1C58795D68}" dt="2025-12-03T17:56:59.801" v="3239" actId="20577"/>
          <ac:spMkLst>
            <pc:docMk/>
            <pc:sldMk cId="24740950" sldId="316"/>
            <ac:spMk id="11" creationId="{2D3905B3-3770-7A06-C620-B478E2CC682F}"/>
          </ac:spMkLst>
        </pc:spChg>
        <pc:picChg chg="add mod">
          <ac:chgData name="S s" userId="27c015de7ee57cd4" providerId="LiveId" clId="{9505A6DD-4C6E-4CF8-92E9-7B1C58795D68}" dt="2025-12-03T17:55:16.687" v="3129" actId="1076"/>
          <ac:picMkLst>
            <pc:docMk/>
            <pc:sldMk cId="24740950" sldId="316"/>
            <ac:picMk id="10" creationId="{9086D337-EB40-EE80-3DAD-8D52D0943C9F}"/>
          </ac:picMkLst>
        </pc:picChg>
      </pc:sldChg>
      <pc:sldChg chg="addSp delSp modSp add mod">
        <pc:chgData name="S s" userId="27c015de7ee57cd4" providerId="LiveId" clId="{9505A6DD-4C6E-4CF8-92E9-7B1C58795D68}" dt="2025-12-04T20:58:23.152" v="3444" actId="20577"/>
        <pc:sldMkLst>
          <pc:docMk/>
          <pc:sldMk cId="1265365361" sldId="320"/>
        </pc:sldMkLst>
        <pc:spChg chg="mod">
          <ac:chgData name="S s" userId="27c015de7ee57cd4" providerId="LiveId" clId="{9505A6DD-4C6E-4CF8-92E9-7B1C58795D68}" dt="2025-12-04T20:14:29.785" v="3261" actId="20577"/>
          <ac:spMkLst>
            <pc:docMk/>
            <pc:sldMk cId="1265365361" sldId="320"/>
            <ac:spMk id="2" creationId="{BF24E6AB-51E0-DE3E-06E5-B0EABC4AF443}"/>
          </ac:spMkLst>
        </pc:spChg>
        <pc:spChg chg="del mod">
          <ac:chgData name="S s" userId="27c015de7ee57cd4" providerId="LiveId" clId="{9505A6DD-4C6E-4CF8-92E9-7B1C58795D68}" dt="2025-12-04T20:14:46.960" v="3270" actId="478"/>
          <ac:spMkLst>
            <pc:docMk/>
            <pc:sldMk cId="1265365361" sldId="320"/>
            <ac:spMk id="13" creationId="{8379C2B3-6E22-5678-E345-5F2008D6CF9F}"/>
          </ac:spMkLst>
        </pc:spChg>
        <pc:spChg chg="add mod">
          <ac:chgData name="S s" userId="27c015de7ee57cd4" providerId="LiveId" clId="{9505A6DD-4C6E-4CF8-92E9-7B1C58795D68}" dt="2025-12-04T20:56:06.152" v="3394" actId="20577"/>
          <ac:spMkLst>
            <pc:docMk/>
            <pc:sldMk cId="1265365361" sldId="320"/>
            <ac:spMk id="18" creationId="{DDD57896-8238-FA73-98B2-701498E6E7B8}"/>
          </ac:spMkLst>
        </pc:spChg>
        <pc:spChg chg="add mod">
          <ac:chgData name="S s" userId="27c015de7ee57cd4" providerId="LiveId" clId="{9505A6DD-4C6E-4CF8-92E9-7B1C58795D68}" dt="2025-12-04T20:56:38.024" v="3402" actId="20577"/>
          <ac:spMkLst>
            <pc:docMk/>
            <pc:sldMk cId="1265365361" sldId="320"/>
            <ac:spMk id="20" creationId="{2E8ED5A3-AEF3-B842-8FE3-A4F01C29731C}"/>
          </ac:spMkLst>
        </pc:spChg>
        <pc:spChg chg="add mod">
          <ac:chgData name="S s" userId="27c015de7ee57cd4" providerId="LiveId" clId="{9505A6DD-4C6E-4CF8-92E9-7B1C58795D68}" dt="2025-12-04T20:57:11.880" v="3417" actId="20577"/>
          <ac:spMkLst>
            <pc:docMk/>
            <pc:sldMk cId="1265365361" sldId="320"/>
            <ac:spMk id="32" creationId="{B8B73DAA-4727-2B74-70B2-1ACC8B677AFF}"/>
          </ac:spMkLst>
        </pc:spChg>
        <pc:spChg chg="add mod">
          <ac:chgData name="S s" userId="27c015de7ee57cd4" providerId="LiveId" clId="{9505A6DD-4C6E-4CF8-92E9-7B1C58795D68}" dt="2025-12-04T20:58:23.152" v="3444" actId="20577"/>
          <ac:spMkLst>
            <pc:docMk/>
            <pc:sldMk cId="1265365361" sldId="320"/>
            <ac:spMk id="33" creationId="{16CDC454-F814-E261-3900-55937BF64EF4}"/>
          </ac:spMkLst>
        </pc:spChg>
        <pc:spChg chg="del">
          <ac:chgData name="S s" userId="27c015de7ee57cd4" providerId="LiveId" clId="{9505A6DD-4C6E-4CF8-92E9-7B1C58795D68}" dt="2025-12-04T20:54:46.224" v="3303" actId="478"/>
          <ac:spMkLst>
            <pc:docMk/>
            <pc:sldMk cId="1265365361" sldId="320"/>
            <ac:spMk id="45" creationId="{226D731C-5205-6933-13E7-643F64DFA6D8}"/>
          </ac:spMkLst>
        </pc:spChg>
        <pc:grpChg chg="del">
          <ac:chgData name="S s" userId="27c015de7ee57cd4" providerId="LiveId" clId="{9505A6DD-4C6E-4CF8-92E9-7B1C58795D68}" dt="2025-12-04T20:14:49.128" v="3271" actId="478"/>
          <ac:grpSpMkLst>
            <pc:docMk/>
            <pc:sldMk cId="1265365361" sldId="320"/>
            <ac:grpSpMk id="23" creationId="{18938D37-5713-DB1D-59B7-EC74B7EEA18F}"/>
          </ac:grpSpMkLst>
        </pc:grpChg>
        <pc:grpChg chg="del">
          <ac:chgData name="S s" userId="27c015de7ee57cd4" providerId="LiveId" clId="{9505A6DD-4C6E-4CF8-92E9-7B1C58795D68}" dt="2025-12-04T20:14:49.128" v="3271" actId="478"/>
          <ac:grpSpMkLst>
            <pc:docMk/>
            <pc:sldMk cId="1265365361" sldId="320"/>
            <ac:grpSpMk id="27" creationId="{9CE645DB-D940-E7B6-6B6E-6C8E89C1438B}"/>
          </ac:grpSpMkLst>
        </pc:grpChg>
        <pc:picChg chg="add mod">
          <ac:chgData name="S s" userId="27c015de7ee57cd4" providerId="LiveId" clId="{9505A6DD-4C6E-4CF8-92E9-7B1C58795D68}" dt="2025-12-04T20:55:06.660" v="3311" actId="1076"/>
          <ac:picMkLst>
            <pc:docMk/>
            <pc:sldMk cId="1265365361" sldId="320"/>
            <ac:picMk id="4" creationId="{09349C7C-8AB6-0ECE-0089-F0B7B951F468}"/>
          </ac:picMkLst>
        </pc:picChg>
        <pc:picChg chg="del">
          <ac:chgData name="S s" userId="27c015de7ee57cd4" providerId="LiveId" clId="{9505A6DD-4C6E-4CF8-92E9-7B1C58795D68}" dt="2025-12-04T20:14:32.768" v="3262" actId="478"/>
          <ac:picMkLst>
            <pc:docMk/>
            <pc:sldMk cId="1265365361" sldId="320"/>
            <ac:picMk id="6" creationId="{99F24E79-9B85-D8E2-B3DF-E4D9733D3FD6}"/>
          </ac:picMkLst>
        </pc:picChg>
        <pc:picChg chg="add mod">
          <ac:chgData name="S s" userId="27c015de7ee57cd4" providerId="LiveId" clId="{9505A6DD-4C6E-4CF8-92E9-7B1C58795D68}" dt="2025-12-04T20:54:56.972" v="3307" actId="1076"/>
          <ac:picMkLst>
            <pc:docMk/>
            <pc:sldMk cId="1265365361" sldId="320"/>
            <ac:picMk id="8" creationId="{560D3AF1-FDE8-F514-CA1E-757B70DE394F}"/>
          </ac:picMkLst>
        </pc:picChg>
        <pc:picChg chg="add del mod">
          <ac:chgData name="S s" userId="27c015de7ee57cd4" providerId="LiveId" clId="{9505A6DD-4C6E-4CF8-92E9-7B1C58795D68}" dt="2025-12-04T20:54:54.816" v="3306" actId="478"/>
          <ac:picMkLst>
            <pc:docMk/>
            <pc:sldMk cId="1265365361" sldId="320"/>
            <ac:picMk id="11" creationId="{75953C74-80D7-B5C4-5A24-951788CB0314}"/>
          </ac:picMkLst>
        </pc:picChg>
        <pc:picChg chg="add mod">
          <ac:chgData name="S s" userId="27c015de7ee57cd4" providerId="LiveId" clId="{9505A6DD-4C6E-4CF8-92E9-7B1C58795D68}" dt="2025-12-04T20:55:08.283" v="3312" actId="1076"/>
          <ac:picMkLst>
            <pc:docMk/>
            <pc:sldMk cId="1265365361" sldId="320"/>
            <ac:picMk id="15" creationId="{293970B5-4B0D-377B-36BA-E016D43DD78B}"/>
          </ac:picMkLst>
        </pc:picChg>
        <pc:picChg chg="del">
          <ac:chgData name="S s" userId="27c015de7ee57cd4" providerId="LiveId" clId="{9505A6DD-4C6E-4CF8-92E9-7B1C58795D68}" dt="2025-12-04T20:14:34.064" v="3263" actId="478"/>
          <ac:picMkLst>
            <pc:docMk/>
            <pc:sldMk cId="1265365361" sldId="320"/>
            <ac:picMk id="44" creationId="{60416CB3-B835-4EFB-6EA4-B636455187E7}"/>
          </ac:picMkLst>
        </pc:picChg>
        <pc:inkChg chg="del">
          <ac:chgData name="S s" userId="27c015de7ee57cd4" providerId="LiveId" clId="{9505A6DD-4C6E-4CF8-92E9-7B1C58795D68}" dt="2025-12-04T20:14:49.128" v="3271" actId="478"/>
          <ac:inkMkLst>
            <pc:docMk/>
            <pc:sldMk cId="1265365361" sldId="320"/>
            <ac:inkMk id="25" creationId="{2A6A3608-4381-AA63-205F-95F2922B6F01}"/>
          </ac:inkMkLst>
        </pc:inkChg>
        <pc:inkChg chg="del">
          <ac:chgData name="S s" userId="27c015de7ee57cd4" providerId="LiveId" clId="{9505A6DD-4C6E-4CF8-92E9-7B1C58795D68}" dt="2025-12-04T20:14:50.368" v="3272" actId="478"/>
          <ac:inkMkLst>
            <pc:docMk/>
            <pc:sldMk cId="1265365361" sldId="320"/>
            <ac:inkMk id="28" creationId="{F704B30C-8B2E-F7BE-1132-AF1E04DF0250}"/>
          </ac:inkMkLst>
        </pc:inkChg>
        <pc:inkChg chg="del">
          <ac:chgData name="S s" userId="27c015de7ee57cd4" providerId="LiveId" clId="{9505A6DD-4C6E-4CF8-92E9-7B1C58795D68}" dt="2025-12-04T20:14:50.368" v="3272" actId="478"/>
          <ac:inkMkLst>
            <pc:docMk/>
            <pc:sldMk cId="1265365361" sldId="320"/>
            <ac:inkMk id="29" creationId="{43812CDD-8A3B-676F-6D50-446C9BAF4F2C}"/>
          </ac:inkMkLst>
        </pc:inkChg>
        <pc:inkChg chg="del">
          <ac:chgData name="S s" userId="27c015de7ee57cd4" providerId="LiveId" clId="{9505A6DD-4C6E-4CF8-92E9-7B1C58795D68}" dt="2025-12-04T20:14:51.544" v="3273" actId="478"/>
          <ac:inkMkLst>
            <pc:docMk/>
            <pc:sldMk cId="1265365361" sldId="320"/>
            <ac:inkMk id="30" creationId="{5826E035-7EA2-4B55-C822-A8EAE96700E2}"/>
          </ac:inkMkLst>
        </pc:inkChg>
        <pc:inkChg chg="del">
          <ac:chgData name="S s" userId="27c015de7ee57cd4" providerId="LiveId" clId="{9505A6DD-4C6E-4CF8-92E9-7B1C58795D68}" dt="2025-12-04T20:14:51.544" v="3273" actId="478"/>
          <ac:inkMkLst>
            <pc:docMk/>
            <pc:sldMk cId="1265365361" sldId="320"/>
            <ac:inkMk id="31" creationId="{5AABDE20-226B-8553-1ABF-DE0CFB939ECF}"/>
          </ac:inkMkLst>
        </pc:inkChg>
        <pc:cxnChg chg="del mod">
          <ac:chgData name="S s" userId="27c015de7ee57cd4" providerId="LiveId" clId="{9505A6DD-4C6E-4CF8-92E9-7B1C58795D68}" dt="2025-12-04T20:14:37.072" v="3266" actId="478"/>
          <ac:cxnSpMkLst>
            <pc:docMk/>
            <pc:sldMk cId="1265365361" sldId="320"/>
            <ac:cxnSpMk id="14" creationId="{78D5FB76-7CB0-7CE2-EB6B-8F8CE0723FC0}"/>
          </ac:cxnSpMkLst>
        </pc:cxnChg>
        <pc:cxnChg chg="del">
          <ac:chgData name="S s" userId="27c015de7ee57cd4" providerId="LiveId" clId="{9505A6DD-4C6E-4CF8-92E9-7B1C58795D68}" dt="2025-12-04T20:14:39.560" v="3268" actId="478"/>
          <ac:cxnSpMkLst>
            <pc:docMk/>
            <pc:sldMk cId="1265365361" sldId="320"/>
            <ac:cxnSpMk id="16" creationId="{B5D1B706-490F-E291-029F-D37EF522D4C5}"/>
          </ac:cxnSpMkLst>
        </pc:cxnChg>
        <pc:cxnChg chg="del">
          <ac:chgData name="S s" userId="27c015de7ee57cd4" providerId="LiveId" clId="{9505A6DD-4C6E-4CF8-92E9-7B1C58795D68}" dt="2025-12-04T20:14:38.345" v="3267" actId="478"/>
          <ac:cxnSpMkLst>
            <pc:docMk/>
            <pc:sldMk cId="1265365361" sldId="320"/>
            <ac:cxnSpMk id="17" creationId="{587FA2E0-414E-19A0-DE32-C6B0978FD8B6}"/>
          </ac:cxnSpMkLst>
        </pc:cxnChg>
        <pc:cxnChg chg="del">
          <ac:chgData name="S s" userId="27c015de7ee57cd4" providerId="LiveId" clId="{9505A6DD-4C6E-4CF8-92E9-7B1C58795D68}" dt="2025-12-04T20:14:35.360" v="3264" actId="478"/>
          <ac:cxnSpMkLst>
            <pc:docMk/>
            <pc:sldMk cId="1265365361" sldId="320"/>
            <ac:cxnSpMk id="19" creationId="{B29A3428-C60E-F442-56CA-04203F653794}"/>
          </ac:cxnSpMkLst>
        </pc:cxnChg>
      </pc:sldChg>
      <pc:sldChg chg="delSp modSp add del mod">
        <pc:chgData name="S s" userId="27c015de7ee57cd4" providerId="LiveId" clId="{9505A6DD-4C6E-4CF8-92E9-7B1C58795D68}" dt="2025-12-04T21:05:40.542" v="3501" actId="2696"/>
        <pc:sldMkLst>
          <pc:docMk/>
          <pc:sldMk cId="4215214033" sldId="321"/>
        </pc:sldMkLst>
        <pc:spChg chg="del mod">
          <ac:chgData name="S s" userId="27c015de7ee57cd4" providerId="LiveId" clId="{9505A6DD-4C6E-4CF8-92E9-7B1C58795D68}" dt="2025-12-04T21:03:07.624" v="3494" actId="478"/>
          <ac:spMkLst>
            <pc:docMk/>
            <pc:sldMk cId="4215214033" sldId="321"/>
            <ac:spMk id="18" creationId="{3977E0ED-07A7-73BD-A130-0F47AB665F96}"/>
          </ac:spMkLst>
        </pc:spChg>
        <pc:spChg chg="del">
          <ac:chgData name="S s" userId="27c015de7ee57cd4" providerId="LiveId" clId="{9505A6DD-4C6E-4CF8-92E9-7B1C58795D68}" dt="2025-12-04T21:03:15.488" v="3498" actId="478"/>
          <ac:spMkLst>
            <pc:docMk/>
            <pc:sldMk cId="4215214033" sldId="321"/>
            <ac:spMk id="20" creationId="{45253479-7ED5-193A-6467-65C70B4D1F48}"/>
          </ac:spMkLst>
        </pc:spChg>
        <pc:spChg chg="del">
          <ac:chgData name="S s" userId="27c015de7ee57cd4" providerId="LiveId" clId="{9505A6DD-4C6E-4CF8-92E9-7B1C58795D68}" dt="2025-12-04T21:03:13.087" v="3497" actId="478"/>
          <ac:spMkLst>
            <pc:docMk/>
            <pc:sldMk cId="4215214033" sldId="321"/>
            <ac:spMk id="32" creationId="{04B23E2B-D8E0-81C5-67F2-0DEA069CFEBD}"/>
          </ac:spMkLst>
        </pc:spChg>
        <pc:spChg chg="del">
          <ac:chgData name="S s" userId="27c015de7ee57cd4" providerId="LiveId" clId="{9505A6DD-4C6E-4CF8-92E9-7B1C58795D68}" dt="2025-12-04T21:03:09.359" v="3495" actId="478"/>
          <ac:spMkLst>
            <pc:docMk/>
            <pc:sldMk cId="4215214033" sldId="321"/>
            <ac:spMk id="33" creationId="{070054DA-185F-45DF-A706-92CD81A1B1D8}"/>
          </ac:spMkLst>
        </pc:spChg>
        <pc:picChg chg="del">
          <ac:chgData name="S s" userId="27c015de7ee57cd4" providerId="LiveId" clId="{9505A6DD-4C6E-4CF8-92E9-7B1C58795D68}" dt="2025-12-04T21:03:04.455" v="3491" actId="478"/>
          <ac:picMkLst>
            <pc:docMk/>
            <pc:sldMk cId="4215214033" sldId="321"/>
            <ac:picMk id="4" creationId="{DB97DE41-BFD7-FCD4-9560-99A6C135AEC8}"/>
          </ac:picMkLst>
        </pc:picChg>
        <pc:picChg chg="del">
          <ac:chgData name="S s" userId="27c015de7ee57cd4" providerId="LiveId" clId="{9505A6DD-4C6E-4CF8-92E9-7B1C58795D68}" dt="2025-12-04T21:03:05.111" v="3492" actId="478"/>
          <ac:picMkLst>
            <pc:docMk/>
            <pc:sldMk cId="4215214033" sldId="321"/>
            <ac:picMk id="8" creationId="{B955AC88-5CD6-7EFF-624D-F6B5E6ED506B}"/>
          </ac:picMkLst>
        </pc:picChg>
        <pc:picChg chg="del">
          <ac:chgData name="S s" userId="27c015de7ee57cd4" providerId="LiveId" clId="{9505A6DD-4C6E-4CF8-92E9-7B1C58795D68}" dt="2025-12-04T21:03:10.440" v="3496" actId="478"/>
          <ac:picMkLst>
            <pc:docMk/>
            <pc:sldMk cId="4215214033" sldId="321"/>
            <ac:picMk id="15" creationId="{1DB25DFC-8F72-7E57-3A79-C7EA64D960B4}"/>
          </ac:picMkLst>
        </pc:picChg>
      </pc:sldChg>
      <pc:sldChg chg="addSp delSp modSp new mod">
        <pc:chgData name="S s" userId="27c015de7ee57cd4" providerId="LiveId" clId="{9505A6DD-4C6E-4CF8-92E9-7B1C58795D68}" dt="2025-12-04T21:28:17.531" v="3558" actId="1076"/>
        <pc:sldMkLst>
          <pc:docMk/>
          <pc:sldMk cId="2844447935" sldId="322"/>
        </pc:sldMkLst>
        <pc:spChg chg="del">
          <ac:chgData name="S s" userId="27c015de7ee57cd4" providerId="LiveId" clId="{9505A6DD-4C6E-4CF8-92E9-7B1C58795D68}" dt="2025-12-04T21:03:39.840" v="3500" actId="478"/>
          <ac:spMkLst>
            <pc:docMk/>
            <pc:sldMk cId="2844447935" sldId="322"/>
            <ac:spMk id="2" creationId="{BF3C141E-9D97-7FED-861A-F61C7343F308}"/>
          </ac:spMkLst>
        </pc:spChg>
        <pc:spChg chg="del mod">
          <ac:chgData name="S s" userId="27c015de7ee57cd4" providerId="LiveId" clId="{9505A6DD-4C6E-4CF8-92E9-7B1C58795D68}" dt="2025-12-04T21:11:25.392" v="3553" actId="478"/>
          <ac:spMkLst>
            <pc:docMk/>
            <pc:sldMk cId="2844447935" sldId="322"/>
            <ac:spMk id="3" creationId="{F95C9045-3EFE-7F28-2968-4959B22716CD}"/>
          </ac:spMkLst>
        </pc:spChg>
        <pc:picChg chg="add mod">
          <ac:chgData name="S s" userId="27c015de7ee57cd4" providerId="LiveId" clId="{9505A6DD-4C6E-4CF8-92E9-7B1C58795D68}" dt="2025-12-04T21:11:12.597" v="3551" actId="1076"/>
          <ac:picMkLst>
            <pc:docMk/>
            <pc:sldMk cId="2844447935" sldId="322"/>
            <ac:picMk id="6" creationId="{3D1687DD-F75F-6750-481D-5CBE15BBDE3A}"/>
          </ac:picMkLst>
        </pc:picChg>
        <pc:picChg chg="add mod">
          <ac:chgData name="S s" userId="27c015de7ee57cd4" providerId="LiveId" clId="{9505A6DD-4C6E-4CF8-92E9-7B1C58795D68}" dt="2025-12-04T21:10:33.547" v="3538" actId="1076"/>
          <ac:picMkLst>
            <pc:docMk/>
            <pc:sldMk cId="2844447935" sldId="322"/>
            <ac:picMk id="8" creationId="{719FA018-4B66-B838-BE9D-8EC6A7862BB3}"/>
          </ac:picMkLst>
        </pc:picChg>
        <pc:picChg chg="add mod">
          <ac:chgData name="S s" userId="27c015de7ee57cd4" providerId="LiveId" clId="{9505A6DD-4C6E-4CF8-92E9-7B1C58795D68}" dt="2025-12-04T21:23:09.550" v="3555" actId="1076"/>
          <ac:picMkLst>
            <pc:docMk/>
            <pc:sldMk cId="2844447935" sldId="322"/>
            <ac:picMk id="10" creationId="{9354D68E-0AA9-2C00-ADFD-7390AB932EF6}"/>
          </ac:picMkLst>
        </pc:picChg>
        <pc:picChg chg="add mod">
          <ac:chgData name="S s" userId="27c015de7ee57cd4" providerId="LiveId" clId="{9505A6DD-4C6E-4CF8-92E9-7B1C58795D68}" dt="2025-12-04T21:28:15.955" v="3557" actId="1076"/>
          <ac:picMkLst>
            <pc:docMk/>
            <pc:sldMk cId="2844447935" sldId="322"/>
            <ac:picMk id="12" creationId="{36FCC9A1-0AF5-7295-1C39-0033121E3663}"/>
          </ac:picMkLst>
        </pc:picChg>
        <pc:picChg chg="add mod">
          <ac:chgData name="S s" userId="27c015de7ee57cd4" providerId="LiveId" clId="{9505A6DD-4C6E-4CF8-92E9-7B1C58795D68}" dt="2025-12-04T21:28:14.443" v="3556" actId="1076"/>
          <ac:picMkLst>
            <pc:docMk/>
            <pc:sldMk cId="2844447935" sldId="322"/>
            <ac:picMk id="14" creationId="{75E9AE51-8E7F-2F2E-FFD5-F0430A0E7909}"/>
          </ac:picMkLst>
        </pc:picChg>
        <pc:picChg chg="add mod">
          <ac:chgData name="S s" userId="27c015de7ee57cd4" providerId="LiveId" clId="{9505A6DD-4C6E-4CF8-92E9-7B1C58795D68}" dt="2025-12-04T21:28:17.531" v="3558" actId="1076"/>
          <ac:picMkLst>
            <pc:docMk/>
            <pc:sldMk cId="2844447935" sldId="322"/>
            <ac:picMk id="16" creationId="{A44AAF20-2B5D-0E41-7345-77D6518085C3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21:01:27.7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21:01:27.7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21:01:28.4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21:01:30.8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21:01:29.98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4 24575,'0'-2'0,"0"1"0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21:01:31.6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21:01:33.0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21:01:41.0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21:01:42.0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21:01:43.27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21:01:28.4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21:01:30.8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21:01:29.98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4 24575,'0'-2'0,"0"1"0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21:01:31.6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21:01:33.0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21:01:41.0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21:01:42.0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3T21:01:43.27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21457-9F60-0E48-BF0C-64CA63EFC662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70E8D-5F17-2A4E-AB1B-A57F9FCFE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3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7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- Gold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B6852F7C-98BC-B46E-192D-2D2F109126AA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372599" cy="1884362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32 PT ARIAL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58979"/>
            <a:ext cx="9448799" cy="3070021"/>
          </a:xfrm>
          <a:prstGeom prst="rect">
            <a:avLst/>
          </a:pr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54 PT ARIAL BOLD </a:t>
            </a:r>
            <a:br>
              <a:rPr lang="en-US" dirty="0"/>
            </a:br>
            <a:r>
              <a:rPr lang="en-US" dirty="0"/>
              <a:t>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79639" y="0"/>
            <a:ext cx="2402078" cy="685817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2476"/>
              <a:gd name="connsiteY0" fmla="*/ 0 h 6858174"/>
              <a:gd name="connsiteX1" fmla="*/ 2402476 w 2402476"/>
              <a:gd name="connsiteY1" fmla="*/ 174 h 6858174"/>
              <a:gd name="connsiteX2" fmla="*/ 2402476 w 2402476"/>
              <a:gd name="connsiteY2" fmla="*/ 6858174 h 6858174"/>
              <a:gd name="connsiteX3" fmla="*/ 1885255 w 2402476"/>
              <a:gd name="connsiteY3" fmla="*/ 6858174 h 6858174"/>
              <a:gd name="connsiteX4" fmla="*/ 0 w 2402476"/>
              <a:gd name="connsiteY4" fmla="*/ 0 h 685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2476" h="6858174">
                <a:moveTo>
                  <a:pt x="0" y="0"/>
                </a:moveTo>
                <a:lnTo>
                  <a:pt x="2402476" y="174"/>
                </a:lnTo>
                <a:lnTo>
                  <a:pt x="2402476" y="6858174"/>
                </a:lnTo>
                <a:lnTo>
                  <a:pt x="1885255" y="68581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1BF70AB3-3F9C-F39F-F121-9F059745F4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037958"/>
            <a:ext cx="1496291" cy="4572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70574A6-B617-172B-6274-3C77F09CFD7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838200" y="6090377"/>
            <a:ext cx="4114800" cy="462823"/>
          </a:xfrm>
        </p:spPr>
        <p:txBody>
          <a:bodyPr lIns="0"/>
          <a:lstStyle/>
          <a:p>
            <a:pPr algn="l"/>
            <a:r>
              <a:rPr lang="en-US" dirty="0"/>
              <a:t>Name of School/Unit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5A2BC8-012E-BE94-A7C2-BA7D258F425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8A7DDCE-D8A9-9F9E-AEB2-E1943973770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8200" y="5038724"/>
            <a:ext cx="4114800" cy="600075"/>
          </a:xfrm>
          <a:solidFill>
            <a:schemeClr val="bg1"/>
          </a:solidFill>
          <a:ln>
            <a:noFill/>
          </a:ln>
        </p:spPr>
        <p:txBody>
          <a:bodyPr lIns="0" tIns="0" rIns="0" bIns="0">
            <a:normAutofit/>
          </a:bodyPr>
          <a:lstStyle>
            <a:lvl1pPr marL="130175" indent="0">
              <a:buNone/>
              <a:defRPr sz="1400"/>
            </a:lvl1pPr>
          </a:lstStyle>
          <a:p>
            <a:r>
              <a:rPr lang="en-US" dirty="0"/>
              <a:t>Click here to insert your school/unit logo here or delete this box for the standard CU Denver logo</a:t>
            </a:r>
          </a:p>
        </p:txBody>
      </p:sp>
    </p:spTree>
    <p:extLst>
      <p:ext uri="{BB962C8B-B14F-4D97-AF65-F5344CB8AC3E}">
        <p14:creationId xmlns:p14="http://schemas.microsoft.com/office/powerpoint/2010/main" val="1881569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Dark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8566" r="-3852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602038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ARIAL BOLD IN </a:t>
            </a:r>
            <a:br>
              <a:rPr lang="en-US" dirty="0"/>
            </a:br>
            <a:r>
              <a:rPr lang="en-US" dirty="0"/>
              <a:t>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45 PT ARIAL BOLD CONDENSED ITALIC IN ALL-CAPS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4BD013B2-F21F-7B44-95C1-8494F0FF5E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D9CCD-D658-F770-2177-66A60E2FE39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lIns="0"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52A5E6-7F69-FB8C-BED3-0BCD5DB5733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152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71800" y="0"/>
            <a:ext cx="9233480" cy="68580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9525" indent="0">
              <a:buNone/>
              <a:tabLst/>
              <a:defRPr/>
            </a:lvl1pPr>
          </a:lstStyle>
          <a:p>
            <a:r>
              <a:rPr lang="en-US" dirty="0"/>
              <a:t>                            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 userDrawn="1"/>
        </p:nvSpPr>
        <p:spPr>
          <a:xfrm rot="10800000">
            <a:off x="0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635375"/>
            <a:ext cx="9590088" cy="1851025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45 PT ARIAL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533D51-196C-BFCB-8770-DD9D9B8679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32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White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245038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5038" h="6868274">
                <a:moveTo>
                  <a:pt x="1284" y="6868274"/>
                </a:moveTo>
                <a:lnTo>
                  <a:pt x="0" y="0"/>
                </a:lnTo>
                <a:lnTo>
                  <a:pt x="9245038" y="0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635375"/>
            <a:ext cx="9590088" cy="1851025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45 PT ARIAL BOLD CONDENSED ITALIC IN ALL-CAPS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507F2B54-8FD2-0EE4-EA47-6F82A56A6F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6096000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30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A378C30-DD3D-2736-52E1-5E927FEC0407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635375"/>
            <a:ext cx="9590088" cy="1851025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45 PT ARIAL BOLD CONDENSED ITALIC IN ALL-CAPS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382B22-D295-F929-C634-5ACA36F8C5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99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74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1E6BC06-5DED-8EB3-9CA2-F29DF4BC15FA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635375"/>
            <a:ext cx="9590088" cy="1851025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45 PT ARIAL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D5B122-0E3D-A0EE-00FC-9AE0F07C8D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37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635375"/>
            <a:ext cx="9590088" cy="1851025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45 PT ARIAL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4EA349-2255-1B43-D0F5-168F2B4E76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4" y="6096000"/>
            <a:ext cx="1490594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81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9B0837F-9232-B43A-49AC-D5BCE37160D4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635375"/>
            <a:ext cx="9590088" cy="1851025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45 PT ARIAL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033DE4-8EF0-649A-D190-16D77FABD3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65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A2CC5E-40B2-D609-898F-7739E36AEA9D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635375"/>
            <a:ext cx="9590088" cy="1851025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45 PT ARIAL BOLD CONDENSED ITALIC IN ALL-CAPS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ECA38D-F57A-47F6-D07E-48DECF8E38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16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2">
            <a:extLst>
              <a:ext uri="{FF2B5EF4-FFF2-40B4-BE49-F238E27FC236}">
                <a16:creationId xmlns:a16="http://schemas.microsoft.com/office/drawing/2014/main" id="{2A0DC607-7DFE-4054-0052-95EDED72B0A7}"/>
              </a:ext>
            </a:extLst>
          </p:cNvPr>
          <p:cNvSpPr>
            <a:spLocks/>
          </p:cNvSpPr>
          <p:nvPr userDrawn="1"/>
        </p:nvSpPr>
        <p:spPr>
          <a:xfrm flipV="1">
            <a:off x="10757396" y="0"/>
            <a:ext cx="1434604" cy="111473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BCCBD543-5F87-767D-C757-9207D263FD96}"/>
              </a:ext>
            </a:extLst>
          </p:cNvPr>
          <p:cNvSpPr>
            <a:spLocks/>
          </p:cNvSpPr>
          <p:nvPr userDrawn="1"/>
        </p:nvSpPr>
        <p:spPr>
          <a:xfrm flipV="1">
            <a:off x="10418064" y="-4399"/>
            <a:ext cx="1781152" cy="6886836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62016"/>
              <a:gd name="connsiteY0" fmla="*/ 0 h 6903769"/>
              <a:gd name="connsiteX1" fmla="*/ 2053662 w 2062016"/>
              <a:gd name="connsiteY1" fmla="*/ 5400 h 6903769"/>
              <a:gd name="connsiteX2" fmla="*/ 2062016 w 2062016"/>
              <a:gd name="connsiteY2" fmla="*/ 6903769 h 6903769"/>
              <a:gd name="connsiteX3" fmla="*/ 1891604 w 2062016"/>
              <a:gd name="connsiteY3" fmla="*/ 6899358 h 6903769"/>
              <a:gd name="connsiteX4" fmla="*/ 0 w 2062016"/>
              <a:gd name="connsiteY4" fmla="*/ 0 h 690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2016" h="6903769">
                <a:moveTo>
                  <a:pt x="0" y="0"/>
                </a:moveTo>
                <a:lnTo>
                  <a:pt x="2053662" y="5400"/>
                </a:lnTo>
                <a:cubicBezTo>
                  <a:pt x="2053662" y="2287897"/>
                  <a:pt x="2062016" y="4621272"/>
                  <a:pt x="2062016" y="6903769"/>
                </a:cubicBezTo>
                <a:lnTo>
                  <a:pt x="1891604" y="68993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C27E07-8B41-CB2F-B67A-0FF70456B396}"/>
              </a:ext>
            </a:extLst>
          </p:cNvPr>
          <p:cNvSpPr/>
          <p:nvPr userDrawn="1"/>
        </p:nvSpPr>
        <p:spPr>
          <a:xfrm>
            <a:off x="0" y="5486399"/>
            <a:ext cx="2247900" cy="133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ABFB1-8A2D-1AF6-B5AF-43D4F57D1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1638301"/>
            <a:ext cx="8496300" cy="2247900"/>
          </a:xfrm>
          <a:prstGeom prst="rect">
            <a:avLst/>
          </a:prstGeom>
          <a:noFill/>
        </p:spPr>
        <p:txBody>
          <a:bodyPr lIns="45720" rIns="45720" anchor="b">
            <a:noAutofit/>
          </a:bodyPr>
          <a:lstStyle>
            <a:lvl1pPr algn="ctr">
              <a:defRPr sz="5400"/>
            </a:lvl1pPr>
          </a:lstStyle>
          <a:p>
            <a:pPr lvl="0"/>
            <a:r>
              <a:rPr lang="en-US" dirty="0"/>
              <a:t>54 PT ARIAL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BDE8C-085A-23E2-37B1-7AA133F51F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66900" y="3886201"/>
            <a:ext cx="84963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32PT ARIAL BOLD CONDENSED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65DF-5549-368C-117A-3088FBC9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CF0EE936-3175-9F87-F00D-2D0054EBCB98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5463" y="5784787"/>
            <a:ext cx="1434604" cy="111473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B54BBAB5-87FF-FD8B-50DE-D531D5BF5AD5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866" y="0"/>
            <a:ext cx="1774802" cy="690879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10321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0321 h 6893958"/>
              <a:gd name="connsiteX0" fmla="*/ 0 w 2054665"/>
              <a:gd name="connsiteY0" fmla="*/ 10321 h 6911100"/>
              <a:gd name="connsiteX1" fmla="*/ 2053662 w 2054665"/>
              <a:gd name="connsiteY1" fmla="*/ 0 h 6911100"/>
              <a:gd name="connsiteX2" fmla="*/ 2054665 w 2054665"/>
              <a:gd name="connsiteY2" fmla="*/ 6911100 h 6911100"/>
              <a:gd name="connsiteX3" fmla="*/ 1891604 w 2054665"/>
              <a:gd name="connsiteY3" fmla="*/ 6893958 h 6911100"/>
              <a:gd name="connsiteX4" fmla="*/ 0 w 2054665"/>
              <a:gd name="connsiteY4" fmla="*/ 10321 h 6911100"/>
              <a:gd name="connsiteX0" fmla="*/ 0 w 2054665"/>
              <a:gd name="connsiteY0" fmla="*/ 10321 h 6925786"/>
              <a:gd name="connsiteX1" fmla="*/ 2053662 w 2054665"/>
              <a:gd name="connsiteY1" fmla="*/ 0 h 6925786"/>
              <a:gd name="connsiteX2" fmla="*/ 2054665 w 2054665"/>
              <a:gd name="connsiteY2" fmla="*/ 6911100 h 6925786"/>
              <a:gd name="connsiteX3" fmla="*/ 1906306 w 2054665"/>
              <a:gd name="connsiteY3" fmla="*/ 6925786 h 6925786"/>
              <a:gd name="connsiteX4" fmla="*/ 0 w 2054665"/>
              <a:gd name="connsiteY4" fmla="*/ 10321 h 692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665" h="6925786">
                <a:moveTo>
                  <a:pt x="0" y="10321"/>
                </a:moveTo>
                <a:lnTo>
                  <a:pt x="2053662" y="0"/>
                </a:lnTo>
                <a:cubicBezTo>
                  <a:pt x="2053662" y="2282497"/>
                  <a:pt x="2054665" y="4628603"/>
                  <a:pt x="2054665" y="6911100"/>
                </a:cubicBezTo>
                <a:lnTo>
                  <a:pt x="1906306" y="6925786"/>
                </a:lnTo>
                <a:lnTo>
                  <a:pt x="0" y="10321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5" b="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36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6125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28 PT ARIAL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3451" y="6090376"/>
            <a:ext cx="4114800" cy="470169"/>
          </a:xfrm>
          <a:prstGeom prst="rect">
            <a:avLst/>
          </a:prstGeom>
        </p:spPr>
        <p:txBody>
          <a:bodyPr lIns="0"/>
          <a:lstStyle/>
          <a:p>
            <a:r>
              <a:rPr lang="en-US" dirty="0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0574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20574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12" y="25146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811" y="25146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53" y="29718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652" y="29718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53" y="345459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7652" y="345459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653" y="393738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652" y="393738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653" y="441754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7652" y="441754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653" y="4896196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7652" y="4896196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356649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- Teal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3C5AE800-2588-AD92-1E60-F497F60A0CAD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372599" cy="1884362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32 PT ARIAL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58979"/>
            <a:ext cx="9448799" cy="3070021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  <a:gd name="connsiteX0" fmla="*/ 4604 w 9072177"/>
              <a:gd name="connsiteY0" fmla="*/ 1851025 h 1851025"/>
              <a:gd name="connsiteX1" fmla="*/ 0 w 9072177"/>
              <a:gd name="connsiteY1" fmla="*/ 0 h 1851025"/>
              <a:gd name="connsiteX2" fmla="*/ 9072177 w 9072177"/>
              <a:gd name="connsiteY2" fmla="*/ 10886 h 1851025"/>
              <a:gd name="connsiteX3" fmla="*/ 9066621 w 9072177"/>
              <a:gd name="connsiteY3" fmla="*/ 1851025 h 1851025"/>
              <a:gd name="connsiteX4" fmla="*/ 4604 w 9072177"/>
              <a:gd name="connsiteY4" fmla="*/ 1851025 h 1851025"/>
              <a:gd name="connsiteX0" fmla="*/ 184 w 9067757"/>
              <a:gd name="connsiteY0" fmla="*/ 1861185 h 1861185"/>
              <a:gd name="connsiteX1" fmla="*/ 5740 w 9067757"/>
              <a:gd name="connsiteY1" fmla="*/ 0 h 1861185"/>
              <a:gd name="connsiteX2" fmla="*/ 9067757 w 9067757"/>
              <a:gd name="connsiteY2" fmla="*/ 21046 h 1861185"/>
              <a:gd name="connsiteX3" fmla="*/ 9062201 w 9067757"/>
              <a:gd name="connsiteY3" fmla="*/ 1861185 h 1861185"/>
              <a:gd name="connsiteX4" fmla="*/ 184 w 9067757"/>
              <a:gd name="connsiteY4" fmla="*/ 1861185 h 18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757" h="1861185">
                <a:moveTo>
                  <a:pt x="184" y="1861185"/>
                </a:moveTo>
                <a:cubicBezTo>
                  <a:pt x="-1351" y="1244177"/>
                  <a:pt x="7275" y="617008"/>
                  <a:pt x="5740" y="0"/>
                </a:cubicBezTo>
                <a:lnTo>
                  <a:pt x="9067757" y="21046"/>
                </a:lnTo>
                <a:lnTo>
                  <a:pt x="9062201" y="1861185"/>
                </a:lnTo>
                <a:lnTo>
                  <a:pt x="184" y="1861185"/>
                </a:lnTo>
                <a:close/>
              </a:path>
            </a:pathLst>
          </a:cu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54 PT ARIAL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83175" y="0"/>
            <a:ext cx="2408825" cy="686452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8825"/>
              <a:gd name="connsiteY0" fmla="*/ 0 h 6864524"/>
              <a:gd name="connsiteX1" fmla="*/ 2408825 w 2408825"/>
              <a:gd name="connsiteY1" fmla="*/ 6524 h 6864524"/>
              <a:gd name="connsiteX2" fmla="*/ 2408825 w 2408825"/>
              <a:gd name="connsiteY2" fmla="*/ 6864524 h 6864524"/>
              <a:gd name="connsiteX3" fmla="*/ 1891604 w 2408825"/>
              <a:gd name="connsiteY3" fmla="*/ 6864524 h 6864524"/>
              <a:gd name="connsiteX4" fmla="*/ 0 w 2408825"/>
              <a:gd name="connsiteY4" fmla="*/ 0 h 686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8825" h="6864524">
                <a:moveTo>
                  <a:pt x="0" y="0"/>
                </a:moveTo>
                <a:lnTo>
                  <a:pt x="2408825" y="6524"/>
                </a:lnTo>
                <a:lnTo>
                  <a:pt x="2408825" y="6864524"/>
                </a:lnTo>
                <a:lnTo>
                  <a:pt x="1891604" y="68645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B080065A-E6F0-72D4-C8A2-FB6CD031EF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037958"/>
            <a:ext cx="1496291" cy="4572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2BC245-C265-F970-8BAB-537DA16B2BF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838200" y="6090377"/>
            <a:ext cx="4114800" cy="462823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7FCB6-CD3E-2892-068B-94CA9E0CF1D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D4BD5FD8-5CD3-F7D2-0D8E-849F5CB76DDB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8200" y="5038725"/>
            <a:ext cx="4114800" cy="600075"/>
          </a:xfrm>
          <a:solidFill>
            <a:schemeClr val="bg1"/>
          </a:solidFill>
          <a:ln>
            <a:noFill/>
          </a:ln>
        </p:spPr>
        <p:txBody>
          <a:bodyPr lIns="0" tIns="0" rIns="0" bIns="0">
            <a:spAutoFit/>
          </a:bodyPr>
          <a:lstStyle>
            <a:lvl1pPr marL="130175" indent="0">
              <a:buNone/>
              <a:defRPr sz="1400"/>
            </a:lvl1pPr>
          </a:lstStyle>
          <a:p>
            <a:r>
              <a:rPr lang="en-US" dirty="0"/>
              <a:t>Click here to insert your school/unit logo here or delete this box for the standard CU Denver logo</a:t>
            </a:r>
          </a:p>
        </p:txBody>
      </p:sp>
    </p:spTree>
    <p:extLst>
      <p:ext uri="{BB962C8B-B14F-4D97-AF65-F5344CB8AC3E}">
        <p14:creationId xmlns:p14="http://schemas.microsoft.com/office/powerpoint/2010/main" val="875172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5728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28 PT ARIAL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3599" y="6090376"/>
            <a:ext cx="4114800" cy="470169"/>
          </a:xfrm>
          <a:prstGeom prst="rect">
            <a:avLst/>
          </a:prstGeom>
        </p:spPr>
        <p:txBody>
          <a:bodyPr lIns="0"/>
          <a:lstStyle/>
          <a:p>
            <a:r>
              <a:rPr lang="en-US" dirty="0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0574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20574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12" y="25146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811" y="25146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53" y="29718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652" y="29718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53" y="345459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7652" y="345459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653" y="393738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652" y="393738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653" y="441754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7652" y="441754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653" y="4896196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7652" y="4896196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315647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6125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28 PT ARIAL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3451" y="6090377"/>
            <a:ext cx="4114800" cy="462824"/>
          </a:xfrm>
          <a:prstGeom prst="rect">
            <a:avLst/>
          </a:prstGeom>
        </p:spPr>
        <p:txBody>
          <a:bodyPr lIns="0"/>
          <a:lstStyle/>
          <a:p>
            <a:r>
              <a:rPr lang="en-US" dirty="0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057400"/>
            <a:ext cx="8890051" cy="45720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514600"/>
            <a:ext cx="8890210" cy="29718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School/College</a:t>
            </a:r>
          </a:p>
          <a:p>
            <a:pPr lvl="0"/>
            <a:r>
              <a:rPr lang="en-US" dirty="0"/>
              <a:t>Address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Website</a:t>
            </a:r>
          </a:p>
          <a:p>
            <a:pPr lvl="0"/>
            <a:r>
              <a:rPr lang="en-US" dirty="0"/>
              <a:t>Social Handles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Feel free to include or remove information to meet your needs.</a:t>
            </a:r>
          </a:p>
        </p:txBody>
      </p:sp>
    </p:spTree>
    <p:extLst>
      <p:ext uri="{BB962C8B-B14F-4D97-AF65-F5344CB8AC3E}">
        <p14:creationId xmlns:p14="http://schemas.microsoft.com/office/powerpoint/2010/main" val="1761174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5728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28 PT ARIAL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3599" y="6090377"/>
            <a:ext cx="4114800" cy="462824"/>
          </a:xfrm>
          <a:prstGeom prst="rect">
            <a:avLst/>
          </a:prstGeom>
        </p:spPr>
        <p:txBody>
          <a:bodyPr lIns="0"/>
          <a:lstStyle/>
          <a:p>
            <a:r>
              <a:rPr lang="en-US" dirty="0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057400"/>
            <a:ext cx="8890051" cy="45720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514600"/>
            <a:ext cx="8890210" cy="29718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School/College</a:t>
            </a:r>
          </a:p>
          <a:p>
            <a:pPr lvl="0"/>
            <a:r>
              <a:rPr lang="en-US" dirty="0"/>
              <a:t>Address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Website</a:t>
            </a:r>
          </a:p>
          <a:p>
            <a:pPr lvl="0"/>
            <a:r>
              <a:rPr lang="en-US" dirty="0"/>
              <a:t>Social Handles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Feel free to include or remove information to meet your needs.</a:t>
            </a:r>
          </a:p>
        </p:txBody>
      </p:sp>
    </p:spTree>
    <p:extLst>
      <p:ext uri="{BB962C8B-B14F-4D97-AF65-F5344CB8AC3E}">
        <p14:creationId xmlns:p14="http://schemas.microsoft.com/office/powerpoint/2010/main" val="2559335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429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89664" cy="914400"/>
          </a:xfrm>
        </p:spPr>
        <p:txBody>
          <a:bodyPr/>
          <a:lstStyle/>
          <a:p>
            <a:r>
              <a:rPr lang="en-US" dirty="0"/>
              <a:t>28 PT ARIAL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6"/>
            <a:ext cx="4114800" cy="462824"/>
          </a:xfrm>
          <a:prstGeom prst="rect">
            <a:avLst/>
          </a:prstGeom>
        </p:spPr>
        <p:txBody>
          <a:bodyPr lIns="0"/>
          <a:lstStyle/>
          <a:p>
            <a:r>
              <a:rPr lang="en-US" dirty="0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7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28 PT ARIAL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6"/>
            <a:ext cx="4114800" cy="462824"/>
          </a:xfrm>
          <a:prstGeom prst="rect">
            <a:avLst/>
          </a:prstGeom>
        </p:spPr>
        <p:txBody>
          <a:bodyPr lIns="0"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06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ARIAL BOLD IN ALL-CAPS AND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981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ARIAL BOLD IN ALL-CAPS AND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981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0588" y="6081012"/>
            <a:ext cx="4114800" cy="472188"/>
          </a:xfrm>
          <a:prstGeom prst="rect">
            <a:avLst/>
          </a:prstGeom>
        </p:spPr>
        <p:txBody>
          <a:bodyPr lIns="0"/>
          <a:lstStyle/>
          <a:p>
            <a:r>
              <a:rPr lang="en-US" dirty="0"/>
              <a:t>Name of School/Unit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23900"/>
            <a:ext cx="11811000" cy="914400"/>
          </a:xfrm>
        </p:spPr>
        <p:txBody>
          <a:bodyPr/>
          <a:lstStyle/>
          <a:p>
            <a:r>
              <a:rPr lang="en-US" dirty="0"/>
              <a:t>28 PT ARIAL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2717637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2">
            <a:extLst>
              <a:ext uri="{FF2B5EF4-FFF2-40B4-BE49-F238E27FC236}">
                <a16:creationId xmlns:a16="http://schemas.microsoft.com/office/drawing/2014/main" id="{EC82AEDF-F261-91FF-549C-4408004ABD32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0" y="2628"/>
            <a:ext cx="1193800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429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</p:spPr>
        <p:txBody>
          <a:bodyPr/>
          <a:lstStyle/>
          <a:p>
            <a:r>
              <a:rPr lang="en-US" dirty="0"/>
              <a:t>28 PT ARIAL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8181" y="6090376"/>
            <a:ext cx="4114800" cy="462824"/>
          </a:xfrm>
          <a:prstGeom prst="rect">
            <a:avLst/>
          </a:prstGeom>
        </p:spPr>
        <p:txBody>
          <a:bodyPr lIns="0"/>
          <a:lstStyle/>
          <a:p>
            <a:r>
              <a:rPr lang="en-US" dirty="0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5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28 PT ARIAL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6"/>
            <a:ext cx="4114800" cy="462824"/>
          </a:xfrm>
          <a:prstGeom prst="rect">
            <a:avLst/>
          </a:prstGeom>
        </p:spPr>
        <p:txBody>
          <a:bodyPr lIns="0"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86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28 PT ARIAL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6000"/>
            <a:ext cx="4114800" cy="45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06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28 PT ARIAL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6"/>
            <a:ext cx="4114800" cy="4628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3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extLst>
              <a:ext uri="{FF2B5EF4-FFF2-40B4-BE49-F238E27FC236}">
                <a16:creationId xmlns:a16="http://schemas.microsoft.com/office/drawing/2014/main" id="{BF82C916-B058-7E32-B05E-BDA56D9F84CB}"/>
              </a:ext>
            </a:extLst>
          </p:cNvPr>
          <p:cNvSpPr>
            <a:spLocks/>
          </p:cNvSpPr>
          <p:nvPr userDrawn="1"/>
        </p:nvSpPr>
        <p:spPr>
          <a:xfrm rot="10800000">
            <a:off x="2966467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 userDrawn="1"/>
        </p:nvSpPr>
        <p:spPr>
          <a:xfrm rot="10800000">
            <a:off x="0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ARIAL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45 PT ARIAL BOLD CONDENSED ITALIC IN ALL-CAPS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20C01099-54F8-9184-6844-CD374A845B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97C79-4599-166F-EA11-FDFB96BD2F4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Ins="0"/>
          <a:lstStyle/>
          <a:p>
            <a:r>
              <a:rPr lang="en-US" dirty="0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D6048-5308-A0D0-CAF0-907869AD9BF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92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/>
              <a:t>28 PT ARIAL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6"/>
            <a:ext cx="4114800" cy="4628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05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28 PT ARIAL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6"/>
            <a:ext cx="4114800" cy="4628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791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0" y="0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28 PT ARIAL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6"/>
            <a:ext cx="4114800" cy="4628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18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C2679DE-7109-5D02-66EA-02EA50F139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138363"/>
            <a:ext cx="12191402" cy="265283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43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6"/>
            <a:ext cx="4114800" cy="4628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56461"/>
            <a:ext cx="5157787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ARIAL BOLD IN ALL-CAPS AND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908883"/>
            <a:ext cx="5157787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356461"/>
            <a:ext cx="5183188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ARIAL BOLD IN ALL-CAPS AND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908883"/>
            <a:ext cx="5183188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45958"/>
            <a:ext cx="12191402" cy="591849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 b="1" i="1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24 PT ARIAL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2075334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2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56461"/>
            <a:ext cx="10512424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ARIAL BOLD IN ALL-CAPS AND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908883"/>
            <a:ext cx="10512424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F9023-A130-5F57-CF25-2D799222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1" y="6096000"/>
            <a:ext cx="3657600" cy="4513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431490"/>
            <a:ext cx="7010400" cy="442651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7800" y="2431490"/>
            <a:ext cx="6946181" cy="4427517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3781" r="-33744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75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3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4636" y="11106"/>
            <a:ext cx="7010400" cy="442651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3164" y="0"/>
            <a:ext cx="6946181" cy="4427517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3781" r="-33744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5105400"/>
            <a:ext cx="10512424" cy="103518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80803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F8996-D05F-2A2D-9E7F-D91BB056D9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27517"/>
            <a:ext cx="12191402" cy="591849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24 PT ARIAL BOLD CONDENSED ITALIC IN ALL-CAPS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6A4EB5-50EE-A36C-6A29-C19A72ED15A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Name of School/Unit</a:t>
            </a:r>
          </a:p>
        </p:txBody>
      </p:sp>
    </p:spTree>
    <p:extLst>
      <p:ext uri="{BB962C8B-B14F-4D97-AF65-F5344CB8AC3E}">
        <p14:creationId xmlns:p14="http://schemas.microsoft.com/office/powerpoint/2010/main" val="8645802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7747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" t="-9379" r="31" b="-937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1A909-FE77-F0F1-AEC9-AE7CF74C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89820"/>
            <a:ext cx="4114800" cy="4633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30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467600" cy="57747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1630" t="-9379" r="-31594" b="-937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227D999-7108-CE79-68CE-AEEB56FD5D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34001" y="0"/>
            <a:ext cx="6870728" cy="580171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8159375"/>
              <a:gd name="connsiteY0" fmla="*/ 6858000 h 6877490"/>
              <a:gd name="connsiteX1" fmla="*/ 1689786 w 8159375"/>
              <a:gd name="connsiteY1" fmla="*/ 0 h 6877490"/>
              <a:gd name="connsiteX2" fmla="*/ 8159374 w 8159375"/>
              <a:gd name="connsiteY2" fmla="*/ 12481 h 6877490"/>
              <a:gd name="connsiteX3" fmla="*/ 6923109 w 8159375"/>
              <a:gd name="connsiteY3" fmla="*/ 6877490 h 6877490"/>
              <a:gd name="connsiteX4" fmla="*/ 0 w 8159375"/>
              <a:gd name="connsiteY4" fmla="*/ 6858000 h 6877490"/>
              <a:gd name="connsiteX0" fmla="*/ 0 w 8159512"/>
              <a:gd name="connsiteY0" fmla="*/ 6858000 h 6889971"/>
              <a:gd name="connsiteX1" fmla="*/ 1689786 w 8159512"/>
              <a:gd name="connsiteY1" fmla="*/ 0 h 6889971"/>
              <a:gd name="connsiteX2" fmla="*/ 8159374 w 8159512"/>
              <a:gd name="connsiteY2" fmla="*/ 12481 h 6889971"/>
              <a:gd name="connsiteX3" fmla="*/ 8146328 w 8159512"/>
              <a:gd name="connsiteY3" fmla="*/ 6889971 h 6889971"/>
              <a:gd name="connsiteX4" fmla="*/ 0 w 8159512"/>
              <a:gd name="connsiteY4" fmla="*/ 6858000 h 688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9512" h="6889971">
                <a:moveTo>
                  <a:pt x="0" y="6858000"/>
                </a:moveTo>
                <a:lnTo>
                  <a:pt x="1689786" y="0"/>
                </a:lnTo>
                <a:lnTo>
                  <a:pt x="8159374" y="12481"/>
                </a:lnTo>
                <a:cubicBezTo>
                  <a:pt x="8161188" y="2294852"/>
                  <a:pt x="8144514" y="4607600"/>
                  <a:pt x="8146328" y="6889971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1A909-FE77-F0F1-AEC9-AE7CF74C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6"/>
            <a:ext cx="4114800" cy="4628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03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1 -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4B9CFA-BF0F-0ED5-F14D-6A9B59C3B01D}"/>
              </a:ext>
            </a:extLst>
          </p:cNvPr>
          <p:cNvSpPr/>
          <p:nvPr userDrawn="1"/>
        </p:nvSpPr>
        <p:spPr>
          <a:xfrm>
            <a:off x="0" y="0"/>
            <a:ext cx="5910136" cy="6867144"/>
          </a:xfrm>
          <a:custGeom>
            <a:avLst/>
            <a:gdLst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5910136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4196950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0136" h="6858000">
                <a:moveTo>
                  <a:pt x="0" y="0"/>
                </a:moveTo>
                <a:lnTo>
                  <a:pt x="5910136" y="0"/>
                </a:lnTo>
                <a:lnTo>
                  <a:pt x="41969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19052"/>
            <a:ext cx="4346576" cy="1185948"/>
          </a:xfrm>
          <a:prstGeom prst="rect">
            <a:avLst/>
          </a:prstGeom>
          <a:noFill/>
        </p:spPr>
        <p:txBody>
          <a:bodyPr lIns="0" tIns="0" rIns="0" bIns="0" anchor="b"/>
          <a:lstStyle>
            <a:lvl1pPr>
              <a:defRPr sz="3200"/>
            </a:lvl1pPr>
          </a:lstStyle>
          <a:p>
            <a:pPr lvl="0"/>
            <a:r>
              <a:rPr lang="en-US" dirty="0"/>
              <a:t>32 PT ARIAL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25A9A-937A-371D-8A70-FD8627F43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87425"/>
            <a:ext cx="5259388" cy="44989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429000"/>
          </a:xfrm>
        </p:spPr>
        <p:txBody>
          <a:bodyPr lIns="0">
            <a:normAutofit/>
          </a:bodyPr>
          <a:lstStyle>
            <a:lvl1pPr marL="0" indent="0">
              <a:buNone/>
              <a:defRPr sz="1800" b="1" i="0" spc="30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18 PT ARIAL BOLD IN ALL-CAPS AND LOOSE SPACING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81012"/>
            <a:ext cx="4114800" cy="4721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5A7FB1-0771-00E7-AEC3-0A6459A7D3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39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0588" y="6092029"/>
            <a:ext cx="4114800" cy="46117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431760"/>
            <a:ext cx="11358222" cy="4054640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ARIAL BOLD CONDENSED ITALIC IN ALL-CAPS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0232F57-2B5D-A9FF-4B87-CF03DAD7C8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6E072F-CC82-FC4B-293B-5372791CA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51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>
            <a:extLst>
              <a:ext uri="{FF2B5EF4-FFF2-40B4-BE49-F238E27FC236}">
                <a16:creationId xmlns:a16="http://schemas.microsoft.com/office/drawing/2014/main" id="{16BF4FFD-E8A0-B6F7-1F71-FC86A2A5C4D6}"/>
              </a:ext>
            </a:extLst>
          </p:cNvPr>
          <p:cNvSpPr>
            <a:spLocks/>
          </p:cNvSpPr>
          <p:nvPr userDrawn="1"/>
        </p:nvSpPr>
        <p:spPr>
          <a:xfrm rot="10800000">
            <a:off x="2987062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Rectangle 22">
            <a:extLst>
              <a:ext uri="{FF2B5EF4-FFF2-40B4-BE49-F238E27FC236}">
                <a16:creationId xmlns:a16="http://schemas.microsoft.com/office/drawing/2014/main" id="{A55F24DD-4807-03F8-179A-E0933805C55A}"/>
              </a:ext>
            </a:extLst>
          </p:cNvPr>
          <p:cNvSpPr>
            <a:spLocks/>
          </p:cNvSpPr>
          <p:nvPr userDrawn="1"/>
        </p:nvSpPr>
        <p:spPr>
          <a:xfrm rot="16200000">
            <a:off x="-1076759" y="1071608"/>
            <a:ext cx="6888217" cy="474499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  <a:gd name="connsiteX0" fmla="*/ 0 w 6876153"/>
              <a:gd name="connsiteY0" fmla="*/ 642739 h 6858000"/>
              <a:gd name="connsiteX1" fmla="*/ 6876153 w 6876153"/>
              <a:gd name="connsiteY1" fmla="*/ 0 h 6858000"/>
              <a:gd name="connsiteX2" fmla="*/ 6876153 w 6876153"/>
              <a:gd name="connsiteY2" fmla="*/ 6858000 h 6858000"/>
              <a:gd name="connsiteX3" fmla="*/ 2152746 w 6876153"/>
              <a:gd name="connsiteY3" fmla="*/ 6858000 h 6858000"/>
              <a:gd name="connsiteX4" fmla="*/ 0 w 6876153"/>
              <a:gd name="connsiteY4" fmla="*/ 642739 h 6858000"/>
              <a:gd name="connsiteX0" fmla="*/ 0 w 6876153"/>
              <a:gd name="connsiteY0" fmla="*/ 188 h 6215449"/>
              <a:gd name="connsiteX1" fmla="*/ 6876153 w 6876153"/>
              <a:gd name="connsiteY1" fmla="*/ 0 h 6215449"/>
              <a:gd name="connsiteX2" fmla="*/ 6876153 w 6876153"/>
              <a:gd name="connsiteY2" fmla="*/ 6215449 h 6215449"/>
              <a:gd name="connsiteX3" fmla="*/ 2152746 w 6876153"/>
              <a:gd name="connsiteY3" fmla="*/ 6215449 h 6215449"/>
              <a:gd name="connsiteX4" fmla="*/ 0 w 6876153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5288695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596717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744998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345 w 6876154"/>
              <a:gd name="connsiteY3" fmla="*/ 3212757 h 4744998"/>
              <a:gd name="connsiteX4" fmla="*/ 0 w 6876154"/>
              <a:gd name="connsiteY4" fmla="*/ 188 h 4744998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12716 w 6876154"/>
              <a:gd name="connsiteY3" fmla="*/ 3027404 h 4744998"/>
              <a:gd name="connsiteX4" fmla="*/ 0 w 6876154"/>
              <a:gd name="connsiteY4" fmla="*/ 188 h 4744998"/>
              <a:gd name="connsiteX0" fmla="*/ 13274 w 6889428"/>
              <a:gd name="connsiteY0" fmla="*/ 188 h 4744998"/>
              <a:gd name="connsiteX1" fmla="*/ 6889427 w 6889428"/>
              <a:gd name="connsiteY1" fmla="*/ 0 h 4744998"/>
              <a:gd name="connsiteX2" fmla="*/ 6889428 w 6889428"/>
              <a:gd name="connsiteY2" fmla="*/ 4744998 h 4744998"/>
              <a:gd name="connsiteX3" fmla="*/ 563 w 6889428"/>
              <a:gd name="connsiteY3" fmla="*/ 3014704 h 4744998"/>
              <a:gd name="connsiteX4" fmla="*/ 13274 w 6889428"/>
              <a:gd name="connsiteY4" fmla="*/ 188 h 4744998"/>
              <a:gd name="connsiteX0" fmla="*/ 19513 w 6895667"/>
              <a:gd name="connsiteY0" fmla="*/ 188 h 4744998"/>
              <a:gd name="connsiteX1" fmla="*/ 6895666 w 6895667"/>
              <a:gd name="connsiteY1" fmla="*/ 0 h 4744998"/>
              <a:gd name="connsiteX2" fmla="*/ 6895667 w 6895667"/>
              <a:gd name="connsiteY2" fmla="*/ 4744998 h 4744998"/>
              <a:gd name="connsiteX3" fmla="*/ 445 w 6895667"/>
              <a:gd name="connsiteY3" fmla="*/ 3021054 h 4744998"/>
              <a:gd name="connsiteX4" fmla="*/ 19513 w 6895667"/>
              <a:gd name="connsiteY4" fmla="*/ 188 h 474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5667" h="4744998">
                <a:moveTo>
                  <a:pt x="19513" y="188"/>
                </a:moveTo>
                <a:lnTo>
                  <a:pt x="6895666" y="0"/>
                </a:lnTo>
                <a:cubicBezTo>
                  <a:pt x="6895666" y="1762898"/>
                  <a:pt x="6895667" y="2982100"/>
                  <a:pt x="6895667" y="4744998"/>
                </a:cubicBezTo>
                <a:lnTo>
                  <a:pt x="445" y="3021054"/>
                </a:lnTo>
                <a:cubicBezTo>
                  <a:pt x="-3794" y="2011982"/>
                  <a:pt x="23752" y="1009260"/>
                  <a:pt x="19513" y="188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ARIAL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accent5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45 PT ARIAL BOLD CONDENSED ITALIC IN ALL-CAPS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2112B23D-648C-24C3-F508-31E0ACD1E7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4A2D6-28C1-EDA8-44AD-E12A1359ED4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lIns="0"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B4AA5-6FA5-9E13-840C-207613102BF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787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8902E2E-92DA-B47B-658F-130B90F460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71800" y="0"/>
            <a:ext cx="9233480" cy="68580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8802" y="6096000"/>
            <a:ext cx="4114800" cy="45157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ARIAL BOLD CONDENSED ITALIC IN ALL-CAPS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1F90245-0B77-1557-A17C-C10693D5AD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A61A70-92A5-C9D3-4C92-8317ECEF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633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A05CA3-9048-BA27-48B2-40C31E43C0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22">
            <a:extLst>
              <a:ext uri="{FF2B5EF4-FFF2-40B4-BE49-F238E27FC236}">
                <a16:creationId xmlns:a16="http://schemas.microsoft.com/office/drawing/2014/main" id="{DAAC7D50-DA2D-54DC-DB4F-B04B9A034D78}"/>
              </a:ext>
            </a:extLst>
          </p:cNvPr>
          <p:cNvSpPr>
            <a:spLocks/>
          </p:cNvSpPr>
          <p:nvPr userDrawn="1"/>
        </p:nvSpPr>
        <p:spPr>
          <a:xfrm rot="10800000">
            <a:off x="6713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19332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519332 w 4723407"/>
              <a:gd name="connsiteY4" fmla="*/ 0 h 6868323"/>
              <a:gd name="connsiteX0" fmla="*/ 1529855 w 4723407"/>
              <a:gd name="connsiteY0" fmla="*/ 187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29855 w 4723407"/>
              <a:gd name="connsiteY4" fmla="*/ 1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29855" y="187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29855" y="18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0588" y="6090375"/>
            <a:ext cx="4114800" cy="4628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ARIAL BOLD CONDENSED ITALIC IN ALL-CAPS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B25DE-528C-F33F-8660-6392E9EA09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8EA00-813D-6DC8-560E-F4C4BF1FE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48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Gold and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76D6B-A77B-77BA-975B-4F5B2CD757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47" y="0"/>
            <a:ext cx="12192000" cy="6858000"/>
          </a:xfrm>
          <a:prstGeom prst="rect">
            <a:avLst/>
          </a:prstGeom>
        </p:spPr>
      </p:pic>
      <p:sp>
        <p:nvSpPr>
          <p:cNvPr id="10" name="Rectangle 22">
            <a:extLst>
              <a:ext uri="{FF2B5EF4-FFF2-40B4-BE49-F238E27FC236}">
                <a16:creationId xmlns:a16="http://schemas.microsoft.com/office/drawing/2014/main" id="{0723F5EA-8B91-B44D-6E0A-19A5C53DB205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0588" y="6108736"/>
            <a:ext cx="4114800" cy="4574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ARIAL BOLD CONDENSED ITALIC IN ALL-CAPS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4F2AB5-D2ED-33D6-4898-AC044A5C7C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3904CF-B86A-405C-937E-BA81B6A07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68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24465C97-9CDE-B977-1A90-E3BBEA1D1D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22">
            <a:extLst>
              <a:ext uri="{FF2B5EF4-FFF2-40B4-BE49-F238E27FC236}">
                <a16:creationId xmlns:a16="http://schemas.microsoft.com/office/drawing/2014/main" id="{6BCAF467-9104-1514-AD83-A840A8A04148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5"/>
            <a:ext cx="4114800" cy="4628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ARIAL BOLD CONDENSED ITALIC IN ALL-CAPS</a:t>
            </a: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83CB36D-A7B3-DF3F-F901-9EAEFEA93C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ECD19-F474-F896-7C09-235E434B7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342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9FBCFA9-259C-C8DD-755B-7122B8D583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10800000" flipH="1" flipV="1">
            <a:off x="6541600" y="-10274"/>
            <a:ext cx="5650400" cy="6878548"/>
          </a:xfrm>
          <a:custGeom>
            <a:avLst/>
            <a:gdLst>
              <a:gd name="connsiteX0" fmla="*/ 0 w 5599767"/>
              <a:gd name="connsiteY0" fmla="*/ 0 h 6878548"/>
              <a:gd name="connsiteX1" fmla="*/ 5599767 w 5599767"/>
              <a:gd name="connsiteY1" fmla="*/ 0 h 6878548"/>
              <a:gd name="connsiteX2" fmla="*/ 5599767 w 5599767"/>
              <a:gd name="connsiteY2" fmla="*/ 6878548 h 6878548"/>
              <a:gd name="connsiteX3" fmla="*/ 0 w 5599767"/>
              <a:gd name="connsiteY3" fmla="*/ 6878548 h 6878548"/>
              <a:gd name="connsiteX4" fmla="*/ 0 w 5599767"/>
              <a:gd name="connsiteY4" fmla="*/ 0 h 6878548"/>
              <a:gd name="connsiteX0" fmla="*/ 0 w 5599767"/>
              <a:gd name="connsiteY0" fmla="*/ 0 h 6899569"/>
              <a:gd name="connsiteX1" fmla="*/ 5599767 w 5599767"/>
              <a:gd name="connsiteY1" fmla="*/ 0 h 6899569"/>
              <a:gd name="connsiteX2" fmla="*/ 5599767 w 5599767"/>
              <a:gd name="connsiteY2" fmla="*/ 6878548 h 6899569"/>
              <a:gd name="connsiteX3" fmla="*/ 1723697 w 5599767"/>
              <a:gd name="connsiteY3" fmla="*/ 6899569 h 6899569"/>
              <a:gd name="connsiteX4" fmla="*/ 0 w 5599767"/>
              <a:gd name="connsiteY4" fmla="*/ 0 h 6899569"/>
              <a:gd name="connsiteX0" fmla="*/ 50019 w 3876070"/>
              <a:gd name="connsiteY0" fmla="*/ 11017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0019 w 3876070"/>
              <a:gd name="connsiteY4" fmla="*/ 11017 h 6899569"/>
              <a:gd name="connsiteX0" fmla="*/ 16969 w 3876070"/>
              <a:gd name="connsiteY0" fmla="*/ 33051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16969 w 3876070"/>
              <a:gd name="connsiteY4" fmla="*/ 33051 h 6899569"/>
              <a:gd name="connsiteX0" fmla="*/ 5952 w 3876070"/>
              <a:gd name="connsiteY0" fmla="*/ 22034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952 w 3876070"/>
              <a:gd name="connsiteY4" fmla="*/ 22034 h 6899569"/>
              <a:gd name="connsiteX0" fmla="*/ 1757634 w 5627752"/>
              <a:gd name="connsiteY0" fmla="*/ 22034 h 6878548"/>
              <a:gd name="connsiteX1" fmla="*/ 5627752 w 5627752"/>
              <a:gd name="connsiteY1" fmla="*/ 0 h 6878548"/>
              <a:gd name="connsiteX2" fmla="*/ 5627752 w 5627752"/>
              <a:gd name="connsiteY2" fmla="*/ 6878548 h 6878548"/>
              <a:gd name="connsiteX3" fmla="*/ 0 w 5627752"/>
              <a:gd name="connsiteY3" fmla="*/ 6877536 h 6878548"/>
              <a:gd name="connsiteX4" fmla="*/ 1757634 w 5627752"/>
              <a:gd name="connsiteY4" fmla="*/ 22034 h 6878548"/>
              <a:gd name="connsiteX0" fmla="*/ 1758243 w 5628361"/>
              <a:gd name="connsiteY0" fmla="*/ 22034 h 6878548"/>
              <a:gd name="connsiteX1" fmla="*/ 5628361 w 5628361"/>
              <a:gd name="connsiteY1" fmla="*/ 0 h 6878548"/>
              <a:gd name="connsiteX2" fmla="*/ 5628361 w 5628361"/>
              <a:gd name="connsiteY2" fmla="*/ 6878548 h 6878548"/>
              <a:gd name="connsiteX3" fmla="*/ 609 w 5628361"/>
              <a:gd name="connsiteY3" fmla="*/ 6877536 h 6878548"/>
              <a:gd name="connsiteX4" fmla="*/ 1758243 w 5628361"/>
              <a:gd name="connsiteY4" fmla="*/ 22034 h 6878548"/>
              <a:gd name="connsiteX0" fmla="*/ 1758254 w 5628372"/>
              <a:gd name="connsiteY0" fmla="*/ 22034 h 6878548"/>
              <a:gd name="connsiteX1" fmla="*/ 5628372 w 5628372"/>
              <a:gd name="connsiteY1" fmla="*/ 0 h 6878548"/>
              <a:gd name="connsiteX2" fmla="*/ 5628372 w 5628372"/>
              <a:gd name="connsiteY2" fmla="*/ 6878548 h 6878548"/>
              <a:gd name="connsiteX3" fmla="*/ 620 w 5628372"/>
              <a:gd name="connsiteY3" fmla="*/ 6877536 h 6878548"/>
              <a:gd name="connsiteX4" fmla="*/ 1758254 w 5628372"/>
              <a:gd name="connsiteY4" fmla="*/ 22034 h 6878548"/>
              <a:gd name="connsiteX0" fmla="*/ 1747241 w 5628376"/>
              <a:gd name="connsiteY0" fmla="*/ 11017 h 6878548"/>
              <a:gd name="connsiteX1" fmla="*/ 5628376 w 5628376"/>
              <a:gd name="connsiteY1" fmla="*/ 0 h 6878548"/>
              <a:gd name="connsiteX2" fmla="*/ 5628376 w 5628376"/>
              <a:gd name="connsiteY2" fmla="*/ 6878548 h 6878548"/>
              <a:gd name="connsiteX3" fmla="*/ 624 w 5628376"/>
              <a:gd name="connsiteY3" fmla="*/ 6877536 h 6878548"/>
              <a:gd name="connsiteX4" fmla="*/ 1747241 w 5628376"/>
              <a:gd name="connsiteY4" fmla="*/ 11017 h 6878548"/>
              <a:gd name="connsiteX0" fmla="*/ 1769267 w 5650402"/>
              <a:gd name="connsiteY0" fmla="*/ 11017 h 6878548"/>
              <a:gd name="connsiteX1" fmla="*/ 5650402 w 5650402"/>
              <a:gd name="connsiteY1" fmla="*/ 0 h 6878548"/>
              <a:gd name="connsiteX2" fmla="*/ 5650402 w 5650402"/>
              <a:gd name="connsiteY2" fmla="*/ 6878548 h 6878548"/>
              <a:gd name="connsiteX3" fmla="*/ 616 w 5650402"/>
              <a:gd name="connsiteY3" fmla="*/ 6877536 h 6878548"/>
              <a:gd name="connsiteX4" fmla="*/ 1769267 w 5650402"/>
              <a:gd name="connsiteY4" fmla="*/ 11017 h 6878548"/>
              <a:gd name="connsiteX0" fmla="*/ 1780282 w 5650400"/>
              <a:gd name="connsiteY0" fmla="*/ 1 h 6878548"/>
              <a:gd name="connsiteX1" fmla="*/ 5650400 w 5650400"/>
              <a:gd name="connsiteY1" fmla="*/ 0 h 6878548"/>
              <a:gd name="connsiteX2" fmla="*/ 5650400 w 5650400"/>
              <a:gd name="connsiteY2" fmla="*/ 6878548 h 6878548"/>
              <a:gd name="connsiteX3" fmla="*/ 614 w 5650400"/>
              <a:gd name="connsiteY3" fmla="*/ 6877536 h 6878548"/>
              <a:gd name="connsiteX4" fmla="*/ 1780282 w 5650400"/>
              <a:gd name="connsiteY4" fmla="*/ 1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0400" h="6878548">
                <a:moveTo>
                  <a:pt x="1780282" y="1"/>
                </a:moveTo>
                <a:lnTo>
                  <a:pt x="5650400" y="0"/>
                </a:lnTo>
                <a:lnTo>
                  <a:pt x="5650400" y="6878548"/>
                </a:lnTo>
                <a:lnTo>
                  <a:pt x="614" y="6877536"/>
                </a:lnTo>
                <a:cubicBezTo>
                  <a:pt x="-37798" y="6902239"/>
                  <a:pt x="1741575" y="-2668"/>
                  <a:pt x="1780282" y="1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50" b="15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                         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3008" y="1866900"/>
            <a:ext cx="4346576" cy="19812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good way to highlight a pull quote along side someone’s picture.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03009" y="4115680"/>
            <a:ext cx="4346575" cy="468143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—First and Last Name,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200" y="6090376"/>
            <a:ext cx="4114800" cy="47641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 userDrawn="1"/>
        </p:nvSpPr>
        <p:spPr>
          <a:xfrm>
            <a:off x="838200" y="1447800"/>
            <a:ext cx="5276193" cy="3848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 userDrawn="1"/>
        </p:nvSpPr>
        <p:spPr>
          <a:xfrm>
            <a:off x="360357" y="2955233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none" lIns="0" tIns="365760" rIns="0" bIns="0" rtlCol="0" anchor="ctr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 userDrawn="1"/>
        </p:nvSpPr>
        <p:spPr>
          <a:xfrm rot="10800000">
            <a:off x="5636550" y="2955234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561088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08" y="1866900"/>
            <a:ext cx="7515550" cy="19812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Full screen pull quote option for when you have a little more text and don’t need to include a picture.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31709" y="4115680"/>
            <a:ext cx="7515548" cy="468143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—First and Last Name,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7653"/>
            <a:ext cx="4114800" cy="4574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 userDrawn="1"/>
        </p:nvSpPr>
        <p:spPr>
          <a:xfrm>
            <a:off x="1866900" y="1447800"/>
            <a:ext cx="8420100" cy="3848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 userDrawn="1"/>
        </p:nvSpPr>
        <p:spPr>
          <a:xfrm>
            <a:off x="1389057" y="2955233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 userDrawn="1"/>
        </p:nvSpPr>
        <p:spPr>
          <a:xfrm rot="10800000">
            <a:off x="9847258" y="2955234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132832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2190-BE22-C2DB-5F64-B2CE3262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28 PT ARIAL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BC636-7471-7D1A-441C-56DAEEBA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6"/>
            <a:ext cx="4114800" cy="4628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D711E-4F80-05E4-AED5-ECAC364B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39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FA03-55B0-900B-CE87-2603675ABA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04DD6-2664-6F7D-F624-8B1A35820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8045D-A57D-5A4A-C3B0-8A57189A5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6"/>
            <a:ext cx="4114800" cy="4628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DA44-0DFA-E70B-C488-830C3EFB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24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11C95-15BC-E6C2-23C2-4681BA5510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9CE3A-F251-2649-79A9-FB747A2D0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0BE5A-3E59-B0BA-344C-3A52F03F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8901" y="6090376"/>
            <a:ext cx="4114800" cy="4628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C0F85-65E0-1DF2-6BD7-93BED861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05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CE47-5D51-3B96-87BF-7059D9521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E5388-7350-F27C-B321-EE9DE5CDC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66ECB-912E-ACBF-696E-A6050929F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C73E9-03AD-8041-5F6B-95F9E319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6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8566" r="-3852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602038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ARIAL BOLD IN </a:t>
            </a:r>
            <a:br>
              <a:rPr lang="en-US" dirty="0"/>
            </a:br>
            <a:r>
              <a:rPr lang="en-US" dirty="0"/>
              <a:t>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63821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45 PT ARIAL BOLD CONDENSED ITALIC IN ALL-CAPS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4F9A1E29-EFA9-0BAF-3E68-CF5512EA7C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7C30C-28D6-3DE4-A423-5440CD40926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lIns="0"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DBE4C-4CC2-CE2A-B1E9-D0367BD4BFA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095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72C7A-DCD8-A5EB-C4E1-2BA45C40C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858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BFB1-8A2D-1AF6-B5AF-43D4F57D1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BDE8C-085A-23E2-37B1-7AA133F51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15F36-2AA1-D028-2E80-3985F2915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4F6A4-E30D-55E9-C639-AFAC83C29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65DF-5549-368C-117A-3088FBC9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456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7FCAD-040C-EB45-F31D-1594E461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810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F9023-A130-5F57-CF25-2D799222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122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2190-BE22-C2DB-5F64-B2CE32627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E914F-1D78-EA87-5D21-039CD060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BC636-7471-7D1A-441C-56DAEEBA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D711E-4F80-05E4-AED5-ECAC364B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25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D4AEA9-1DB0-A0E8-13A2-C3A2EA15E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1A909-FE77-F0F1-AEC9-AE7CF74C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88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25A9A-937A-371D-8A70-FD8627F43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FB4A8-D51D-5105-9168-EA7D9D77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660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5BCB5-070F-DCD3-B6CE-84AEE27AE8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59A6C-B247-CACF-972F-EBA951BC3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59A65-C691-45EA-3E0F-8357E1834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70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FA03-55B0-900B-CE87-2603675AB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04DD6-2664-6F7D-F624-8B1A35820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D25DB-C7F2-641B-9B6C-87EEE40F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8045D-A57D-5A4A-C3B0-8A57189A5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DA44-0DFA-E70B-C488-830C3EFB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820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11C95-15BC-E6C2-23C2-4681BA5510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9CE3A-F251-2649-79A9-FB747A2D0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E322C-4F96-516D-C002-9D61D883B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0BE5A-3E59-B0BA-344C-3A52F03F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C0F85-65E0-1DF2-6BD7-93BED861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33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8566" r="-3852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602038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ARIAL BOLD IN </a:t>
            </a:r>
            <a:br>
              <a:rPr lang="en-US" dirty="0"/>
            </a:br>
            <a:r>
              <a:rPr lang="en-US" dirty="0"/>
              <a:t>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45 PT ARIAL BOLD CONDENSED ITALIC IN ALL-CAPS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9384915C-5778-08DF-641D-DAB09B4779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DF80DD-E30D-D421-3E91-9DA131A2EC8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lIns="0"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AB6F1-766C-63F7-08F5-0ACE1A40CC8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74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8566" r="-3852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602038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ARIAL BOLD IN </a:t>
            </a:r>
            <a:br>
              <a:rPr lang="en-US" dirty="0"/>
            </a:br>
            <a:r>
              <a:rPr lang="en-US" dirty="0"/>
              <a:t>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45 PT ARIAL BOLD CONDENSED ITALIC IN ALL-CAPS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85580DC4-ED88-6D54-2A9A-3457134244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C17FC1-FF60-23BF-0987-CA0209EB165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lIns="0"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A0E97-FB2D-EE21-9B16-A3508B5D397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541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8566" r="-3852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602038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ARIAL BOLD IN </a:t>
            </a:r>
            <a:br>
              <a:rPr lang="en-US" dirty="0"/>
            </a:br>
            <a:r>
              <a:rPr lang="en-US" dirty="0"/>
              <a:t>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45 PT ARIAL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5F94C3-3303-88E9-0394-6E753E9680B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lIns="0"/>
          <a:lstStyle/>
          <a:p>
            <a:r>
              <a:rPr lang="en-US" dirty="0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DEA87-7AAA-3A9C-1F6A-0D7C1C837B9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FA7A900A-EA5F-5A15-ECB9-C93B85B543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88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8566" r="-3852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602038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ARIAL BOLD IN </a:t>
            </a:r>
            <a:br>
              <a:rPr lang="en-US" dirty="0"/>
            </a:br>
            <a:r>
              <a:rPr lang="en-US" dirty="0"/>
              <a:t>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45 PT ARIAL BOLD CONDENSED ITALIC IN ALL-CAPS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DAF275AF-2E7B-8153-469C-D6CA674142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0AA95-AD15-BD25-6F86-E28FFAE3D6B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lIns="0"/>
          <a:lstStyle/>
          <a:p>
            <a:r>
              <a:rPr lang="en-US" dirty="0"/>
              <a:t>Name of School/Unit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DF672-8ACE-C953-4037-8A106F52FED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26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723900"/>
            <a:ext cx="11795138" cy="917575"/>
          </a:xfrm>
          <a:custGeom>
            <a:avLst/>
            <a:gdLst>
              <a:gd name="connsiteX0" fmla="*/ 0 w 11755677"/>
              <a:gd name="connsiteY0" fmla="*/ 914400 h 914400"/>
              <a:gd name="connsiteX1" fmla="*/ 228600 w 11755677"/>
              <a:gd name="connsiteY1" fmla="*/ 0 h 914400"/>
              <a:gd name="connsiteX2" fmla="*/ 11755677 w 11755677"/>
              <a:gd name="connsiteY2" fmla="*/ 0 h 914400"/>
              <a:gd name="connsiteX3" fmla="*/ 11527077 w 11755677"/>
              <a:gd name="connsiteY3" fmla="*/ 914400 h 914400"/>
              <a:gd name="connsiteX4" fmla="*/ 0 w 11755677"/>
              <a:gd name="connsiteY4" fmla="*/ 914400 h 914400"/>
              <a:gd name="connsiteX0" fmla="*/ 0 w 11755677"/>
              <a:gd name="connsiteY0" fmla="*/ 914400 h 925286"/>
              <a:gd name="connsiteX1" fmla="*/ 228600 w 11755677"/>
              <a:gd name="connsiteY1" fmla="*/ 0 h 925286"/>
              <a:gd name="connsiteX2" fmla="*/ 11755677 w 11755677"/>
              <a:gd name="connsiteY2" fmla="*/ 0 h 925286"/>
              <a:gd name="connsiteX3" fmla="*/ 11723020 w 11755677"/>
              <a:gd name="connsiteY3" fmla="*/ 925286 h 925286"/>
              <a:gd name="connsiteX4" fmla="*/ 0 w 11755677"/>
              <a:gd name="connsiteY4" fmla="*/ 914400 h 925286"/>
              <a:gd name="connsiteX0" fmla="*/ 0 w 11723020"/>
              <a:gd name="connsiteY0" fmla="*/ 914400 h 925286"/>
              <a:gd name="connsiteX1" fmla="*/ 228600 w 11723020"/>
              <a:gd name="connsiteY1" fmla="*/ 0 h 925286"/>
              <a:gd name="connsiteX2" fmla="*/ 11723020 w 11723020"/>
              <a:gd name="connsiteY2" fmla="*/ 10886 h 925286"/>
              <a:gd name="connsiteX3" fmla="*/ 11723020 w 11723020"/>
              <a:gd name="connsiteY3" fmla="*/ 925286 h 925286"/>
              <a:gd name="connsiteX4" fmla="*/ 0 w 11723020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21772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10887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14400"/>
              <a:gd name="connsiteX1" fmla="*/ 228600 w 11777448"/>
              <a:gd name="connsiteY1" fmla="*/ 0 h 914400"/>
              <a:gd name="connsiteX2" fmla="*/ 11777448 w 11777448"/>
              <a:gd name="connsiteY2" fmla="*/ 10887 h 914400"/>
              <a:gd name="connsiteX3" fmla="*/ 11766563 w 11777448"/>
              <a:gd name="connsiteY3" fmla="*/ 914400 h 914400"/>
              <a:gd name="connsiteX4" fmla="*/ 0 w 11777448"/>
              <a:gd name="connsiteY4" fmla="*/ 914400 h 914400"/>
              <a:gd name="connsiteX0" fmla="*/ 0 w 11793323"/>
              <a:gd name="connsiteY0" fmla="*/ 914400 h 914400"/>
              <a:gd name="connsiteX1" fmla="*/ 228600 w 11793323"/>
              <a:gd name="connsiteY1" fmla="*/ 0 h 914400"/>
              <a:gd name="connsiteX2" fmla="*/ 11793323 w 11793323"/>
              <a:gd name="connsiteY2" fmla="*/ 7712 h 914400"/>
              <a:gd name="connsiteX3" fmla="*/ 11766563 w 11793323"/>
              <a:gd name="connsiteY3" fmla="*/ 914400 h 914400"/>
              <a:gd name="connsiteX4" fmla="*/ 0 w 11793323"/>
              <a:gd name="connsiteY4" fmla="*/ 914400 h 914400"/>
              <a:gd name="connsiteX0" fmla="*/ 0 w 11798313"/>
              <a:gd name="connsiteY0" fmla="*/ 914400 h 914400"/>
              <a:gd name="connsiteX1" fmla="*/ 228600 w 11798313"/>
              <a:gd name="connsiteY1" fmla="*/ 0 h 914400"/>
              <a:gd name="connsiteX2" fmla="*/ 11793323 w 11798313"/>
              <a:gd name="connsiteY2" fmla="*/ 7712 h 914400"/>
              <a:gd name="connsiteX3" fmla="*/ 11798313 w 11798313"/>
              <a:gd name="connsiteY3" fmla="*/ 914400 h 914400"/>
              <a:gd name="connsiteX4" fmla="*/ 0 w 11798313"/>
              <a:gd name="connsiteY4" fmla="*/ 914400 h 914400"/>
              <a:gd name="connsiteX0" fmla="*/ 0 w 11795138"/>
              <a:gd name="connsiteY0" fmla="*/ 914400 h 917575"/>
              <a:gd name="connsiteX1" fmla="*/ 228600 w 11795138"/>
              <a:gd name="connsiteY1" fmla="*/ 0 h 917575"/>
              <a:gd name="connsiteX2" fmla="*/ 11793323 w 11795138"/>
              <a:gd name="connsiteY2" fmla="*/ 7712 h 917575"/>
              <a:gd name="connsiteX3" fmla="*/ 11795138 w 11795138"/>
              <a:gd name="connsiteY3" fmla="*/ 917575 h 917575"/>
              <a:gd name="connsiteX4" fmla="*/ 0 w 11795138"/>
              <a:gd name="connsiteY4" fmla="*/ 914400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5138" h="917575">
                <a:moveTo>
                  <a:pt x="0" y="914400"/>
                </a:moveTo>
                <a:lnTo>
                  <a:pt x="228600" y="0"/>
                </a:lnTo>
                <a:lnTo>
                  <a:pt x="11793323" y="7712"/>
                </a:lnTo>
                <a:cubicBezTo>
                  <a:pt x="11794986" y="309941"/>
                  <a:pt x="11793475" y="615346"/>
                  <a:pt x="11795138" y="917575"/>
                </a:cubicBezTo>
                <a:lnTo>
                  <a:pt x="0" y="91440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457200" tIns="45720" rIns="91440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57400"/>
            <a:ext cx="105156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1355F5F-3748-DDF0-ED2B-BFBF34187F61}"/>
              </a:ext>
            </a:extLst>
          </p:cNvPr>
          <p:cNvSpPr txBox="1">
            <a:spLocks/>
          </p:cNvSpPr>
          <p:nvPr userDrawn="1"/>
        </p:nvSpPr>
        <p:spPr>
          <a:xfrm>
            <a:off x="11430000" y="6090376"/>
            <a:ext cx="204591" cy="41060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/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722D2E-292B-5448-07AB-45DA96660082}"/>
              </a:ext>
            </a:extLst>
          </p:cNvPr>
          <p:cNvSpPr/>
          <p:nvPr userDrawn="1"/>
        </p:nvSpPr>
        <p:spPr>
          <a:xfrm>
            <a:off x="0" y="5803392"/>
            <a:ext cx="12192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630" y="6090376"/>
            <a:ext cx="775570" cy="4574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D00E2DA-285D-4EDD-AF8E-95DDE287B050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108192"/>
            <a:ext cx="1496291" cy="4572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9686FE-D87A-8302-71BE-A947A43D7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090377"/>
            <a:ext cx="4114800" cy="462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Name of School/Unit</a:t>
            </a:r>
          </a:p>
        </p:txBody>
      </p:sp>
    </p:spTree>
    <p:extLst>
      <p:ext uri="{BB962C8B-B14F-4D97-AF65-F5344CB8AC3E}">
        <p14:creationId xmlns:p14="http://schemas.microsoft.com/office/powerpoint/2010/main" val="197253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3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5" r:id="rId18"/>
    <p:sldLayoutId id="2147483762" r:id="rId19"/>
    <p:sldLayoutId id="2147483763" r:id="rId20"/>
    <p:sldLayoutId id="2147483765" r:id="rId21"/>
    <p:sldLayoutId id="2147483766" r:id="rId22"/>
    <p:sldLayoutId id="2147483738" r:id="rId23"/>
    <p:sldLayoutId id="2147483736" r:id="rId24"/>
    <p:sldLayoutId id="2147483737" r:id="rId25"/>
    <p:sldLayoutId id="2147483761" r:id="rId26"/>
    <p:sldLayoutId id="2147483739" r:id="rId27"/>
    <p:sldLayoutId id="2147483740" r:id="rId28"/>
    <p:sldLayoutId id="2147483741" r:id="rId29"/>
    <p:sldLayoutId id="2147483742" r:id="rId30"/>
    <p:sldLayoutId id="2147483764" r:id="rId31"/>
    <p:sldLayoutId id="2147483743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5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6" r:id="rId44"/>
    <p:sldLayoutId id="2147483757" r:id="rId45"/>
    <p:sldLayoutId id="2147483758" r:id="rId46"/>
    <p:sldLayoutId id="2147483759" r:id="rId47"/>
    <p:sldLayoutId id="2147483760" r:id="rId48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2800" b="1" i="1" kern="1200">
          <a:solidFill>
            <a:schemeClr val="tx1"/>
          </a:solidFill>
          <a:latin typeface="Arial Narrow" panose="020B0604020202020204" pitchFamily="34" charset="0"/>
          <a:ea typeface="HELVETICA NEUE CONDENSED" panose="02000503000000020004" pitchFamily="2" charset="0"/>
          <a:cs typeface="Arial Narrow" panose="020B0604020202020204" pitchFamily="34" charset="0"/>
        </a:defRPr>
      </a:lvl1pPr>
    </p:titleStyle>
    <p:bodyStyle>
      <a:lvl1pPr marL="295275" indent="-1651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Helvetica Neue Light" panose="02000403000000020004" pitchFamily="2" charset="0"/>
          <a:cs typeface="Arial" panose="020B0604020202020204" pitchFamily="34" charset="0"/>
        </a:defRPr>
      </a:lvl1pPr>
      <a:lvl2pPr marL="458788" indent="-1857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Helvetica Neue Light" panose="02000403000000020004" pitchFamily="2" charset="0"/>
          <a:cs typeface="Arial" panose="020B0604020202020204" pitchFamily="34" charset="0"/>
        </a:defRPr>
      </a:lvl2pPr>
      <a:lvl3pPr marL="63500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Helvetica Neue Light" panose="02000403000000020004" pitchFamily="2" charset="0"/>
          <a:cs typeface="Arial" panose="020B0604020202020204" pitchFamily="34" charset="0"/>
        </a:defRPr>
      </a:lvl3pPr>
      <a:lvl4pPr marL="80803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Helvetica Neue Light" panose="02000403000000020004" pitchFamily="2" charset="0"/>
          <a:cs typeface="Arial" panose="020B0604020202020204" pitchFamily="34" charset="0"/>
        </a:defRPr>
      </a:lvl4pPr>
      <a:lvl5pPr marL="982663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Helvetica Neue Light" panose="02000403000000020004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1296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orient="horz" pos="3456" userDrawn="1">
          <p15:clr>
            <a:srgbClr val="F26B43"/>
          </p15:clr>
        </p15:guide>
        <p15:guide id="6" pos="528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4128" userDrawn="1">
          <p15:clr>
            <a:srgbClr val="F26B43"/>
          </p15:clr>
        </p15:guide>
        <p15:guide id="9" orient="horz" pos="3840" userDrawn="1">
          <p15:clr>
            <a:srgbClr val="F26B43"/>
          </p15:clr>
        </p15:guide>
        <p15:guide id="10" orient="horz" pos="456" userDrawn="1">
          <p15:clr>
            <a:srgbClr val="F26B43"/>
          </p15:clr>
        </p15:guide>
        <p15:guide id="11" orient="horz" pos="1032" userDrawn="1">
          <p15:clr>
            <a:srgbClr val="F26B43"/>
          </p15:clr>
        </p15:guide>
        <p15:guide id="12" pos="1416" userDrawn="1">
          <p15:clr>
            <a:srgbClr val="F26B43"/>
          </p15:clr>
        </p15:guide>
        <p15:guide id="13" pos="11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03A01-EEE2-9A22-A66F-3B67F2D88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54946-D1E5-2793-0FAD-7117052D5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2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13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customXml" Target="../ink/ink14.xml"/><Relationship Id="rId12" Type="http://schemas.openxmlformats.org/officeDocument/2006/relationships/image" Target="../media/image59.jpe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5.xml"/><Relationship Id="rId6" Type="http://schemas.openxmlformats.org/officeDocument/2006/relationships/customXml" Target="../ink/ink13.xml"/><Relationship Id="rId11" Type="http://schemas.openxmlformats.org/officeDocument/2006/relationships/customXml" Target="../ink/ink18.xml"/><Relationship Id="rId5" Type="http://schemas.openxmlformats.org/officeDocument/2006/relationships/customXml" Target="../ink/ink12.xml"/><Relationship Id="rId10" Type="http://schemas.openxmlformats.org/officeDocument/2006/relationships/customXml" Target="../ink/ink17.xml"/><Relationship Id="rId4" Type="http://schemas.openxmlformats.org/officeDocument/2006/relationships/customXml" Target="../ink/ink11.xml"/><Relationship Id="rId9" Type="http://schemas.openxmlformats.org/officeDocument/2006/relationships/customXml" Target="../ink/ink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8.xml"/><Relationship Id="rId3" Type="http://schemas.openxmlformats.org/officeDocument/2006/relationships/image" Target="../media/image58.jpeg"/><Relationship Id="rId7" Type="http://schemas.openxmlformats.org/officeDocument/2006/relationships/customXml" Target="../ink/ink3.xml"/><Relationship Id="rId12" Type="http://schemas.openxmlformats.org/officeDocument/2006/relationships/customXml" Target="../ink/ink7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5.xml"/><Relationship Id="rId6" Type="http://schemas.openxmlformats.org/officeDocument/2006/relationships/customXml" Target="../ink/ink2.xml"/><Relationship Id="rId11" Type="http://schemas.openxmlformats.org/officeDocument/2006/relationships/customXml" Target="../ink/ink6.xml"/><Relationship Id="rId5" Type="http://schemas.openxmlformats.org/officeDocument/2006/relationships/image" Target="../media/image57.png"/><Relationship Id="rId10" Type="http://schemas.openxmlformats.org/officeDocument/2006/relationships/customXml" Target="../ink/ink5.xml"/><Relationship Id="rId4" Type="http://schemas.openxmlformats.org/officeDocument/2006/relationships/customXml" Target="../ink/ink1.xml"/><Relationship Id="rId9" Type="http://schemas.openxmlformats.org/officeDocument/2006/relationships/image" Target="../media/image58.png"/><Relationship Id="rId14" Type="http://schemas.openxmlformats.org/officeDocument/2006/relationships/customXml" Target="../ink/ink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178436B-7B0C-913B-55E4-EBFD0F4DA7C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/>
          <a:stretch/>
        </p:blipFill>
        <p:spPr/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DBCB178-DEBD-AC64-0747-7D9257259E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8400" y="3738937"/>
            <a:ext cx="5333999" cy="2646362"/>
          </a:xfrm>
        </p:spPr>
        <p:txBody>
          <a:bodyPr/>
          <a:lstStyle/>
          <a:p>
            <a:r>
              <a:rPr lang="en-US" dirty="0"/>
              <a:t>Mentee: Spencer Shaffstall</a:t>
            </a:r>
          </a:p>
          <a:p>
            <a:r>
              <a:rPr lang="en-US" dirty="0"/>
              <a:t>Sophomore Undergraduate Student</a:t>
            </a:r>
          </a:p>
          <a:p>
            <a:endParaRPr lang="en-US" dirty="0"/>
          </a:p>
          <a:p>
            <a:r>
              <a:rPr lang="en-US" dirty="0"/>
              <a:t>Mentor: Dr. Karthik Selvam</a:t>
            </a:r>
          </a:p>
          <a:p>
            <a:r>
              <a:rPr lang="en-US" dirty="0"/>
              <a:t>Post-Doctoral Fellow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825E64-C3DC-A89C-E442-899042D2CB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86400" y="1638301"/>
            <a:ext cx="6705372" cy="1617661"/>
          </a:xfrm>
        </p:spPr>
        <p:txBody>
          <a:bodyPr>
            <a:normAutofit/>
          </a:bodyPr>
          <a:lstStyle/>
          <a:p>
            <a:r>
              <a:rPr lang="en-US" dirty="0"/>
              <a:t>Structural Biology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85379-BC25-2F47-80D0-6B5C6ADAE5C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419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8CAC5-2CD3-A046-8AC9-0F85F63E2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3C72F-C564-A485-B58D-69F21A533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95403"/>
            <a:ext cx="11811000" cy="914400"/>
          </a:xfrm>
        </p:spPr>
        <p:txBody>
          <a:bodyPr/>
          <a:lstStyle/>
          <a:p>
            <a:r>
              <a:rPr lang="en-US" i="0" dirty="0"/>
              <a:t>Symmetry and patterns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F8258-EC31-9A67-641B-A5DB190E0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10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F6B1BFD-4234-2ED9-C7EC-CF7692D389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" y="1752600"/>
            <a:ext cx="5183188" cy="2981325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03529-3F31-5CC7-86A1-D01CACF70A61}"/>
              </a:ext>
            </a:extLst>
          </p:cNvPr>
          <p:cNvSpPr txBox="1"/>
          <p:nvPr/>
        </p:nvSpPr>
        <p:spPr>
          <a:xfrm>
            <a:off x="381000" y="1859999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67E140-A974-7AF0-912E-FEEA7487718A}"/>
              </a:ext>
            </a:extLst>
          </p:cNvPr>
          <p:cNvGrpSpPr/>
          <p:nvPr/>
        </p:nvGrpSpPr>
        <p:grpSpPr>
          <a:xfrm>
            <a:off x="5328946" y="2276096"/>
            <a:ext cx="360" cy="360"/>
            <a:chOff x="5328946" y="2276096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FF90C87-992E-67D3-BCC4-E23C50C391D4}"/>
                    </a:ext>
                  </a:extLst>
                </p14:cNvPr>
                <p14:cNvContentPartPr/>
                <p14:nvPr/>
              </p14:nvContentPartPr>
              <p14:xfrm>
                <a:off x="5328946" y="2276096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FF90C87-992E-67D3-BCC4-E23C50C391D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322826" y="2269976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9F5360B-E843-37F4-01CC-762ACEA2BDC7}"/>
                    </a:ext>
                  </a:extLst>
                </p14:cNvPr>
                <p14:cNvContentPartPr/>
                <p14:nvPr/>
              </p14:nvContentPartPr>
              <p14:xfrm>
                <a:off x="5328946" y="2276096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9F5360B-E843-37F4-01CC-762ACEA2BDC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322826" y="2269976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8AED8F8-6BBF-F949-E44F-96DF09456410}"/>
                  </a:ext>
                </a:extLst>
              </p14:cNvPr>
              <p14:cNvContentPartPr/>
              <p14:nvPr/>
            </p14:nvContentPartPr>
            <p14:xfrm>
              <a:off x="5170906" y="2285096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8AED8F8-6BBF-F949-E44F-96DF0945641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64786" y="2278976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F05C444A-C747-9B52-4BD5-A345C7EC3676}"/>
              </a:ext>
            </a:extLst>
          </p:cNvPr>
          <p:cNvGrpSpPr/>
          <p:nvPr/>
        </p:nvGrpSpPr>
        <p:grpSpPr>
          <a:xfrm>
            <a:off x="5170906" y="2310296"/>
            <a:ext cx="24120" cy="8640"/>
            <a:chOff x="5170906" y="2310296"/>
            <a:chExt cx="24120" cy="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C694100-3639-BD5A-D165-DBC10EA7733A}"/>
                    </a:ext>
                  </a:extLst>
                </p14:cNvPr>
                <p14:cNvContentPartPr/>
                <p14:nvPr/>
              </p14:nvContentPartPr>
              <p14:xfrm>
                <a:off x="5194666" y="2317136"/>
                <a:ext cx="360" cy="1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C694100-3639-BD5A-D165-DBC10EA7733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188546" y="2309486"/>
                  <a:ext cx="12600" cy="17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072E7B4-6712-8B0C-98B6-95FC23B8C1C9}"/>
                    </a:ext>
                  </a:extLst>
                </p14:cNvPr>
                <p14:cNvContentPartPr/>
                <p14:nvPr/>
              </p14:nvContentPartPr>
              <p14:xfrm>
                <a:off x="5170906" y="2310296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072E7B4-6712-8B0C-98B6-95FC23B8C1C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164786" y="2304176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78764F5-FEF5-E216-FC0B-522B1C48B49F}"/>
                  </a:ext>
                </a:extLst>
              </p14:cNvPr>
              <p14:cNvContentPartPr/>
              <p14:nvPr/>
            </p14:nvContentPartPr>
            <p14:xfrm>
              <a:off x="4436506" y="2584256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78764F5-FEF5-E216-FC0B-522B1C48B49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30386" y="2578136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331A3B3-D477-4BB4-2B86-1AB6045697F2}"/>
                  </a:ext>
                </a:extLst>
              </p14:cNvPr>
              <p14:cNvContentPartPr/>
              <p14:nvPr/>
            </p14:nvContentPartPr>
            <p14:xfrm>
              <a:off x="4410586" y="2542856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331A3B3-D477-4BB4-2B86-1AB6045697F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04466" y="2536736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363AF04-DA3D-DA87-A3CE-878A6F397E2F}"/>
                  </a:ext>
                </a:extLst>
              </p14:cNvPr>
              <p14:cNvContentPartPr/>
              <p14:nvPr/>
            </p14:nvContentPartPr>
            <p14:xfrm>
              <a:off x="1743346" y="2982056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363AF04-DA3D-DA87-A3CE-878A6F397E2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37226" y="2975936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760344F-01BF-8824-F14C-EC1CD9397DAB}"/>
                  </a:ext>
                </a:extLst>
              </p14:cNvPr>
              <p14:cNvContentPartPr/>
              <p14:nvPr/>
            </p14:nvContentPartPr>
            <p14:xfrm>
              <a:off x="1881586" y="3980336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760344F-01BF-8824-F14C-EC1CD9397DA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75466" y="3974216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2492093-176A-F4C5-E449-F9B2E308DB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129" y="1509012"/>
            <a:ext cx="3633377" cy="45720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D4815A-222F-0177-AA42-B7CBAC50F474}"/>
              </a:ext>
            </a:extLst>
          </p:cNvPr>
          <p:cNvCxnSpPr>
            <a:cxnSpLocks/>
          </p:cNvCxnSpPr>
          <p:nvPr/>
        </p:nvCxnSpPr>
        <p:spPr>
          <a:xfrm>
            <a:off x="1825895" y="3735012"/>
            <a:ext cx="1494090" cy="15743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252942-DE90-BADF-FA53-891303588FF5}"/>
              </a:ext>
            </a:extLst>
          </p:cNvPr>
          <p:cNvCxnSpPr>
            <a:cxnSpLocks/>
          </p:cNvCxnSpPr>
          <p:nvPr/>
        </p:nvCxnSpPr>
        <p:spPr>
          <a:xfrm>
            <a:off x="2572940" y="5029200"/>
            <a:ext cx="15240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021E558-4DFA-059D-5C2C-E11E017416DE}"/>
              </a:ext>
            </a:extLst>
          </p:cNvPr>
          <p:cNvCxnSpPr>
            <a:cxnSpLocks/>
          </p:cNvCxnSpPr>
          <p:nvPr/>
        </p:nvCxnSpPr>
        <p:spPr>
          <a:xfrm>
            <a:off x="1835258" y="3735012"/>
            <a:ext cx="737682" cy="1326511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A84452-C056-7A05-11E5-5BA8CA304C6D}"/>
              </a:ext>
            </a:extLst>
          </p:cNvPr>
          <p:cNvCxnSpPr>
            <a:cxnSpLocks/>
          </p:cNvCxnSpPr>
          <p:nvPr/>
        </p:nvCxnSpPr>
        <p:spPr>
          <a:xfrm>
            <a:off x="3310622" y="3750755"/>
            <a:ext cx="786318" cy="127844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28CEAA7C-78EA-A96A-D8E0-86654A86012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8988" y="1674971"/>
            <a:ext cx="4670983" cy="4240081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EC3ECCC-98D2-9CC2-2FBF-157A4F328917}"/>
              </a:ext>
            </a:extLst>
          </p:cNvPr>
          <p:cNvSpPr txBox="1"/>
          <p:nvPr/>
        </p:nvSpPr>
        <p:spPr>
          <a:xfrm>
            <a:off x="5943600" y="6109365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International Tables for Crystallography, Vol A – Space group number 143 </a:t>
            </a:r>
          </a:p>
        </p:txBody>
      </p:sp>
    </p:spTree>
    <p:extLst>
      <p:ext uri="{BB962C8B-B14F-4D97-AF65-F5344CB8AC3E}">
        <p14:creationId xmlns:p14="http://schemas.microsoft.com/office/powerpoint/2010/main" val="1665869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F15E2-AFD2-2E2E-3660-F46233DB8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4E6AB-51E0-DE3E-06E5-B0EABC4AF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95403"/>
            <a:ext cx="11811000" cy="914400"/>
          </a:xfrm>
        </p:spPr>
        <p:txBody>
          <a:bodyPr/>
          <a:lstStyle/>
          <a:p>
            <a:r>
              <a:rPr lang="en-US" i="0" dirty="0"/>
              <a:t>Cultural Exchange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9FF112-CD39-E901-1787-CDC33551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11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3486536-0AC3-37F4-B55C-E69A1EBE4B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" y="1752600"/>
            <a:ext cx="5183188" cy="2981325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Close up of some noodles&#10;&#10;AI-generated content may be incorrect.">
            <a:extLst>
              <a:ext uri="{FF2B5EF4-FFF2-40B4-BE49-F238E27FC236}">
                <a16:creationId xmlns:a16="http://schemas.microsoft.com/office/drawing/2014/main" id="{09349C7C-8AB6-0ECE-0089-F0B7B951F4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16" y="1600200"/>
            <a:ext cx="4199466" cy="2362200"/>
          </a:xfrm>
          <a:prstGeom prst="rect">
            <a:avLst/>
          </a:prstGeom>
        </p:spPr>
      </p:pic>
      <p:pic>
        <p:nvPicPr>
          <p:cNvPr id="8" name="Picture 7" descr="A back of a person's head&#10;&#10;AI-generated content may be incorrect.">
            <a:extLst>
              <a:ext uri="{FF2B5EF4-FFF2-40B4-BE49-F238E27FC236}">
                <a16:creationId xmlns:a16="http://schemas.microsoft.com/office/drawing/2014/main" id="{560D3AF1-FDE8-F514-CA1E-757B70DE39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800" y="1371600"/>
            <a:ext cx="2981325" cy="2981325"/>
          </a:xfrm>
          <a:prstGeom prst="rect">
            <a:avLst/>
          </a:prstGeom>
        </p:spPr>
      </p:pic>
      <p:pic>
        <p:nvPicPr>
          <p:cNvPr id="15" name="Picture 14" descr="A bowl of food on a table&#10;&#10;AI-generated content may be incorrect.">
            <a:extLst>
              <a:ext uri="{FF2B5EF4-FFF2-40B4-BE49-F238E27FC236}">
                <a16:creationId xmlns:a16="http://schemas.microsoft.com/office/drawing/2014/main" id="{293970B5-4B0D-377B-36BA-E016D43DD7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3429000"/>
            <a:ext cx="3786120" cy="28395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D57896-8238-FA73-98B2-701498E6E7B8}"/>
              </a:ext>
            </a:extLst>
          </p:cNvPr>
          <p:cNvSpPr txBox="1"/>
          <p:nvPr/>
        </p:nvSpPr>
        <p:spPr>
          <a:xfrm>
            <a:off x="4800600" y="1600200"/>
            <a:ext cx="3786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Snacks and movie culture were among the many conversations had!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8ED5A3-AEF3-B842-8FE3-A4F01C29731C}"/>
              </a:ext>
            </a:extLst>
          </p:cNvPr>
          <p:cNvSpPr txBox="1"/>
          <p:nvPr/>
        </p:nvSpPr>
        <p:spPr>
          <a:xfrm>
            <a:off x="381000" y="41910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Murukku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B73DAA-4727-2B74-70B2-1ACC8B677AFF}"/>
              </a:ext>
            </a:extLst>
          </p:cNvPr>
          <p:cNvSpPr txBox="1"/>
          <p:nvPr/>
        </p:nvSpPr>
        <p:spPr>
          <a:xfrm>
            <a:off x="5105400" y="64770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Madras Mixture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CDC454-F814-E261-3900-55937BF64EF4}"/>
              </a:ext>
            </a:extLst>
          </p:cNvPr>
          <p:cNvSpPr txBox="1"/>
          <p:nvPr/>
        </p:nvSpPr>
        <p:spPr>
          <a:xfrm>
            <a:off x="9067800" y="4560332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Highly recommended show!</a:t>
            </a:r>
          </a:p>
        </p:txBody>
      </p:sp>
    </p:spTree>
    <p:extLst>
      <p:ext uri="{BB962C8B-B14F-4D97-AF65-F5344CB8AC3E}">
        <p14:creationId xmlns:p14="http://schemas.microsoft.com/office/powerpoint/2010/main" val="1265365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7B2EA-BEDC-6FA9-8975-601ADBED7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A machine with many glass tubes&#10;&#10;AI-generated content may be incorrect.">
            <a:extLst>
              <a:ext uri="{FF2B5EF4-FFF2-40B4-BE49-F238E27FC236}">
                <a16:creationId xmlns:a16="http://schemas.microsoft.com/office/drawing/2014/main" id="{3D1687DD-F75F-6750-481D-5CBE15BBDE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869" y="466726"/>
            <a:ext cx="3809997" cy="2857498"/>
          </a:xfrm>
          <a:prstGeom prst="rect">
            <a:avLst/>
          </a:prstGeom>
        </p:spPr>
      </p:pic>
      <p:pic>
        <p:nvPicPr>
          <p:cNvPr id="8" name="Picture 7" descr="A glass with a pipe on a table&#10;&#10;AI-generated content may be incorrect.">
            <a:extLst>
              <a:ext uri="{FF2B5EF4-FFF2-40B4-BE49-F238E27FC236}">
                <a16:creationId xmlns:a16="http://schemas.microsoft.com/office/drawing/2014/main" id="{719FA018-4B66-B838-BE9D-8EC6A7862B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29675" y="495299"/>
            <a:ext cx="3886200" cy="2914650"/>
          </a:xfrm>
          <a:prstGeom prst="rect">
            <a:avLst/>
          </a:prstGeom>
        </p:spPr>
      </p:pic>
      <p:pic>
        <p:nvPicPr>
          <p:cNvPr id="10" name="Picture 9" descr="A machine with a screen and wires&#10;&#10;AI-generated content may be incorrect.">
            <a:extLst>
              <a:ext uri="{FF2B5EF4-FFF2-40B4-BE49-F238E27FC236}">
                <a16:creationId xmlns:a16="http://schemas.microsoft.com/office/drawing/2014/main" id="{9354D68E-0AA9-2C00-ADFD-7390AB932E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726" y="0"/>
            <a:ext cx="4572000" cy="3429000"/>
          </a:xfrm>
          <a:prstGeom prst="rect">
            <a:avLst/>
          </a:prstGeom>
        </p:spPr>
      </p:pic>
      <p:pic>
        <p:nvPicPr>
          <p:cNvPr id="12" name="Picture 11" descr="A close up of a microscope&#10;&#10;AI-generated content may be incorrect.">
            <a:extLst>
              <a:ext uri="{FF2B5EF4-FFF2-40B4-BE49-F238E27FC236}">
                <a16:creationId xmlns:a16="http://schemas.microsoft.com/office/drawing/2014/main" id="{36FCC9A1-0AF5-7295-1C39-0033121E36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44157" y="4154656"/>
            <a:ext cx="2819400" cy="2114550"/>
          </a:xfrm>
          <a:prstGeom prst="rect">
            <a:avLst/>
          </a:prstGeom>
        </p:spPr>
      </p:pic>
      <p:pic>
        <p:nvPicPr>
          <p:cNvPr id="14" name="Picture 13" descr="A person in a lab&#10;&#10;AI-generated content may be incorrect.">
            <a:extLst>
              <a:ext uri="{FF2B5EF4-FFF2-40B4-BE49-F238E27FC236}">
                <a16:creationId xmlns:a16="http://schemas.microsoft.com/office/drawing/2014/main" id="{75E9AE51-8E7F-2F2E-FFD5-F0430A0E79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035707" y="4080900"/>
            <a:ext cx="2819400" cy="2114550"/>
          </a:xfrm>
          <a:prstGeom prst="rect">
            <a:avLst/>
          </a:prstGeom>
        </p:spPr>
      </p:pic>
      <p:pic>
        <p:nvPicPr>
          <p:cNvPr id="16" name="Picture 15" descr="A paper on a shelf&#10;&#10;AI-generated content may be incorrect.">
            <a:extLst>
              <a:ext uri="{FF2B5EF4-FFF2-40B4-BE49-F238E27FC236}">
                <a16:creationId xmlns:a16="http://schemas.microsoft.com/office/drawing/2014/main" id="{A44AAF20-2B5D-0E41-7345-77D6518085C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32047" y="3841563"/>
            <a:ext cx="3177221" cy="238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47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B575C-ABC1-A30B-42EE-7322C45BD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13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05FFBE5-B304-8E4F-B70E-589D9996F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/>
              <a:t>Thank you! </a:t>
            </a:r>
          </a:p>
        </p:txBody>
      </p:sp>
      <p:pic>
        <p:nvPicPr>
          <p:cNvPr id="10" name="Picture 9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086D337-EB40-EE80-3DAD-8D52D0943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490" y="1775776"/>
            <a:ext cx="6629400" cy="43052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3905B3-3770-7A06-C620-B478E2CC682F}"/>
              </a:ext>
            </a:extLst>
          </p:cNvPr>
          <p:cNvSpPr txBox="1"/>
          <p:nvPr/>
        </p:nvSpPr>
        <p:spPr>
          <a:xfrm>
            <a:off x="685800" y="1905000"/>
            <a:ext cx="40401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Dr. Karthik Selvam and the TK lab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ISCORE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Dr. Cristina </a:t>
            </a:r>
            <a:r>
              <a:rPr lang="en-US" dirty="0" err="1"/>
              <a:t>Cenciarelli</a:t>
            </a:r>
            <a:r>
              <a:rPr lang="en-US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Elizabeth Evans	</a:t>
            </a:r>
          </a:p>
        </p:txBody>
      </p:sp>
    </p:spTree>
    <p:extLst>
      <p:ext uri="{BB962C8B-B14F-4D97-AF65-F5344CB8AC3E}">
        <p14:creationId xmlns:p14="http://schemas.microsoft.com/office/powerpoint/2010/main" val="24740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2A5928-4B2A-E094-AAC2-7A41C36C3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6675" y="1798057"/>
            <a:ext cx="5157787" cy="447675"/>
          </a:xfrm>
        </p:spPr>
        <p:txBody>
          <a:bodyPr/>
          <a:lstStyle/>
          <a:p>
            <a:r>
              <a:rPr lang="en-US" spc="300" dirty="0"/>
              <a:t>What is Structural </a:t>
            </a:r>
            <a:r>
              <a:rPr lang="en-US" dirty="0"/>
              <a:t>Biology?</a:t>
            </a:r>
            <a:endParaRPr lang="en-US" spc="3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D24290-46DC-4AC1-4A50-31F04FBC3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468" y="2261878"/>
            <a:ext cx="5618199" cy="1669607"/>
          </a:xfrm>
        </p:spPr>
        <p:txBody>
          <a:bodyPr>
            <a:normAutofit/>
          </a:bodyPr>
          <a:lstStyle/>
          <a:p>
            <a:pPr marL="285750" indent="-285750"/>
            <a:r>
              <a:rPr lang="en-US" dirty="0"/>
              <a:t>Structural biology is how we determine the structure of biological molecules such as proteins and nucleic acids.</a:t>
            </a:r>
          </a:p>
          <a:p>
            <a:pPr marL="285750" indent="-285750"/>
            <a:r>
              <a:rPr lang="en-US" dirty="0"/>
              <a:t>The form of the structure determines its function.</a:t>
            </a:r>
          </a:p>
          <a:p>
            <a:pPr marL="285750" indent="-285750"/>
            <a:r>
              <a:rPr lang="en-US" dirty="0"/>
              <a:t>Location: Tk Lab Department of Pharmacology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D78040-762F-69D7-C7E9-65C9AE3B4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Biology Breakdown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0B809E-F41F-21B3-710E-B0F0EB3A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21550" y="2243960"/>
            <a:ext cx="3640305" cy="4395359"/>
          </a:xfrm>
          <a:prstGeom prst="rect">
            <a:avLst/>
          </a:prstGeom>
        </p:spPr>
      </p:pic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8FB88BB0-5392-17A6-09DF-E2F26EFA7F82}"/>
              </a:ext>
            </a:extLst>
          </p:cNvPr>
          <p:cNvSpPr txBox="1">
            <a:spLocks/>
          </p:cNvSpPr>
          <p:nvPr/>
        </p:nvSpPr>
        <p:spPr>
          <a:xfrm>
            <a:off x="847545" y="4395306"/>
            <a:ext cx="10493055" cy="2981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3038" indent="-1730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09575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A1EEDF-9E77-3FC9-4FF2-E3D5EE2CB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BFE8E-F677-9098-4AB9-CE3D5F3B4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05" r="74510" b="5054"/>
          <a:stretch/>
        </p:blipFill>
        <p:spPr>
          <a:xfrm>
            <a:off x="9632700" y="2102121"/>
            <a:ext cx="1981200" cy="43836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DA96A3-300F-684D-B683-09EF7F428F01}"/>
              </a:ext>
            </a:extLst>
          </p:cNvPr>
          <p:cNvSpPr txBox="1"/>
          <p:nvPr/>
        </p:nvSpPr>
        <p:spPr>
          <a:xfrm>
            <a:off x="10015890" y="1638300"/>
            <a:ext cx="121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Lysozyme</a:t>
            </a:r>
          </a:p>
        </p:txBody>
      </p:sp>
    </p:spTree>
    <p:extLst>
      <p:ext uri="{BB962C8B-B14F-4D97-AF65-F5344CB8AC3E}">
        <p14:creationId xmlns:p14="http://schemas.microsoft.com/office/powerpoint/2010/main" val="893243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8040-762F-69D7-C7E9-65C9AE3B4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of Determining Protein Structure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A0FCF9-F6EB-075A-ADEA-0E4F7754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3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13E7956-5CED-E195-DFD2-17E6E984C4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" y="1752600"/>
            <a:ext cx="5183188" cy="298132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6400" dirty="0"/>
              <a:t>General steps for determining protein structure</a:t>
            </a:r>
          </a:p>
          <a:p>
            <a:pPr lvl="1">
              <a:lnSpc>
                <a:spcPct val="150000"/>
              </a:lnSpc>
            </a:pPr>
            <a:r>
              <a:rPr lang="en-US" sz="6400" dirty="0"/>
              <a:t>Clone gene for target protein into bacteria to make enough to study</a:t>
            </a:r>
          </a:p>
          <a:p>
            <a:pPr lvl="1">
              <a:lnSpc>
                <a:spcPct val="150000"/>
              </a:lnSpc>
            </a:pPr>
            <a:r>
              <a:rPr lang="en-US" sz="6400" dirty="0"/>
              <a:t>Purify and isolate the soluble protein</a:t>
            </a:r>
          </a:p>
          <a:p>
            <a:pPr lvl="1">
              <a:lnSpc>
                <a:spcPct val="150000"/>
              </a:lnSpc>
            </a:pPr>
            <a:r>
              <a:rPr lang="en-US" sz="6400" dirty="0"/>
              <a:t>Concentrate the protein</a:t>
            </a:r>
          </a:p>
          <a:p>
            <a:pPr lvl="1">
              <a:lnSpc>
                <a:spcPct val="150000"/>
              </a:lnSpc>
            </a:pPr>
            <a:r>
              <a:rPr lang="en-US" sz="6400" dirty="0"/>
              <a:t>Check purity with gel</a:t>
            </a:r>
          </a:p>
          <a:p>
            <a:pPr lvl="1">
              <a:lnSpc>
                <a:spcPct val="150000"/>
              </a:lnSpc>
            </a:pPr>
            <a:r>
              <a:rPr lang="en-US" sz="6400" dirty="0"/>
              <a:t>Crystalize protein and study with X-ray Crystallography</a:t>
            </a:r>
          </a:p>
          <a:p>
            <a:pPr lvl="1">
              <a:lnSpc>
                <a:spcPct val="150000"/>
              </a:lnSpc>
            </a:pPr>
            <a:r>
              <a:rPr lang="en-US" sz="6400" dirty="0"/>
              <a:t>Fit and model the protein into electron density map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CFAAE6-AC21-8A07-B5FB-58F6B5EA9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867" y="1638300"/>
            <a:ext cx="1935163" cy="49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29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9F63-DD36-F7A5-DD9C-060B60401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28F1C-CA75-CB72-7651-448FBEC0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/>
              <a:t>Purifying Protein From E. Coli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89BD94-100C-C286-90A6-D98D17187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4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ABE46C5-4893-2CD8-BE17-3E95BB9A08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" y="1752600"/>
            <a:ext cx="5183188" cy="2981325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A401DD-BABB-9F0B-89D1-8F1D40F47FA3}"/>
              </a:ext>
            </a:extLst>
          </p:cNvPr>
          <p:cNvSpPr txBox="1"/>
          <p:nvPr/>
        </p:nvSpPr>
        <p:spPr>
          <a:xfrm>
            <a:off x="914400" y="1905000"/>
            <a:ext cx="4419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amounts of protein needed for analysis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make this, overexpress the protein into </a:t>
            </a:r>
            <a:r>
              <a:rPr lang="en-US" i="1" dirty="0"/>
              <a:t>E. coli</a:t>
            </a:r>
          </a:p>
          <a:p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 E. coli </a:t>
            </a:r>
            <a:r>
              <a:rPr lang="en-US" dirty="0"/>
              <a:t>are grown, up to 8 liters at a time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Protein is collected by lysing bacterial cells.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 the lysate by centrifugation and purify by chromatography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50BD8F-2FF1-F990-93C9-A708AD1F4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50" y="1899675"/>
            <a:ext cx="5943600" cy="37725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99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2FB7B-160A-203C-37C7-A3CA1EA0B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BF6AE-F256-E483-ED5C-5D9E7FBC2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/>
              <a:t>Checking Purity and Concentration With Gel Electrophoresis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D1FD7-881B-5D69-D85F-01D651E4D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5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E12605D-01EB-6D85-2F8C-1DD9C2A79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" y="1752600"/>
            <a:ext cx="5183188" cy="2981325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9" name="Picture 8" descr="A close-up of a window&#10;&#10;AI-generated content may be incorrect.">
            <a:extLst>
              <a:ext uri="{FF2B5EF4-FFF2-40B4-BE49-F238E27FC236}">
                <a16:creationId xmlns:a16="http://schemas.microsoft.com/office/drawing/2014/main" id="{30CDCB88-4B1E-C603-9CB7-563222FCD7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8213" y="2192475"/>
            <a:ext cx="3333751" cy="3486191"/>
          </a:xfrm>
          <a:prstGeom prst="rect">
            <a:avLst/>
          </a:prstGeom>
        </p:spPr>
      </p:pic>
      <p:pic>
        <p:nvPicPr>
          <p:cNvPr id="12" name="Picture 11" descr="A machine with wires attached to a plastic container&#10;&#10;AI-generated content may be incorrect.">
            <a:extLst>
              <a:ext uri="{FF2B5EF4-FFF2-40B4-BE49-F238E27FC236}">
                <a16:creationId xmlns:a16="http://schemas.microsoft.com/office/drawing/2014/main" id="{CE958BBF-3CE2-24B6-4834-2CD8D0E6F0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86276" y="2345753"/>
            <a:ext cx="4445000" cy="33337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898824-07FD-40EA-3BEC-7EEE0507CEE9}"/>
              </a:ext>
            </a:extLst>
          </p:cNvPr>
          <p:cNvSpPr txBox="1"/>
          <p:nvPr/>
        </p:nvSpPr>
        <p:spPr>
          <a:xfrm>
            <a:off x="381000" y="1859999"/>
            <a:ext cx="403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SDS Gel electrophoresis uses current to pull proteins through a gel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A0A0A"/>
                </a:solidFill>
                <a:effectLst/>
              </a:rPr>
              <a:t>An electric field is applied across the gel, creating a potential difference (voltage) that drives the negatively charged proteins through the gel.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proteins and other components shown as bands based on size</a:t>
            </a:r>
          </a:p>
        </p:txBody>
      </p:sp>
    </p:spTree>
    <p:extLst>
      <p:ext uri="{BB962C8B-B14F-4D97-AF65-F5344CB8AC3E}">
        <p14:creationId xmlns:p14="http://schemas.microsoft.com/office/powerpoint/2010/main" val="3209799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2FB7B-160A-203C-37C7-A3CA1EA0B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BF6AE-F256-E483-ED5C-5D9E7FBC2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/>
              <a:t>Characterization by NMR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D1FD7-881B-5D69-D85F-01D651E4D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6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E12605D-01EB-6D85-2F8C-1DD9C2A79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" y="1752600"/>
            <a:ext cx="5183188" cy="2981325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0D49A3-6B45-B5DC-305F-2CB226B161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80" r="47059" b="6186"/>
          <a:stretch/>
        </p:blipFill>
        <p:spPr>
          <a:xfrm>
            <a:off x="538553" y="2052084"/>
            <a:ext cx="5477681" cy="4023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4C0AC8-4187-653F-F974-1F32D9307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578" y="2121932"/>
            <a:ext cx="5306869" cy="411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60BA74-F5C3-24AB-D2DD-085C9D453B62}"/>
              </a:ext>
            </a:extLst>
          </p:cNvPr>
          <p:cNvSpPr txBox="1"/>
          <p:nvPr/>
        </p:nvSpPr>
        <p:spPr>
          <a:xfrm>
            <a:off x="1066800" y="1752600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NMR Spectrometer – 900 MHz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14433A-572D-70F3-F316-E569C109AE2F}"/>
              </a:ext>
            </a:extLst>
          </p:cNvPr>
          <p:cNvSpPr txBox="1"/>
          <p:nvPr/>
        </p:nvSpPr>
        <p:spPr>
          <a:xfrm>
            <a:off x="6781800" y="1695450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2D NMR-HSQC spectra</a:t>
            </a:r>
          </a:p>
        </p:txBody>
      </p:sp>
    </p:spTree>
    <p:extLst>
      <p:ext uri="{BB962C8B-B14F-4D97-AF65-F5344CB8AC3E}">
        <p14:creationId xmlns:p14="http://schemas.microsoft.com/office/powerpoint/2010/main" val="2852114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91281-83C9-0E02-6EEF-2E1B66DB4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56C48-3830-9821-8C45-9129287C9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/>
              <a:t>X-ray Crystallography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92432-47FC-4B3A-46CB-286C4C3CE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7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636B3D3-32C7-3378-5920-C5A0B96C56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" y="1752600"/>
            <a:ext cx="5183188" cy="2981325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52A80C-E236-F1A9-91FE-9EA2171C9699}"/>
              </a:ext>
            </a:extLst>
          </p:cNvPr>
          <p:cNvSpPr txBox="1"/>
          <p:nvPr/>
        </p:nvSpPr>
        <p:spPr>
          <a:xfrm>
            <a:off x="381000" y="1859999"/>
            <a:ext cx="2895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Purified protein is crystallized gradually into crystals under appropriate conditions (left)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Crystals are mounted onto X-ray diffractometer.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Crystal is bombarded with X-rays that scatter the atoms.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close up of a lens&#10;&#10;AI-generated content may be incorrect.">
            <a:extLst>
              <a:ext uri="{FF2B5EF4-FFF2-40B4-BE49-F238E27FC236}">
                <a16:creationId xmlns:a16="http://schemas.microsoft.com/office/drawing/2014/main" id="{77004214-7B3A-9FD0-3873-604969BF38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2133600"/>
            <a:ext cx="4114800" cy="3086100"/>
          </a:xfrm>
          <a:prstGeom prst="rect">
            <a:avLst/>
          </a:prstGeom>
        </p:spPr>
      </p:pic>
      <p:pic>
        <p:nvPicPr>
          <p:cNvPr id="14" name="Picture 13" descr="A large laboratory with several machines&#10;&#10;AI-generated content may be incorrect.">
            <a:extLst>
              <a:ext uri="{FF2B5EF4-FFF2-40B4-BE49-F238E27FC236}">
                <a16:creationId xmlns:a16="http://schemas.microsoft.com/office/drawing/2014/main" id="{6BF96E84-D330-96D3-2382-C523FB81DC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080" y="2133600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62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8CAC5-2CD3-A046-8AC9-0F85F63E2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3C72F-C564-A485-B58D-69F21A533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/>
              <a:t>Determining Protein Structure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F8258-EC31-9A67-641B-A5DB190E0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8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F6B1BFD-4234-2ED9-C7EC-CF7692D389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" y="1752600"/>
            <a:ext cx="5183188" cy="2981325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03529-3F31-5CC7-86A1-D01CACF70A61}"/>
              </a:ext>
            </a:extLst>
          </p:cNvPr>
          <p:cNvSpPr txBox="1"/>
          <p:nvPr/>
        </p:nvSpPr>
        <p:spPr>
          <a:xfrm>
            <a:off x="381000" y="1859999"/>
            <a:ext cx="2895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Diffraction pattern generated from X-rays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Software used to generate electron density map from the set of diffraction patterns.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 density map is used to fit and refine the protein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 descr="A computer screen with a white circle&#10;&#10;AI-generated content may be incorrect.">
            <a:extLst>
              <a:ext uri="{FF2B5EF4-FFF2-40B4-BE49-F238E27FC236}">
                <a16:creationId xmlns:a16="http://schemas.microsoft.com/office/drawing/2014/main" id="{DA480725-2468-2E9C-FE4B-F48BF21E96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78287" y="1833480"/>
            <a:ext cx="2590800" cy="3733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5B8B0-4AEC-2033-5F91-694AA106F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790391"/>
            <a:ext cx="4449904" cy="210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16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8CAC5-2CD3-A046-8AC9-0F85F63E2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3C72F-C564-A485-B58D-69F21A533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95403"/>
            <a:ext cx="11811000" cy="914400"/>
          </a:xfrm>
        </p:spPr>
        <p:txBody>
          <a:bodyPr/>
          <a:lstStyle/>
          <a:p>
            <a:r>
              <a:rPr lang="en-US" i="0" dirty="0"/>
              <a:t>Symmetry and patterns - M.C. Escher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F8258-EC31-9A67-641B-A5DB190E0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9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F6B1BFD-4234-2ED9-C7EC-CF7692D389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" y="1752600"/>
            <a:ext cx="5183188" cy="2981325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03529-3F31-5CC7-86A1-D01CACF70A61}"/>
              </a:ext>
            </a:extLst>
          </p:cNvPr>
          <p:cNvSpPr txBox="1"/>
          <p:nvPr/>
        </p:nvSpPr>
        <p:spPr>
          <a:xfrm>
            <a:off x="381000" y="1859999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414D5C-5BBC-F13E-FCF6-2A332135B9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5252" y="1398216"/>
            <a:ext cx="4889938" cy="45720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CBEAE3E-8B35-D638-690B-7CC284F91B80}"/>
              </a:ext>
            </a:extLst>
          </p:cNvPr>
          <p:cNvGrpSpPr>
            <a:grpSpLocks noChangeAspect="1"/>
          </p:cNvGrpSpPr>
          <p:nvPr/>
        </p:nvGrpSpPr>
        <p:grpSpPr>
          <a:xfrm>
            <a:off x="1351639" y="1382444"/>
            <a:ext cx="4381734" cy="4572000"/>
            <a:chOff x="3274828" y="1373629"/>
            <a:chExt cx="2775098" cy="2895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4165CA9-B8BA-F003-1280-D036DD733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74828" y="1373629"/>
              <a:ext cx="2775098" cy="289560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1D4815A-222F-0177-AA42-B7CBAC50F474}"/>
                </a:ext>
              </a:extLst>
            </p:cNvPr>
            <p:cNvCxnSpPr>
              <a:cxnSpLocks/>
            </p:cNvCxnSpPr>
            <p:nvPr/>
          </p:nvCxnSpPr>
          <p:spPr>
            <a:xfrm>
              <a:off x="4419600" y="2286000"/>
              <a:ext cx="13485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C252942-DE90-BADF-FA53-891303588FF5}"/>
                </a:ext>
              </a:extLst>
            </p:cNvPr>
            <p:cNvCxnSpPr>
              <a:cxnSpLocks/>
            </p:cNvCxnSpPr>
            <p:nvPr/>
          </p:nvCxnSpPr>
          <p:spPr>
            <a:xfrm>
              <a:off x="4419600" y="3657600"/>
              <a:ext cx="13485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021E558-4DFA-059D-5C2C-E11E017416DE}"/>
                </a:ext>
              </a:extLst>
            </p:cNvPr>
            <p:cNvCxnSpPr>
              <a:cxnSpLocks/>
            </p:cNvCxnSpPr>
            <p:nvPr/>
          </p:nvCxnSpPr>
          <p:spPr>
            <a:xfrm>
              <a:off x="4419600" y="2286000"/>
              <a:ext cx="0" cy="1371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A84452-C056-7A05-11E5-5BA8CA304C6D}"/>
                </a:ext>
              </a:extLst>
            </p:cNvPr>
            <p:cNvCxnSpPr>
              <a:cxnSpLocks/>
            </p:cNvCxnSpPr>
            <p:nvPr/>
          </p:nvCxnSpPr>
          <p:spPr>
            <a:xfrm>
              <a:off x="5791200" y="2286000"/>
              <a:ext cx="0" cy="1371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67E140-A974-7AF0-912E-FEEA7487718A}"/>
              </a:ext>
            </a:extLst>
          </p:cNvPr>
          <p:cNvGrpSpPr/>
          <p:nvPr/>
        </p:nvGrpSpPr>
        <p:grpSpPr>
          <a:xfrm>
            <a:off x="5328946" y="2276096"/>
            <a:ext cx="360" cy="360"/>
            <a:chOff x="5328946" y="2276096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FF90C87-992E-67D3-BCC4-E23C50C391D4}"/>
                    </a:ext>
                  </a:extLst>
                </p14:cNvPr>
                <p14:cNvContentPartPr/>
                <p14:nvPr/>
              </p14:nvContentPartPr>
              <p14:xfrm>
                <a:off x="5328946" y="2276096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FF90C87-992E-67D3-BCC4-E23C50C391D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22826" y="2269976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9F5360B-E843-37F4-01CC-762ACEA2BDC7}"/>
                    </a:ext>
                  </a:extLst>
                </p14:cNvPr>
                <p14:cNvContentPartPr/>
                <p14:nvPr/>
              </p14:nvContentPartPr>
              <p14:xfrm>
                <a:off x="5328946" y="2276096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9F5360B-E843-37F4-01CC-762ACEA2BDC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22826" y="2269976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8AED8F8-6BBF-F949-E44F-96DF09456410}"/>
                  </a:ext>
                </a:extLst>
              </p14:cNvPr>
              <p14:cNvContentPartPr/>
              <p14:nvPr/>
            </p14:nvContentPartPr>
            <p14:xfrm>
              <a:off x="5170906" y="2285096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8AED8F8-6BBF-F949-E44F-96DF094564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64786" y="2278976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F05C444A-C747-9B52-4BD5-A345C7EC3676}"/>
              </a:ext>
            </a:extLst>
          </p:cNvPr>
          <p:cNvGrpSpPr/>
          <p:nvPr/>
        </p:nvGrpSpPr>
        <p:grpSpPr>
          <a:xfrm>
            <a:off x="5170906" y="2310296"/>
            <a:ext cx="24120" cy="8640"/>
            <a:chOff x="5170906" y="2310296"/>
            <a:chExt cx="24120" cy="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C694100-3639-BD5A-D165-DBC10EA7733A}"/>
                    </a:ext>
                  </a:extLst>
                </p14:cNvPr>
                <p14:cNvContentPartPr/>
                <p14:nvPr/>
              </p14:nvContentPartPr>
              <p14:xfrm>
                <a:off x="5194666" y="2317136"/>
                <a:ext cx="360" cy="1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C694100-3639-BD5A-D165-DBC10EA7733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88546" y="2311016"/>
                  <a:ext cx="12600" cy="1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072E7B4-6712-8B0C-98B6-95FC23B8C1C9}"/>
                    </a:ext>
                  </a:extLst>
                </p14:cNvPr>
                <p14:cNvContentPartPr/>
                <p14:nvPr/>
              </p14:nvContentPartPr>
              <p14:xfrm>
                <a:off x="5170906" y="2310296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072E7B4-6712-8B0C-98B6-95FC23B8C1C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164786" y="2304176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78764F5-FEF5-E216-FC0B-522B1C48B49F}"/>
                  </a:ext>
                </a:extLst>
              </p14:cNvPr>
              <p14:cNvContentPartPr/>
              <p14:nvPr/>
            </p14:nvContentPartPr>
            <p14:xfrm>
              <a:off x="4436506" y="2584256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78764F5-FEF5-E216-FC0B-522B1C48B4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30386" y="2578136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331A3B3-D477-4BB4-2B86-1AB6045697F2}"/>
                  </a:ext>
                </a:extLst>
              </p14:cNvPr>
              <p14:cNvContentPartPr/>
              <p14:nvPr/>
            </p14:nvContentPartPr>
            <p14:xfrm>
              <a:off x="4410586" y="2542856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331A3B3-D477-4BB4-2B86-1AB6045697F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04466" y="2536736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363AF04-DA3D-DA87-A3CE-878A6F397E2F}"/>
                  </a:ext>
                </a:extLst>
              </p14:cNvPr>
              <p14:cNvContentPartPr/>
              <p14:nvPr/>
            </p14:nvContentPartPr>
            <p14:xfrm>
              <a:off x="1743346" y="2982056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363AF04-DA3D-DA87-A3CE-878A6F397E2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37226" y="2975936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760344F-01BF-8824-F14C-EC1CD9397DAB}"/>
                  </a:ext>
                </a:extLst>
              </p14:cNvPr>
              <p14:cNvContentPartPr/>
              <p14:nvPr/>
            </p14:nvContentPartPr>
            <p14:xfrm>
              <a:off x="1881586" y="3980336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760344F-01BF-8824-F14C-EC1CD9397DA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75466" y="3974216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68457241-5A95-01F5-E901-4B87C506E1BE}"/>
              </a:ext>
            </a:extLst>
          </p:cNvPr>
          <p:cNvSpPr txBox="1"/>
          <p:nvPr/>
        </p:nvSpPr>
        <p:spPr>
          <a:xfrm>
            <a:off x="6426032" y="6081012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International Tables for Crystallography, Vol A – Space group number 75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542596-3533-81C0-E219-BC5368BD70FF}"/>
              </a:ext>
            </a:extLst>
          </p:cNvPr>
          <p:cNvSpPr txBox="1"/>
          <p:nvPr/>
        </p:nvSpPr>
        <p:spPr>
          <a:xfrm>
            <a:off x="2147647" y="6139934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Head, shoulder and tail</a:t>
            </a:r>
          </a:p>
        </p:txBody>
      </p:sp>
    </p:spTree>
    <p:extLst>
      <p:ext uri="{BB962C8B-B14F-4D97-AF65-F5344CB8AC3E}">
        <p14:creationId xmlns:p14="http://schemas.microsoft.com/office/powerpoint/2010/main" val="3801431603"/>
      </p:ext>
    </p:extLst>
  </p:cSld>
  <p:clrMapOvr>
    <a:masterClrMapping/>
  </p:clrMapOvr>
</p:sld>
</file>

<file path=ppt/theme/theme1.xml><?xml version="1.0" encoding="utf-8"?>
<a:theme xmlns:a="http://schemas.openxmlformats.org/drawingml/2006/main" name="CU Denver Moments PPT Templates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CFB87C"/>
      </a:accent1>
      <a:accent2>
        <a:srgbClr val="28939D"/>
      </a:accent2>
      <a:accent3>
        <a:srgbClr val="244C59"/>
      </a:accent3>
      <a:accent4>
        <a:srgbClr val="A3A3A3"/>
      </a:accent4>
      <a:accent5>
        <a:srgbClr val="56595C"/>
      </a:accent5>
      <a:accent6>
        <a:srgbClr val="F1EAD8"/>
      </a:accent6>
      <a:hlink>
        <a:srgbClr val="244C59"/>
      </a:hlink>
      <a:folHlink>
        <a:srgbClr val="104D5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2_CU Denver_PPT Template_Arial" id="{C83558DC-2651-D049-A1A5-F24C6D530B1B}" vid="{2C817001-FE0D-FA43-84EA-5E31F4521C5D}"/>
    </a:ext>
  </a:extLst>
</a:theme>
</file>

<file path=ppt/theme/theme2.xml><?xml version="1.0" encoding="utf-8"?>
<a:theme xmlns:a="http://schemas.openxmlformats.org/drawingml/2006/main" name="Office Theme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000000"/>
      </a:accent1>
      <a:accent2>
        <a:srgbClr val="28939D"/>
      </a:accent2>
      <a:accent3>
        <a:srgbClr val="244C59"/>
      </a:accent3>
      <a:accent4>
        <a:srgbClr val="F87C56"/>
      </a:accent4>
      <a:accent5>
        <a:srgbClr val="E35105"/>
      </a:accent5>
      <a:accent6>
        <a:srgbClr val="A6093C"/>
      </a:accent6>
      <a:hlink>
        <a:srgbClr val="244C59"/>
      </a:hlink>
      <a:folHlink>
        <a:srgbClr val="104D5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2_CU Denver_PPT Template_Arial" id="{C83558DC-2651-D049-A1A5-F24C6D530B1B}" vid="{56A6428B-B06E-0746-99E6-461C9CAD20C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e1630db-1fed-4b97-8a20-1646c13f8d8d">
      <Terms xmlns="http://schemas.microsoft.com/office/infopath/2007/PartnerControls"/>
    </lcf76f155ced4ddcb4097134ff3c332f>
    <TaxCatchAll xmlns="b7f8f5b8-6525-4079-ba87-0b1b8376ce0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9BAF3FD56C554A99BAB2AC1D65C100" ma:contentTypeVersion="18" ma:contentTypeDescription="Create a new document." ma:contentTypeScope="" ma:versionID="478f42ec69f5e52aff56231e1ae93c4e">
  <xsd:schema xmlns:xsd="http://www.w3.org/2001/XMLSchema" xmlns:xs="http://www.w3.org/2001/XMLSchema" xmlns:p="http://schemas.microsoft.com/office/2006/metadata/properties" xmlns:ns2="ae1630db-1fed-4b97-8a20-1646c13f8d8d" xmlns:ns3="b7f8f5b8-6525-4079-ba87-0b1b8376ce0d" targetNamespace="http://schemas.microsoft.com/office/2006/metadata/properties" ma:root="true" ma:fieldsID="6700fd0d1fd128d970497705a1c141e1" ns2:_="" ns3:_="">
    <xsd:import namespace="ae1630db-1fed-4b97-8a20-1646c13f8d8d"/>
    <xsd:import namespace="b7f8f5b8-6525-4079-ba87-0b1b8376ce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630db-1fed-4b97-8a20-1646c13f8d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7310ada-04f1-49d1-83c9-5a60708465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f8f5b8-6525-4079-ba87-0b1b8376ce0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2ef18690-7cc4-4b67-9f37-9414b078313b}" ma:internalName="TaxCatchAll" ma:showField="CatchAllData" ma:web="b7f8f5b8-6525-4079-ba87-0b1b8376ce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DC7CE6-F034-4751-8ADD-C4AC0207E1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F9D127-1C49-46C3-8FAD-44BC16E83B2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AF6BB76-963B-4670-8E46-16BA9549B032}"/>
</file>

<file path=docProps/app.xml><?xml version="1.0" encoding="utf-8"?>
<Properties xmlns="http://schemas.openxmlformats.org/officeDocument/2006/extended-properties" xmlns:vt="http://schemas.openxmlformats.org/officeDocument/2006/docPropsVTypes">
  <Template>02_cu-denver_ppt-template_arial</Template>
  <TotalTime>2877</TotalTime>
  <Words>394</Words>
  <Application>Microsoft Office PowerPoint</Application>
  <PresentationFormat>Widescreen</PresentationFormat>
  <Paragraphs>86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HELVETICA NEUE CONDENSED</vt:lpstr>
      <vt:lpstr>Helvetica Neue Condensed Black</vt:lpstr>
      <vt:lpstr>Helvetica Neue Light</vt:lpstr>
      <vt:lpstr>CU Denver Moments PPT Templates</vt:lpstr>
      <vt:lpstr>Office Theme</vt:lpstr>
      <vt:lpstr>PowerPoint Presentation</vt:lpstr>
      <vt:lpstr>Structural Biology Breakdown</vt:lpstr>
      <vt:lpstr>Process of Determining Protein Structure</vt:lpstr>
      <vt:lpstr>Purifying Protein From E. Coli</vt:lpstr>
      <vt:lpstr>Checking Purity and Concentration With Gel Electrophoresis</vt:lpstr>
      <vt:lpstr>Characterization by NMR</vt:lpstr>
      <vt:lpstr>X-ray Crystallography </vt:lpstr>
      <vt:lpstr>Determining Protein Structure</vt:lpstr>
      <vt:lpstr>Symmetry and patterns - M.C. Escher</vt:lpstr>
      <vt:lpstr>Symmetry and patterns</vt:lpstr>
      <vt:lpstr>Cultural Exchange</vt:lpstr>
      <vt:lpstr>PowerPoint Presentation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s</dc:creator>
  <cp:lastModifiedBy>S s</cp:lastModifiedBy>
  <cp:revision>4</cp:revision>
  <dcterms:created xsi:type="dcterms:W3CDTF">2025-12-01T22:21:40Z</dcterms:created>
  <dcterms:modified xsi:type="dcterms:W3CDTF">2025-12-04T21:35:03Z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0x010100979BAF3FD56C554A99BAB2AC1D65C100</vt:lpwstr>
  </property>
</Properties>
</file>