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139" d="100"/>
          <a:sy n="139" d="100"/>
        </p:scale>
        <p:origin x="8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58ce3e65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258ce3e65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58ce3e6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258ce3e6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58ce3e65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258ce3e65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80739569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80739569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80739569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80739569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58ce3e65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258ce3e65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MCJ expression</a:t>
            </a:r>
            <a:br>
              <a:rPr lang="en"/>
            </a:br>
            <a:r>
              <a:rPr lang="en"/>
              <a:t>B-Actin control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UQCRC2 &amp; Cox-IV mitochondria specific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58ce3e65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258ce3e65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Variant has change in amino acid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58ce3e65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58ce3e65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58ce3e65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258ce3e65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11708" y="-174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MCJ AML Project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11700" y="1995925"/>
            <a:ext cx="8520600" cy="1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Mercedes Rincon - Professor, Dept of Immunology and Microbiology University of Colorado Denver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 Lee - Student</a:t>
            </a:r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0" y="3096150"/>
            <a:ext cx="1991126" cy="194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750" y="2883400"/>
            <a:ext cx="1695075" cy="22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MCJ AML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Acute Myeloid Leukemia (AML) - a cancer of blood and bone marrow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Most common adult acute Leukemia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20% of childhood Leukemias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Methylation-controlled J protein (MCJ) - protein that acts as an endogenous brake of the mitochondria respiration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Loss of MCJ expression correlates to chemoresistance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MCJ AML cont.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879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therapy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Venetoclax - a targeted therapy that selectively inhibits the BCL-2 protein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1805"/>
            <a:ext cx="9143998" cy="3505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MCJ AML cont.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Immunologic Evasion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Chemotherapy Resistance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Targeted Therapy Resistance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Resistance Mechanisms of AML</a:t>
            </a:r>
            <a:endParaRPr/>
          </a:p>
          <a:p>
            <a: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Metabolic reprogramming in leukemic cells is marked by elevated mitochondrial metabolic activity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MCJ AML cont.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MITOx30 and other mimetics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Mimic the function of Methylation-controlled J protein</a:t>
            </a:r>
            <a:endParaRPr sz="1400"/>
          </a:p>
          <a:p>
            <a:pPr marL="457200" lvl="0" indent="-317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Restore metabolic homeostasis</a:t>
            </a:r>
            <a:endParaRPr sz="1400"/>
          </a:p>
          <a:p>
            <a:pPr marL="457200" lvl="0" indent="-317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Induce of apoptosis</a:t>
            </a:r>
            <a:endParaRPr sz="1400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47" y="3135947"/>
            <a:ext cx="6721251" cy="126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Contribution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658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1619"/>
                </a:solidFill>
              </a:rPr>
              <a:t>Expression of MCJ in AML primary cells seen in </a:t>
            </a:r>
            <a:r>
              <a:rPr lang="en">
                <a:solidFill>
                  <a:schemeClr val="lt1"/>
                </a:solidFill>
              </a:rPr>
              <a:t>Western blot protein expression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867900"/>
            <a:ext cx="5949525" cy="31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Contribution Cont.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Cell counts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MITOx30</a:t>
            </a:r>
            <a:endParaRPr sz="14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Venetoclax</a:t>
            </a:r>
            <a:endParaRPr sz="14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Variant</a:t>
            </a:r>
            <a:endParaRPr sz="1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476" y="800"/>
            <a:ext cx="2267625" cy="37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0" y="3824575"/>
            <a:ext cx="5980300" cy="12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3105" y="7398"/>
            <a:ext cx="2452092" cy="37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in lab of different ethnicities and backgrounds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Brazilian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Chinese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Chinese American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American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in different career fields/work fields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Hospitality/Service Industry (Me)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Research (Everyone else)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special thanks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Cristina Cenciarelli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Mercedes Rincon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Felipe Pereira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Rest of Mercedes’ lab group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Macintosh PowerPoint</Application>
  <PresentationFormat>On-screen Show (16:9)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Dark</vt:lpstr>
      <vt:lpstr>MCJ AML Project</vt:lpstr>
      <vt:lpstr>Introduction to MCJ AML</vt:lpstr>
      <vt:lpstr>MCJ AML cont.</vt:lpstr>
      <vt:lpstr>MCJ AML cont.</vt:lpstr>
      <vt:lpstr>MCJ AML cont.</vt:lpstr>
      <vt:lpstr>Contribution</vt:lpstr>
      <vt:lpstr>Contribution Cont.</vt:lpstr>
      <vt:lpstr>Culture</vt:lpstr>
      <vt:lpstr>A special thanks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Cenciarelli, Cristina</cp:lastModifiedBy>
  <cp:revision>1</cp:revision>
  <dcterms:modified xsi:type="dcterms:W3CDTF">2025-01-27T23:58:54Z</dcterms:modified>
</cp:coreProperties>
</file>