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0"/>
  </p:notesMasterIdLst>
  <p:sldIdLst>
    <p:sldId id="256" r:id="rId2"/>
    <p:sldId id="260" r:id="rId3"/>
    <p:sldId id="268" r:id="rId4"/>
    <p:sldId id="266" r:id="rId5"/>
    <p:sldId id="261" r:id="rId6"/>
    <p:sldId id="267" r:id="rId7"/>
    <p:sldId id="263" r:id="rId8"/>
    <p:sldId id="264" r:id="rId9"/>
  </p:sldIdLst>
  <p:sldSz cx="9144000" cy="5143500" type="screen16x9"/>
  <p:notesSz cx="6858000" cy="9144000"/>
  <p:embeddedFontLst>
    <p:embeddedFont>
      <p:font typeface="Aboreto" pitchFamily="2" charset="77"/>
      <p:regular r:id="rId11"/>
    </p:embeddedFont>
    <p:embeddedFont>
      <p:font typeface="Kumbh Sans" pitchFamily="2" charset="77"/>
      <p:regular r:id="rId12"/>
      <p:bold r:id="rId13"/>
    </p:embeddedFont>
    <p:embeddedFont>
      <p:font typeface="Raleway" pitchFamily="2" charset="77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FDF280-F07C-425A-9CD1-8FBC0E48D91D}">
  <a:tblStyle styleId="{D8FDF280-F07C-425A-9CD1-8FBC0E48D9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B8882D7-1147-412B-A43F-3EECF883B81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9"/>
    <p:restoredTop sz="92175"/>
  </p:normalViewPr>
  <p:slideViewPr>
    <p:cSldViewPr snapToGrid="0">
      <p:cViewPr varScale="1">
        <p:scale>
          <a:sx n="135" d="100"/>
          <a:sy n="135" d="100"/>
        </p:scale>
        <p:origin x="96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965109-6B6E-6646-BB0C-8746E9B7682B}" type="doc">
      <dgm:prSet loTypeId="urn:microsoft.com/office/officeart/2008/layout/VerticalCurvedList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D71301-8825-884E-AB19-1E4586AC8894}">
      <dgm:prSet phldrT="[Text]"/>
      <dgm:spPr/>
      <dgm:t>
        <a:bodyPr/>
        <a:lstStyle/>
        <a:p>
          <a:endParaRPr lang="en-US" dirty="0"/>
        </a:p>
      </dgm:t>
    </dgm:pt>
    <dgm:pt modelId="{E4E4A337-837E-BF43-829B-A89AAA0E407E}" type="parTrans" cxnId="{7B85CF3C-E975-0E46-87CE-6198EB985A4E}">
      <dgm:prSet/>
      <dgm:spPr/>
      <dgm:t>
        <a:bodyPr/>
        <a:lstStyle/>
        <a:p>
          <a:endParaRPr lang="en-US"/>
        </a:p>
      </dgm:t>
    </dgm:pt>
    <dgm:pt modelId="{E240A7F7-1167-7344-A331-3ECA850A9678}" type="sibTrans" cxnId="{7B85CF3C-E975-0E46-87CE-6198EB985A4E}">
      <dgm:prSet/>
      <dgm:spPr/>
      <dgm:t>
        <a:bodyPr/>
        <a:lstStyle/>
        <a:p>
          <a:endParaRPr lang="en-US"/>
        </a:p>
      </dgm:t>
    </dgm:pt>
    <dgm:pt modelId="{32118BE4-5CB1-1748-81E7-CA455CBADB48}">
      <dgm:prSet phldrT="[Text]"/>
      <dgm:spPr/>
      <dgm:t>
        <a:bodyPr/>
        <a:lstStyle/>
        <a:p>
          <a:endParaRPr lang="en-US" dirty="0"/>
        </a:p>
      </dgm:t>
    </dgm:pt>
    <dgm:pt modelId="{05B79C8E-6B75-9B42-B06A-D85783B6898D}" type="sibTrans" cxnId="{3BBE2BF8-5541-0341-A27F-77143ECEF9F1}">
      <dgm:prSet/>
      <dgm:spPr/>
      <dgm:t>
        <a:bodyPr/>
        <a:lstStyle/>
        <a:p>
          <a:endParaRPr lang="en-US"/>
        </a:p>
      </dgm:t>
    </dgm:pt>
    <dgm:pt modelId="{F4B0F771-2592-EF4D-8212-34DFE25CFA5D}" type="parTrans" cxnId="{3BBE2BF8-5541-0341-A27F-77143ECEF9F1}">
      <dgm:prSet/>
      <dgm:spPr/>
      <dgm:t>
        <a:bodyPr/>
        <a:lstStyle/>
        <a:p>
          <a:endParaRPr lang="en-US"/>
        </a:p>
      </dgm:t>
    </dgm:pt>
    <dgm:pt modelId="{5660B16B-4AFE-A944-8315-39DAE64F5485}">
      <dgm:prSet phldrT="[Text]"/>
      <dgm:spPr/>
      <dgm:t>
        <a:bodyPr/>
        <a:lstStyle/>
        <a:p>
          <a:endParaRPr lang="en-US" dirty="0"/>
        </a:p>
      </dgm:t>
    </dgm:pt>
    <dgm:pt modelId="{AB83BA01-F192-F64B-AC28-D64F260CBBA6}" type="sibTrans" cxnId="{CE4E6C90-0D06-E046-A1D1-DD6B0E23727A}">
      <dgm:prSet/>
      <dgm:spPr/>
      <dgm:t>
        <a:bodyPr/>
        <a:lstStyle/>
        <a:p>
          <a:endParaRPr lang="en-US"/>
        </a:p>
      </dgm:t>
    </dgm:pt>
    <dgm:pt modelId="{DA8324F1-50D1-4E41-87B2-DD7522FC250E}" type="parTrans" cxnId="{CE4E6C90-0D06-E046-A1D1-DD6B0E23727A}">
      <dgm:prSet/>
      <dgm:spPr/>
      <dgm:t>
        <a:bodyPr/>
        <a:lstStyle/>
        <a:p>
          <a:endParaRPr lang="en-US"/>
        </a:p>
      </dgm:t>
    </dgm:pt>
    <dgm:pt modelId="{D4BA8FC1-AE69-AE43-AAB9-1DBB62FF6B99}" type="pres">
      <dgm:prSet presAssocID="{C1965109-6B6E-6646-BB0C-8746E9B7682B}" presName="Name0" presStyleCnt="0">
        <dgm:presLayoutVars>
          <dgm:chMax val="7"/>
          <dgm:chPref val="7"/>
          <dgm:dir/>
        </dgm:presLayoutVars>
      </dgm:prSet>
      <dgm:spPr/>
    </dgm:pt>
    <dgm:pt modelId="{737D07C6-9B0D-0147-8D7B-9E6C2029134E}" type="pres">
      <dgm:prSet presAssocID="{C1965109-6B6E-6646-BB0C-8746E9B7682B}" presName="Name1" presStyleCnt="0"/>
      <dgm:spPr/>
    </dgm:pt>
    <dgm:pt modelId="{A1D42EB6-0809-3B48-9670-CBE1C0EB0B35}" type="pres">
      <dgm:prSet presAssocID="{C1965109-6B6E-6646-BB0C-8746E9B7682B}" presName="cycle" presStyleCnt="0"/>
      <dgm:spPr/>
    </dgm:pt>
    <dgm:pt modelId="{8483825F-4BE9-C74B-9833-E1E3B233EB2D}" type="pres">
      <dgm:prSet presAssocID="{C1965109-6B6E-6646-BB0C-8746E9B7682B}" presName="srcNode" presStyleLbl="node1" presStyleIdx="0" presStyleCnt="3"/>
      <dgm:spPr/>
    </dgm:pt>
    <dgm:pt modelId="{C925CD3E-FEC5-5347-A82B-8970E6EE93CA}" type="pres">
      <dgm:prSet presAssocID="{C1965109-6B6E-6646-BB0C-8746E9B7682B}" presName="conn" presStyleLbl="parChTrans1D2" presStyleIdx="0" presStyleCnt="1"/>
      <dgm:spPr/>
    </dgm:pt>
    <dgm:pt modelId="{EF6951C2-E34E-9C45-921E-DBEF96F44CE2}" type="pres">
      <dgm:prSet presAssocID="{C1965109-6B6E-6646-BB0C-8746E9B7682B}" presName="extraNode" presStyleLbl="node1" presStyleIdx="0" presStyleCnt="3"/>
      <dgm:spPr/>
    </dgm:pt>
    <dgm:pt modelId="{F2F23689-6DCB-774A-8BDF-DE79F3713104}" type="pres">
      <dgm:prSet presAssocID="{C1965109-6B6E-6646-BB0C-8746E9B7682B}" presName="dstNode" presStyleLbl="node1" presStyleIdx="0" presStyleCnt="3"/>
      <dgm:spPr/>
    </dgm:pt>
    <dgm:pt modelId="{5CD9F304-39FC-E84D-9CF5-BD1CC44358F1}" type="pres">
      <dgm:prSet presAssocID="{32118BE4-5CB1-1748-81E7-CA455CBADB48}" presName="text_1" presStyleLbl="node1" presStyleIdx="0" presStyleCnt="3">
        <dgm:presLayoutVars>
          <dgm:bulletEnabled val="1"/>
        </dgm:presLayoutVars>
      </dgm:prSet>
      <dgm:spPr/>
    </dgm:pt>
    <dgm:pt modelId="{1139AA75-6020-D542-8AB3-2D67F17762FD}" type="pres">
      <dgm:prSet presAssocID="{32118BE4-5CB1-1748-81E7-CA455CBADB48}" presName="accent_1" presStyleCnt="0"/>
      <dgm:spPr/>
    </dgm:pt>
    <dgm:pt modelId="{ACDF77A8-7D82-FE4C-BC3F-41FE9528AA72}" type="pres">
      <dgm:prSet presAssocID="{32118BE4-5CB1-1748-81E7-CA455CBADB48}" presName="accentRepeatNode" presStyleLbl="solidFgAcc1" presStyleIdx="0" presStyleCnt="3"/>
      <dgm:spPr/>
    </dgm:pt>
    <dgm:pt modelId="{3FE15AC4-92CA-0841-9D71-217FF1099C75}" type="pres">
      <dgm:prSet presAssocID="{5660B16B-4AFE-A944-8315-39DAE64F5485}" presName="text_2" presStyleLbl="node1" presStyleIdx="1" presStyleCnt="3">
        <dgm:presLayoutVars>
          <dgm:bulletEnabled val="1"/>
        </dgm:presLayoutVars>
      </dgm:prSet>
      <dgm:spPr/>
    </dgm:pt>
    <dgm:pt modelId="{536B7146-A36E-3D4C-AE80-97992E523ECB}" type="pres">
      <dgm:prSet presAssocID="{5660B16B-4AFE-A944-8315-39DAE64F5485}" presName="accent_2" presStyleCnt="0"/>
      <dgm:spPr/>
    </dgm:pt>
    <dgm:pt modelId="{87FB8C53-AB37-1144-A480-C9F92066220C}" type="pres">
      <dgm:prSet presAssocID="{5660B16B-4AFE-A944-8315-39DAE64F5485}" presName="accentRepeatNode" presStyleLbl="solidFgAcc1" presStyleIdx="1" presStyleCnt="3"/>
      <dgm:spPr/>
    </dgm:pt>
    <dgm:pt modelId="{6F43DC87-FBD8-4640-A489-DF740A1775BD}" type="pres">
      <dgm:prSet presAssocID="{B8D71301-8825-884E-AB19-1E4586AC8894}" presName="text_3" presStyleLbl="node1" presStyleIdx="2" presStyleCnt="3">
        <dgm:presLayoutVars>
          <dgm:bulletEnabled val="1"/>
        </dgm:presLayoutVars>
      </dgm:prSet>
      <dgm:spPr/>
    </dgm:pt>
    <dgm:pt modelId="{4D571421-63CE-9C4C-9084-E0683B06C621}" type="pres">
      <dgm:prSet presAssocID="{B8D71301-8825-884E-AB19-1E4586AC8894}" presName="accent_3" presStyleCnt="0"/>
      <dgm:spPr/>
    </dgm:pt>
    <dgm:pt modelId="{82D23032-F28F-DB45-87F4-84AD006DD375}" type="pres">
      <dgm:prSet presAssocID="{B8D71301-8825-884E-AB19-1E4586AC8894}" presName="accentRepeatNode" presStyleLbl="solidFgAcc1" presStyleIdx="2" presStyleCnt="3"/>
      <dgm:spPr/>
    </dgm:pt>
  </dgm:ptLst>
  <dgm:cxnLst>
    <dgm:cxn modelId="{0B91620E-858F-B645-B15D-50ACA6D99957}" type="presOf" srcId="{32118BE4-5CB1-1748-81E7-CA455CBADB48}" destId="{5CD9F304-39FC-E84D-9CF5-BD1CC44358F1}" srcOrd="0" destOrd="0" presId="urn:microsoft.com/office/officeart/2008/layout/VerticalCurvedList"/>
    <dgm:cxn modelId="{6CE78330-C810-CA4F-8F90-CBEABD0209EA}" type="presOf" srcId="{05B79C8E-6B75-9B42-B06A-D85783B6898D}" destId="{C925CD3E-FEC5-5347-A82B-8970E6EE93CA}" srcOrd="0" destOrd="0" presId="urn:microsoft.com/office/officeart/2008/layout/VerticalCurvedList"/>
    <dgm:cxn modelId="{7B85CF3C-E975-0E46-87CE-6198EB985A4E}" srcId="{C1965109-6B6E-6646-BB0C-8746E9B7682B}" destId="{B8D71301-8825-884E-AB19-1E4586AC8894}" srcOrd="2" destOrd="0" parTransId="{E4E4A337-837E-BF43-829B-A89AAA0E407E}" sibTransId="{E240A7F7-1167-7344-A331-3ECA850A9678}"/>
    <dgm:cxn modelId="{6A89398A-139D-374A-93FC-5A84E96F9EF2}" type="presOf" srcId="{B8D71301-8825-884E-AB19-1E4586AC8894}" destId="{6F43DC87-FBD8-4640-A489-DF740A1775BD}" srcOrd="0" destOrd="0" presId="urn:microsoft.com/office/officeart/2008/layout/VerticalCurvedList"/>
    <dgm:cxn modelId="{CE4E6C90-0D06-E046-A1D1-DD6B0E23727A}" srcId="{C1965109-6B6E-6646-BB0C-8746E9B7682B}" destId="{5660B16B-4AFE-A944-8315-39DAE64F5485}" srcOrd="1" destOrd="0" parTransId="{DA8324F1-50D1-4E41-87B2-DD7522FC250E}" sibTransId="{AB83BA01-F192-F64B-AC28-D64F260CBBA6}"/>
    <dgm:cxn modelId="{8E0D0197-8FCE-214F-8F49-F9DEDEF2F8AB}" type="presOf" srcId="{5660B16B-4AFE-A944-8315-39DAE64F5485}" destId="{3FE15AC4-92CA-0841-9D71-217FF1099C75}" srcOrd="0" destOrd="0" presId="urn:microsoft.com/office/officeart/2008/layout/VerticalCurvedList"/>
    <dgm:cxn modelId="{947536F2-D34A-4844-A062-A014BFC7FB27}" type="presOf" srcId="{C1965109-6B6E-6646-BB0C-8746E9B7682B}" destId="{D4BA8FC1-AE69-AE43-AAB9-1DBB62FF6B99}" srcOrd="0" destOrd="0" presId="urn:microsoft.com/office/officeart/2008/layout/VerticalCurvedList"/>
    <dgm:cxn modelId="{3BBE2BF8-5541-0341-A27F-77143ECEF9F1}" srcId="{C1965109-6B6E-6646-BB0C-8746E9B7682B}" destId="{32118BE4-5CB1-1748-81E7-CA455CBADB48}" srcOrd="0" destOrd="0" parTransId="{F4B0F771-2592-EF4D-8212-34DFE25CFA5D}" sibTransId="{05B79C8E-6B75-9B42-B06A-D85783B6898D}"/>
    <dgm:cxn modelId="{A2AFA503-E510-4648-B208-83C2BAAB4404}" type="presParOf" srcId="{D4BA8FC1-AE69-AE43-AAB9-1DBB62FF6B99}" destId="{737D07C6-9B0D-0147-8D7B-9E6C2029134E}" srcOrd="0" destOrd="0" presId="urn:microsoft.com/office/officeart/2008/layout/VerticalCurvedList"/>
    <dgm:cxn modelId="{77033C02-3415-8140-8772-CEDBF29953D7}" type="presParOf" srcId="{737D07C6-9B0D-0147-8D7B-9E6C2029134E}" destId="{A1D42EB6-0809-3B48-9670-CBE1C0EB0B35}" srcOrd="0" destOrd="0" presId="urn:microsoft.com/office/officeart/2008/layout/VerticalCurvedList"/>
    <dgm:cxn modelId="{5DF91CE2-632E-A243-9923-36AAABEC11F6}" type="presParOf" srcId="{A1D42EB6-0809-3B48-9670-CBE1C0EB0B35}" destId="{8483825F-4BE9-C74B-9833-E1E3B233EB2D}" srcOrd="0" destOrd="0" presId="urn:microsoft.com/office/officeart/2008/layout/VerticalCurvedList"/>
    <dgm:cxn modelId="{63998A11-6B19-7C49-A823-D45EDB17DDB6}" type="presParOf" srcId="{A1D42EB6-0809-3B48-9670-CBE1C0EB0B35}" destId="{C925CD3E-FEC5-5347-A82B-8970E6EE93CA}" srcOrd="1" destOrd="0" presId="urn:microsoft.com/office/officeart/2008/layout/VerticalCurvedList"/>
    <dgm:cxn modelId="{B6DF347E-3168-DA4B-80E0-CA7A24C735B7}" type="presParOf" srcId="{A1D42EB6-0809-3B48-9670-CBE1C0EB0B35}" destId="{EF6951C2-E34E-9C45-921E-DBEF96F44CE2}" srcOrd="2" destOrd="0" presId="urn:microsoft.com/office/officeart/2008/layout/VerticalCurvedList"/>
    <dgm:cxn modelId="{D9CD0AAD-1FFD-9D47-B006-B2B0393A2F10}" type="presParOf" srcId="{A1D42EB6-0809-3B48-9670-CBE1C0EB0B35}" destId="{F2F23689-6DCB-774A-8BDF-DE79F3713104}" srcOrd="3" destOrd="0" presId="urn:microsoft.com/office/officeart/2008/layout/VerticalCurvedList"/>
    <dgm:cxn modelId="{62AFAC2E-90D5-5541-852F-974A2F8780B3}" type="presParOf" srcId="{737D07C6-9B0D-0147-8D7B-9E6C2029134E}" destId="{5CD9F304-39FC-E84D-9CF5-BD1CC44358F1}" srcOrd="1" destOrd="0" presId="urn:microsoft.com/office/officeart/2008/layout/VerticalCurvedList"/>
    <dgm:cxn modelId="{9A144FFA-E5F8-774C-B880-D4DDBD09205F}" type="presParOf" srcId="{737D07C6-9B0D-0147-8D7B-9E6C2029134E}" destId="{1139AA75-6020-D542-8AB3-2D67F17762FD}" srcOrd="2" destOrd="0" presId="urn:microsoft.com/office/officeart/2008/layout/VerticalCurvedList"/>
    <dgm:cxn modelId="{717D3078-747C-0B48-B6FE-AA65800C2C42}" type="presParOf" srcId="{1139AA75-6020-D542-8AB3-2D67F17762FD}" destId="{ACDF77A8-7D82-FE4C-BC3F-41FE9528AA72}" srcOrd="0" destOrd="0" presId="urn:microsoft.com/office/officeart/2008/layout/VerticalCurvedList"/>
    <dgm:cxn modelId="{D73F679E-8B64-C84D-A8BC-C34E47D3EB4B}" type="presParOf" srcId="{737D07C6-9B0D-0147-8D7B-9E6C2029134E}" destId="{3FE15AC4-92CA-0841-9D71-217FF1099C75}" srcOrd="3" destOrd="0" presId="urn:microsoft.com/office/officeart/2008/layout/VerticalCurvedList"/>
    <dgm:cxn modelId="{A1A4C8CE-7604-D54A-8940-CA1EFBB337BF}" type="presParOf" srcId="{737D07C6-9B0D-0147-8D7B-9E6C2029134E}" destId="{536B7146-A36E-3D4C-AE80-97992E523ECB}" srcOrd="4" destOrd="0" presId="urn:microsoft.com/office/officeart/2008/layout/VerticalCurvedList"/>
    <dgm:cxn modelId="{EE31E70D-EF86-B84B-A0BE-9BDA5408E791}" type="presParOf" srcId="{536B7146-A36E-3D4C-AE80-97992E523ECB}" destId="{87FB8C53-AB37-1144-A480-C9F92066220C}" srcOrd="0" destOrd="0" presId="urn:microsoft.com/office/officeart/2008/layout/VerticalCurvedList"/>
    <dgm:cxn modelId="{DE029B15-213A-6F49-9280-19887E3B24EA}" type="presParOf" srcId="{737D07C6-9B0D-0147-8D7B-9E6C2029134E}" destId="{6F43DC87-FBD8-4640-A489-DF740A1775BD}" srcOrd="5" destOrd="0" presId="urn:microsoft.com/office/officeart/2008/layout/VerticalCurvedList"/>
    <dgm:cxn modelId="{EDBA65F4-6254-C14C-9C7D-35B37680DE3B}" type="presParOf" srcId="{737D07C6-9B0D-0147-8D7B-9E6C2029134E}" destId="{4D571421-63CE-9C4C-9084-E0683B06C621}" srcOrd="6" destOrd="0" presId="urn:microsoft.com/office/officeart/2008/layout/VerticalCurvedList"/>
    <dgm:cxn modelId="{B08FFC34-CC44-A041-8981-79C644DC88C5}" type="presParOf" srcId="{4D571421-63CE-9C4C-9084-E0683B06C621}" destId="{82D23032-F28F-DB45-87F4-84AD006DD3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5CD3E-FEC5-5347-A82B-8970E6EE93CA}">
      <dsp:nvSpPr>
        <dsp:cNvPr id="0" name=""/>
        <dsp:cNvSpPr/>
      </dsp:nvSpPr>
      <dsp:spPr>
        <a:xfrm>
          <a:off x="-4007115" y="-615135"/>
          <a:ext cx="4775241" cy="4775241"/>
        </a:xfrm>
        <a:prstGeom prst="blockArc">
          <a:avLst>
            <a:gd name="adj1" fmla="val 18900000"/>
            <a:gd name="adj2" fmla="val 2700000"/>
            <a:gd name="adj3" fmla="val 45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9F304-39FC-E84D-9CF5-BD1CC44358F1}">
      <dsp:nvSpPr>
        <dsp:cNvPr id="0" name=""/>
        <dsp:cNvSpPr/>
      </dsp:nvSpPr>
      <dsp:spPr>
        <a:xfrm>
          <a:off x="493973" y="354497"/>
          <a:ext cx="4951854" cy="708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2764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 dirty="0"/>
        </a:p>
      </dsp:txBody>
      <dsp:txXfrm>
        <a:off x="493973" y="354497"/>
        <a:ext cx="4951854" cy="708994"/>
      </dsp:txXfrm>
    </dsp:sp>
    <dsp:sp modelId="{ACDF77A8-7D82-FE4C-BC3F-41FE9528AA72}">
      <dsp:nvSpPr>
        <dsp:cNvPr id="0" name=""/>
        <dsp:cNvSpPr/>
      </dsp:nvSpPr>
      <dsp:spPr>
        <a:xfrm>
          <a:off x="50852" y="265872"/>
          <a:ext cx="886242" cy="886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15AC4-92CA-0841-9D71-217FF1099C75}">
      <dsp:nvSpPr>
        <dsp:cNvPr id="0" name=""/>
        <dsp:cNvSpPr/>
      </dsp:nvSpPr>
      <dsp:spPr>
        <a:xfrm>
          <a:off x="751692" y="1417988"/>
          <a:ext cx="4694135" cy="708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2764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 dirty="0"/>
        </a:p>
      </dsp:txBody>
      <dsp:txXfrm>
        <a:off x="751692" y="1417988"/>
        <a:ext cx="4694135" cy="708994"/>
      </dsp:txXfrm>
    </dsp:sp>
    <dsp:sp modelId="{87FB8C53-AB37-1144-A480-C9F92066220C}">
      <dsp:nvSpPr>
        <dsp:cNvPr id="0" name=""/>
        <dsp:cNvSpPr/>
      </dsp:nvSpPr>
      <dsp:spPr>
        <a:xfrm>
          <a:off x="308571" y="1329364"/>
          <a:ext cx="886242" cy="886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3DC87-FBD8-4640-A489-DF740A1775BD}">
      <dsp:nvSpPr>
        <dsp:cNvPr id="0" name=""/>
        <dsp:cNvSpPr/>
      </dsp:nvSpPr>
      <dsp:spPr>
        <a:xfrm>
          <a:off x="493973" y="2481479"/>
          <a:ext cx="4951854" cy="7089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2764" tIns="96520" rIns="96520" bIns="9652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800" kern="1200" dirty="0"/>
        </a:p>
      </dsp:txBody>
      <dsp:txXfrm>
        <a:off x="493973" y="2481479"/>
        <a:ext cx="4951854" cy="708994"/>
      </dsp:txXfrm>
    </dsp:sp>
    <dsp:sp modelId="{82D23032-F28F-DB45-87F4-84AD006DD375}">
      <dsp:nvSpPr>
        <dsp:cNvPr id="0" name=""/>
        <dsp:cNvSpPr/>
      </dsp:nvSpPr>
      <dsp:spPr>
        <a:xfrm>
          <a:off x="50852" y="2392855"/>
          <a:ext cx="886242" cy="8862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91348812b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91348812b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>
          <a:extLst>
            <a:ext uri="{FF2B5EF4-FFF2-40B4-BE49-F238E27FC236}">
              <a16:creationId xmlns:a16="http://schemas.microsoft.com/office/drawing/2014/main" id="{2D74851D-0B0C-CD80-5031-28D3C2AE8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91348812b7_0_0:notes">
            <a:extLst>
              <a:ext uri="{FF2B5EF4-FFF2-40B4-BE49-F238E27FC236}">
                <a16:creationId xmlns:a16="http://schemas.microsoft.com/office/drawing/2014/main" id="{A9ACEADB-B18C-9ED1-3316-D0205C7D5C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91348812b7_0_0:notes">
            <a:extLst>
              <a:ext uri="{FF2B5EF4-FFF2-40B4-BE49-F238E27FC236}">
                <a16:creationId xmlns:a16="http://schemas.microsoft.com/office/drawing/2014/main" id="{6B50F5D4-B9BB-5009-0C86-B9F232631A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6196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1258269c9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1258269c9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4395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1258269c9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1258269c9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21258269c9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21258269c9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3991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91348812b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91348812b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91348812b7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91348812b7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173275" y="983063"/>
            <a:ext cx="4615200" cy="269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173275" y="3750938"/>
            <a:ext cx="4615200" cy="40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719088" y="291244"/>
            <a:ext cx="7705825" cy="4561012"/>
            <a:chOff x="719088" y="291244"/>
            <a:chExt cx="7705825" cy="4561012"/>
          </a:xfrm>
        </p:grpSpPr>
        <p:cxnSp>
          <p:nvCxnSpPr>
            <p:cNvPr id="12" name="Google Shape;12;p2"/>
            <p:cNvCxnSpPr/>
            <p:nvPr/>
          </p:nvCxnSpPr>
          <p:spPr>
            <a:xfrm rot="10800000">
              <a:off x="2688013" y="291244"/>
              <a:ext cx="5736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 rot="10800000">
              <a:off x="719088" y="4852256"/>
              <a:ext cx="5736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4" name="Google Shape;14;p2"/>
          <p:cNvSpPr/>
          <p:nvPr/>
        </p:nvSpPr>
        <p:spPr>
          <a:xfrm>
            <a:off x="-6510175" y="-963750"/>
            <a:ext cx="7071000" cy="70710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Kumbh Sans"/>
              <a:ea typeface="Kumbh Sans"/>
              <a:cs typeface="Kumbh Sans"/>
              <a:sym typeface="Kumbh San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23"/>
          <p:cNvGrpSpPr/>
          <p:nvPr/>
        </p:nvGrpSpPr>
        <p:grpSpPr>
          <a:xfrm flipH="1">
            <a:off x="719088" y="291244"/>
            <a:ext cx="7705825" cy="4561012"/>
            <a:chOff x="719088" y="291244"/>
            <a:chExt cx="7705825" cy="4561012"/>
          </a:xfrm>
        </p:grpSpPr>
        <p:cxnSp>
          <p:nvCxnSpPr>
            <p:cNvPr id="200" name="Google Shape;200;p23"/>
            <p:cNvCxnSpPr/>
            <p:nvPr/>
          </p:nvCxnSpPr>
          <p:spPr>
            <a:xfrm rot="10800000">
              <a:off x="2688013" y="291244"/>
              <a:ext cx="5736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23"/>
            <p:cNvCxnSpPr/>
            <p:nvPr/>
          </p:nvCxnSpPr>
          <p:spPr>
            <a:xfrm rot="10800000">
              <a:off x="719088" y="4852256"/>
              <a:ext cx="5736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2" name="Google Shape;202;p23"/>
          <p:cNvSpPr/>
          <p:nvPr/>
        </p:nvSpPr>
        <p:spPr>
          <a:xfrm>
            <a:off x="-6510175" y="-963750"/>
            <a:ext cx="7071000" cy="70710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Kumbh Sans"/>
              <a:ea typeface="Kumbh Sans"/>
              <a:cs typeface="Kumbh Sans"/>
              <a:sym typeface="Kumbh Sans"/>
            </a:endParaRPr>
          </a:p>
        </p:txBody>
      </p:sp>
      <p:sp>
        <p:nvSpPr>
          <p:cNvPr id="203" name="Google Shape;203;p23"/>
          <p:cNvSpPr/>
          <p:nvPr/>
        </p:nvSpPr>
        <p:spPr>
          <a:xfrm>
            <a:off x="7770067" y="-5284100"/>
            <a:ext cx="7071000" cy="70710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Kumbh Sans"/>
              <a:ea typeface="Kumbh Sans"/>
              <a:cs typeface="Kumbh Sans"/>
              <a:sym typeface="Kumbh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p24"/>
          <p:cNvGrpSpPr/>
          <p:nvPr/>
        </p:nvGrpSpPr>
        <p:grpSpPr>
          <a:xfrm>
            <a:off x="719088" y="291244"/>
            <a:ext cx="7705825" cy="4561012"/>
            <a:chOff x="719088" y="291244"/>
            <a:chExt cx="7705825" cy="4561012"/>
          </a:xfrm>
        </p:grpSpPr>
        <p:cxnSp>
          <p:nvCxnSpPr>
            <p:cNvPr id="206" name="Google Shape;206;p24"/>
            <p:cNvCxnSpPr/>
            <p:nvPr/>
          </p:nvCxnSpPr>
          <p:spPr>
            <a:xfrm rot="10800000">
              <a:off x="2688013" y="291244"/>
              <a:ext cx="5736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24"/>
            <p:cNvCxnSpPr/>
            <p:nvPr/>
          </p:nvCxnSpPr>
          <p:spPr>
            <a:xfrm rot="10800000">
              <a:off x="719088" y="4852256"/>
              <a:ext cx="5736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24"/>
          <p:cNvSpPr/>
          <p:nvPr/>
        </p:nvSpPr>
        <p:spPr>
          <a:xfrm>
            <a:off x="-6510175" y="-963750"/>
            <a:ext cx="7071000" cy="70710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Kumbh Sans"/>
              <a:ea typeface="Kumbh Sans"/>
              <a:cs typeface="Kumbh Sans"/>
              <a:sym typeface="Kumbh Sans"/>
            </a:endParaRPr>
          </a:p>
        </p:txBody>
      </p:sp>
      <p:sp>
        <p:nvSpPr>
          <p:cNvPr id="209" name="Google Shape;209;p24"/>
          <p:cNvSpPr/>
          <p:nvPr/>
        </p:nvSpPr>
        <p:spPr>
          <a:xfrm>
            <a:off x="7073992" y="3953699"/>
            <a:ext cx="7071000" cy="70710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Kumbh Sans"/>
              <a:ea typeface="Kumbh Sans"/>
              <a:cs typeface="Kumbh Sans"/>
              <a:sym typeface="Kumbh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4998097" y="2530593"/>
            <a:ext cx="3039900" cy="12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2"/>
          </p:nvPr>
        </p:nvSpPr>
        <p:spPr>
          <a:xfrm>
            <a:off x="1106003" y="2530593"/>
            <a:ext cx="3039900" cy="12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3"/>
          </p:nvPr>
        </p:nvSpPr>
        <p:spPr>
          <a:xfrm>
            <a:off x="1106003" y="2319800"/>
            <a:ext cx="30399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Aboreto"/>
                <a:ea typeface="Aboreto"/>
                <a:cs typeface="Aboreto"/>
                <a:sym typeface="Abore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4"/>
          </p:nvPr>
        </p:nvSpPr>
        <p:spPr>
          <a:xfrm>
            <a:off x="4998097" y="2319800"/>
            <a:ext cx="30399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Aboreto"/>
                <a:ea typeface="Aboreto"/>
                <a:cs typeface="Aboreto"/>
                <a:sym typeface="Abore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36" name="Google Shape;36;p5"/>
          <p:cNvGrpSpPr/>
          <p:nvPr/>
        </p:nvGrpSpPr>
        <p:grpSpPr>
          <a:xfrm flipH="1">
            <a:off x="719088" y="291244"/>
            <a:ext cx="7705825" cy="4561012"/>
            <a:chOff x="719088" y="291244"/>
            <a:chExt cx="7705825" cy="4561012"/>
          </a:xfrm>
        </p:grpSpPr>
        <p:cxnSp>
          <p:nvCxnSpPr>
            <p:cNvPr id="37" name="Google Shape;37;p5"/>
            <p:cNvCxnSpPr/>
            <p:nvPr/>
          </p:nvCxnSpPr>
          <p:spPr>
            <a:xfrm rot="10800000">
              <a:off x="2688013" y="291244"/>
              <a:ext cx="5736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5"/>
            <p:cNvCxnSpPr/>
            <p:nvPr/>
          </p:nvCxnSpPr>
          <p:spPr>
            <a:xfrm rot="10800000">
              <a:off x="719088" y="4852256"/>
              <a:ext cx="5736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9" name="Google Shape;39;p5"/>
          <p:cNvSpPr/>
          <p:nvPr/>
        </p:nvSpPr>
        <p:spPr>
          <a:xfrm>
            <a:off x="-6510175" y="-963750"/>
            <a:ext cx="7071000" cy="70710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Kumbh Sans"/>
              <a:ea typeface="Kumbh Sans"/>
              <a:cs typeface="Kumbh Sans"/>
              <a:sym typeface="Kumbh Sans"/>
            </a:endParaRPr>
          </a:p>
        </p:txBody>
      </p:sp>
      <p:sp>
        <p:nvSpPr>
          <p:cNvPr id="40" name="Google Shape;40;p5"/>
          <p:cNvSpPr/>
          <p:nvPr/>
        </p:nvSpPr>
        <p:spPr>
          <a:xfrm>
            <a:off x="7580675" y="-2206125"/>
            <a:ext cx="2795100" cy="27951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Kumbh Sans"/>
              <a:ea typeface="Kumbh Sans"/>
              <a:cs typeface="Kumbh Sans"/>
              <a:sym typeface="Kumbh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738300" y="445025"/>
            <a:ext cx="4839600" cy="10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1"/>
          </p:nvPr>
        </p:nvSpPr>
        <p:spPr>
          <a:xfrm>
            <a:off x="1019700" y="1863900"/>
            <a:ext cx="4276800" cy="20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7"/>
          <p:cNvSpPr>
            <a:spLocks noGrp="1"/>
          </p:cNvSpPr>
          <p:nvPr>
            <p:ph type="pic" idx="2"/>
          </p:nvPr>
        </p:nvSpPr>
        <p:spPr>
          <a:xfrm>
            <a:off x="5468112" y="1095000"/>
            <a:ext cx="2953500" cy="2953500"/>
          </a:xfrm>
          <a:prstGeom prst="round2SameRect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85725" dist="47625" dir="8400000" algn="bl" rotWithShape="0">
              <a:schemeClr val="lt1">
                <a:alpha val="30000"/>
              </a:schemeClr>
            </a:outerShdw>
          </a:effectLst>
        </p:spPr>
      </p:sp>
      <p:grpSp>
        <p:nvGrpSpPr>
          <p:cNvPr id="51" name="Google Shape;51;p7"/>
          <p:cNvGrpSpPr/>
          <p:nvPr/>
        </p:nvGrpSpPr>
        <p:grpSpPr>
          <a:xfrm>
            <a:off x="719088" y="291244"/>
            <a:ext cx="7705825" cy="4561012"/>
            <a:chOff x="719088" y="291244"/>
            <a:chExt cx="7705825" cy="4561012"/>
          </a:xfrm>
        </p:grpSpPr>
        <p:cxnSp>
          <p:nvCxnSpPr>
            <p:cNvPr id="52" name="Google Shape;52;p7"/>
            <p:cNvCxnSpPr/>
            <p:nvPr/>
          </p:nvCxnSpPr>
          <p:spPr>
            <a:xfrm rot="10800000">
              <a:off x="2688013" y="291244"/>
              <a:ext cx="5736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7"/>
            <p:cNvCxnSpPr/>
            <p:nvPr/>
          </p:nvCxnSpPr>
          <p:spPr>
            <a:xfrm rot="10800000">
              <a:off x="719088" y="4852256"/>
              <a:ext cx="5736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7"/>
          <p:cNvSpPr/>
          <p:nvPr/>
        </p:nvSpPr>
        <p:spPr>
          <a:xfrm>
            <a:off x="-5653975" y="-5284100"/>
            <a:ext cx="7071000" cy="70710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Kumbh Sans"/>
              <a:ea typeface="Kumbh Sans"/>
              <a:cs typeface="Kumbh Sans"/>
              <a:sym typeface="Kumbh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title"/>
          </p:nvPr>
        </p:nvSpPr>
        <p:spPr>
          <a:xfrm>
            <a:off x="2724150" y="1307100"/>
            <a:ext cx="3695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57" name="Google Shape;57;p8"/>
          <p:cNvGrpSpPr/>
          <p:nvPr/>
        </p:nvGrpSpPr>
        <p:grpSpPr>
          <a:xfrm flipH="1">
            <a:off x="719088" y="291244"/>
            <a:ext cx="7705825" cy="4561012"/>
            <a:chOff x="719088" y="291244"/>
            <a:chExt cx="7705825" cy="4561012"/>
          </a:xfrm>
        </p:grpSpPr>
        <p:cxnSp>
          <p:nvCxnSpPr>
            <p:cNvPr id="58" name="Google Shape;58;p8"/>
            <p:cNvCxnSpPr/>
            <p:nvPr/>
          </p:nvCxnSpPr>
          <p:spPr>
            <a:xfrm rot="10800000">
              <a:off x="2688013" y="291244"/>
              <a:ext cx="5736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8"/>
            <p:cNvCxnSpPr/>
            <p:nvPr/>
          </p:nvCxnSpPr>
          <p:spPr>
            <a:xfrm rot="10800000">
              <a:off x="719088" y="4852256"/>
              <a:ext cx="5736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0" name="Google Shape;60;p8"/>
          <p:cNvSpPr/>
          <p:nvPr/>
        </p:nvSpPr>
        <p:spPr>
          <a:xfrm>
            <a:off x="7770067" y="-5284100"/>
            <a:ext cx="7071000" cy="70710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Kumbh Sans"/>
              <a:ea typeface="Kumbh Sans"/>
              <a:cs typeface="Kumbh Sans"/>
              <a:sym typeface="Kumbh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9"/>
          <p:cNvGrpSpPr/>
          <p:nvPr/>
        </p:nvGrpSpPr>
        <p:grpSpPr>
          <a:xfrm>
            <a:off x="719088" y="291244"/>
            <a:ext cx="7705825" cy="4561012"/>
            <a:chOff x="719088" y="291244"/>
            <a:chExt cx="7705825" cy="4561012"/>
          </a:xfrm>
        </p:grpSpPr>
        <p:cxnSp>
          <p:nvCxnSpPr>
            <p:cNvPr id="63" name="Google Shape;63;p9"/>
            <p:cNvCxnSpPr/>
            <p:nvPr/>
          </p:nvCxnSpPr>
          <p:spPr>
            <a:xfrm rot="10800000">
              <a:off x="2688013" y="291244"/>
              <a:ext cx="5736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9"/>
            <p:cNvCxnSpPr/>
            <p:nvPr/>
          </p:nvCxnSpPr>
          <p:spPr>
            <a:xfrm rot="10800000">
              <a:off x="719088" y="4852256"/>
              <a:ext cx="5736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2201850" y="1584874"/>
            <a:ext cx="4740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ubTitle" idx="1"/>
          </p:nvPr>
        </p:nvSpPr>
        <p:spPr>
          <a:xfrm>
            <a:off x="2201925" y="2427926"/>
            <a:ext cx="4740300" cy="11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-5660558" y="-5288280"/>
            <a:ext cx="7071000" cy="70710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Kumbh Sans"/>
              <a:ea typeface="Kumbh Sans"/>
              <a:cs typeface="Kumbh Sans"/>
              <a:sym typeface="Kumbh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-6875" y="0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720000" y="403800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1"/>
          </p:nvPr>
        </p:nvSpPr>
        <p:spPr>
          <a:xfrm>
            <a:off x="1163736" y="1458875"/>
            <a:ext cx="29670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latin typeface="Aboreto"/>
                <a:ea typeface="Aboreto"/>
                <a:cs typeface="Aboreto"/>
                <a:sym typeface="Abore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subTitle" idx="2"/>
          </p:nvPr>
        </p:nvSpPr>
        <p:spPr>
          <a:xfrm>
            <a:off x="1163738" y="1689694"/>
            <a:ext cx="2967000" cy="102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subTitle" idx="3"/>
          </p:nvPr>
        </p:nvSpPr>
        <p:spPr>
          <a:xfrm>
            <a:off x="5013264" y="1689694"/>
            <a:ext cx="2967000" cy="102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subTitle" idx="4"/>
          </p:nvPr>
        </p:nvSpPr>
        <p:spPr>
          <a:xfrm>
            <a:off x="1163738" y="3209419"/>
            <a:ext cx="2967000" cy="102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0"/>
          <p:cNvSpPr txBox="1">
            <a:spLocks noGrp="1"/>
          </p:cNvSpPr>
          <p:nvPr>
            <p:ph type="subTitle" idx="5"/>
          </p:nvPr>
        </p:nvSpPr>
        <p:spPr>
          <a:xfrm>
            <a:off x="5013264" y="3209419"/>
            <a:ext cx="2967000" cy="1027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0"/>
          <p:cNvSpPr txBox="1">
            <a:spLocks noGrp="1"/>
          </p:cNvSpPr>
          <p:nvPr>
            <p:ph type="subTitle" idx="6"/>
          </p:nvPr>
        </p:nvSpPr>
        <p:spPr>
          <a:xfrm>
            <a:off x="1163736" y="2978600"/>
            <a:ext cx="29670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latin typeface="Aboreto"/>
                <a:ea typeface="Aboreto"/>
                <a:cs typeface="Aboreto"/>
                <a:sym typeface="Abore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3" name="Google Shape;163;p20"/>
          <p:cNvSpPr txBox="1">
            <a:spLocks noGrp="1"/>
          </p:cNvSpPr>
          <p:nvPr>
            <p:ph type="subTitle" idx="7"/>
          </p:nvPr>
        </p:nvSpPr>
        <p:spPr>
          <a:xfrm>
            <a:off x="5013261" y="1458875"/>
            <a:ext cx="29670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latin typeface="Aboreto"/>
                <a:ea typeface="Aboreto"/>
                <a:cs typeface="Aboreto"/>
                <a:sym typeface="Abore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subTitle" idx="8"/>
          </p:nvPr>
        </p:nvSpPr>
        <p:spPr>
          <a:xfrm>
            <a:off x="5013261" y="2978600"/>
            <a:ext cx="29670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1800">
                <a:latin typeface="Aboreto"/>
                <a:ea typeface="Aboreto"/>
                <a:cs typeface="Aboreto"/>
                <a:sym typeface="Abore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165" name="Google Shape;165;p20"/>
          <p:cNvGrpSpPr/>
          <p:nvPr/>
        </p:nvGrpSpPr>
        <p:grpSpPr>
          <a:xfrm flipH="1">
            <a:off x="719088" y="291244"/>
            <a:ext cx="7705825" cy="4561012"/>
            <a:chOff x="719088" y="291244"/>
            <a:chExt cx="7705825" cy="4561012"/>
          </a:xfrm>
        </p:grpSpPr>
        <p:cxnSp>
          <p:nvCxnSpPr>
            <p:cNvPr id="166" name="Google Shape;166;p20"/>
            <p:cNvCxnSpPr/>
            <p:nvPr/>
          </p:nvCxnSpPr>
          <p:spPr>
            <a:xfrm rot="10800000">
              <a:off x="2688013" y="291244"/>
              <a:ext cx="5736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20"/>
            <p:cNvCxnSpPr/>
            <p:nvPr/>
          </p:nvCxnSpPr>
          <p:spPr>
            <a:xfrm rot="10800000">
              <a:off x="719088" y="4852256"/>
              <a:ext cx="5736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8" name="Google Shape;168;p20"/>
          <p:cNvSpPr/>
          <p:nvPr/>
        </p:nvSpPr>
        <p:spPr>
          <a:xfrm>
            <a:off x="-6510175" y="-963750"/>
            <a:ext cx="7071000" cy="70710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Kumbh Sans"/>
              <a:ea typeface="Kumbh Sans"/>
              <a:cs typeface="Kumbh Sans"/>
              <a:sym typeface="Kumbh Sans"/>
            </a:endParaRPr>
          </a:p>
        </p:txBody>
      </p:sp>
      <p:sp>
        <p:nvSpPr>
          <p:cNvPr id="169" name="Google Shape;169;p20"/>
          <p:cNvSpPr/>
          <p:nvPr/>
        </p:nvSpPr>
        <p:spPr>
          <a:xfrm>
            <a:off x="7770067" y="-5284100"/>
            <a:ext cx="7071000" cy="70710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Kumbh Sans"/>
              <a:ea typeface="Kumbh Sans"/>
              <a:cs typeface="Kumbh Sans"/>
              <a:sym typeface="Kumbh San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1"/>
          <p:cNvSpPr txBox="1">
            <a:spLocks noGrp="1"/>
          </p:cNvSpPr>
          <p:nvPr>
            <p:ph type="subTitle" idx="1"/>
          </p:nvPr>
        </p:nvSpPr>
        <p:spPr>
          <a:xfrm>
            <a:off x="962941" y="1614517"/>
            <a:ext cx="2250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1"/>
          <p:cNvSpPr txBox="1">
            <a:spLocks noGrp="1"/>
          </p:cNvSpPr>
          <p:nvPr>
            <p:ph type="subTitle" idx="2"/>
          </p:nvPr>
        </p:nvSpPr>
        <p:spPr>
          <a:xfrm>
            <a:off x="3446580" y="1614517"/>
            <a:ext cx="2250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1"/>
          <p:cNvSpPr txBox="1">
            <a:spLocks noGrp="1"/>
          </p:cNvSpPr>
          <p:nvPr>
            <p:ph type="subTitle" idx="3"/>
          </p:nvPr>
        </p:nvSpPr>
        <p:spPr>
          <a:xfrm>
            <a:off x="962941" y="3268600"/>
            <a:ext cx="2250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subTitle" idx="4"/>
          </p:nvPr>
        </p:nvSpPr>
        <p:spPr>
          <a:xfrm>
            <a:off x="3446580" y="3268600"/>
            <a:ext cx="2250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subTitle" idx="5"/>
          </p:nvPr>
        </p:nvSpPr>
        <p:spPr>
          <a:xfrm>
            <a:off x="5930219" y="1614517"/>
            <a:ext cx="2250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subTitle" idx="6"/>
          </p:nvPr>
        </p:nvSpPr>
        <p:spPr>
          <a:xfrm>
            <a:off x="5930219" y="3268600"/>
            <a:ext cx="2250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1"/>
          <p:cNvSpPr txBox="1">
            <a:spLocks noGrp="1"/>
          </p:cNvSpPr>
          <p:nvPr>
            <p:ph type="subTitle" idx="7"/>
          </p:nvPr>
        </p:nvSpPr>
        <p:spPr>
          <a:xfrm>
            <a:off x="962941" y="1260075"/>
            <a:ext cx="22488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Aboreto"/>
                <a:ea typeface="Aboreto"/>
                <a:cs typeface="Aboreto"/>
                <a:sym typeface="Abore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subTitle" idx="8"/>
          </p:nvPr>
        </p:nvSpPr>
        <p:spPr>
          <a:xfrm>
            <a:off x="3446580" y="1260075"/>
            <a:ext cx="22488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Aboreto"/>
                <a:ea typeface="Aboreto"/>
                <a:cs typeface="Aboreto"/>
                <a:sym typeface="Abore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9"/>
          </p:nvPr>
        </p:nvSpPr>
        <p:spPr>
          <a:xfrm>
            <a:off x="5932259" y="1260075"/>
            <a:ext cx="22488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Aboreto"/>
                <a:ea typeface="Aboreto"/>
                <a:cs typeface="Aboreto"/>
                <a:sym typeface="Abore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subTitle" idx="13"/>
          </p:nvPr>
        </p:nvSpPr>
        <p:spPr>
          <a:xfrm>
            <a:off x="962941" y="2910944"/>
            <a:ext cx="22488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Aboreto"/>
                <a:ea typeface="Aboreto"/>
                <a:cs typeface="Aboreto"/>
                <a:sym typeface="Abore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subTitle" idx="14"/>
          </p:nvPr>
        </p:nvSpPr>
        <p:spPr>
          <a:xfrm>
            <a:off x="3446580" y="2910944"/>
            <a:ext cx="22488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Aboreto"/>
                <a:ea typeface="Aboreto"/>
                <a:cs typeface="Aboreto"/>
                <a:sym typeface="Abore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subTitle" idx="15"/>
          </p:nvPr>
        </p:nvSpPr>
        <p:spPr>
          <a:xfrm>
            <a:off x="5932259" y="2910944"/>
            <a:ext cx="22488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Aboreto"/>
                <a:ea typeface="Aboreto"/>
                <a:cs typeface="Aboreto"/>
                <a:sym typeface="Abore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184" name="Google Shape;184;p21"/>
          <p:cNvGrpSpPr/>
          <p:nvPr/>
        </p:nvGrpSpPr>
        <p:grpSpPr>
          <a:xfrm>
            <a:off x="719088" y="291244"/>
            <a:ext cx="7705825" cy="4561012"/>
            <a:chOff x="719088" y="291244"/>
            <a:chExt cx="7705825" cy="4561012"/>
          </a:xfrm>
        </p:grpSpPr>
        <p:cxnSp>
          <p:nvCxnSpPr>
            <p:cNvPr id="185" name="Google Shape;185;p21"/>
            <p:cNvCxnSpPr/>
            <p:nvPr/>
          </p:nvCxnSpPr>
          <p:spPr>
            <a:xfrm rot="10800000">
              <a:off x="2688013" y="291244"/>
              <a:ext cx="5736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21"/>
            <p:cNvCxnSpPr/>
            <p:nvPr/>
          </p:nvCxnSpPr>
          <p:spPr>
            <a:xfrm rot="10800000">
              <a:off x="719088" y="4852256"/>
              <a:ext cx="5736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7" name="Google Shape;187;p21"/>
          <p:cNvSpPr/>
          <p:nvPr/>
        </p:nvSpPr>
        <p:spPr>
          <a:xfrm>
            <a:off x="-5653975" y="-5284100"/>
            <a:ext cx="7071000" cy="70710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Kumbh Sans"/>
              <a:ea typeface="Kumbh Sans"/>
              <a:cs typeface="Kumbh Sans"/>
              <a:sym typeface="Kumbh Sans"/>
            </a:endParaRPr>
          </a:p>
        </p:txBody>
      </p:sp>
      <p:sp>
        <p:nvSpPr>
          <p:cNvPr id="188" name="Google Shape;188;p21"/>
          <p:cNvSpPr/>
          <p:nvPr/>
        </p:nvSpPr>
        <p:spPr>
          <a:xfrm>
            <a:off x="7073992" y="3953699"/>
            <a:ext cx="7071000" cy="70710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Kumbh Sans"/>
              <a:ea typeface="Kumbh Sans"/>
              <a:cs typeface="Kumbh Sans"/>
              <a:sym typeface="Kumbh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oreto"/>
              <a:buNone/>
              <a:defRPr sz="3000">
                <a:solidFill>
                  <a:schemeClr val="dk1"/>
                </a:solidFill>
                <a:latin typeface="Aboreto"/>
                <a:ea typeface="Aboreto"/>
                <a:cs typeface="Aboreto"/>
                <a:sym typeface="Abore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Char char="●"/>
              <a:defRPr sz="1200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Char char="○"/>
              <a:defRPr sz="1200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Char char="■"/>
              <a:defRPr sz="1200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Char char="●"/>
              <a:defRPr sz="1200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Char char="○"/>
              <a:defRPr sz="1200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Char char="■"/>
              <a:defRPr sz="1200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Char char="●"/>
              <a:defRPr sz="1200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Char char="○"/>
              <a:defRPr sz="1200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Char char="■"/>
              <a:defRPr sz="1200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66" r:id="rId8"/>
    <p:sldLayoutId id="2147483667" r:id="rId9"/>
    <p:sldLayoutId id="2147483669" r:id="rId10"/>
    <p:sldLayoutId id="214748367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>
            <a:spLocks noGrp="1"/>
          </p:cNvSpPr>
          <p:nvPr>
            <p:ph type="ctrTitle"/>
          </p:nvPr>
        </p:nvSpPr>
        <p:spPr>
          <a:xfrm>
            <a:off x="570802" y="3465425"/>
            <a:ext cx="6188307" cy="136133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</a:rPr>
              <a:t>15-PGDH Inhibition in Human Cardiac Fibroblasts</a:t>
            </a:r>
            <a:br>
              <a:rPr lang="en-US" sz="3000" b="1" dirty="0">
                <a:solidFill>
                  <a:schemeClr val="dk1"/>
                </a:solidFill>
              </a:rPr>
            </a:br>
            <a:r>
              <a:rPr lang="en-US" sz="1600" b="1" u="sng" dirty="0" err="1">
                <a:solidFill>
                  <a:schemeClr val="dk1"/>
                </a:solidFill>
              </a:rPr>
              <a:t>Mckinsey</a:t>
            </a:r>
            <a:r>
              <a:rPr lang="en-US" sz="1600" b="1" u="sng" dirty="0">
                <a:solidFill>
                  <a:schemeClr val="dk1"/>
                </a:solidFill>
              </a:rPr>
              <a:t> lab </a:t>
            </a:r>
            <a:endParaRPr lang="en-US" sz="3000" b="1" u="sng" dirty="0">
              <a:solidFill>
                <a:schemeClr val="dk1"/>
              </a:solidFill>
            </a:endParaRPr>
          </a:p>
        </p:txBody>
      </p:sp>
      <p:sp>
        <p:nvSpPr>
          <p:cNvPr id="221" name="Google Shape;221;p28"/>
          <p:cNvSpPr txBox="1">
            <a:spLocks noGrp="1"/>
          </p:cNvSpPr>
          <p:nvPr>
            <p:ph type="subTitle" idx="1"/>
          </p:nvPr>
        </p:nvSpPr>
        <p:spPr>
          <a:xfrm>
            <a:off x="669955" y="2716031"/>
            <a:ext cx="1726109" cy="9051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Student: </a:t>
            </a:r>
            <a:r>
              <a:rPr lang="en" dirty="0" err="1"/>
              <a:t>Sharall</a:t>
            </a:r>
            <a:r>
              <a:rPr lang="en" dirty="0"/>
              <a:t> </a:t>
            </a:r>
            <a:r>
              <a:rPr lang="en" dirty="0" err="1"/>
              <a:t>Ashini</a:t>
            </a:r>
            <a:r>
              <a:rPr lang="en" dirty="0"/>
              <a:t> Virginia </a:t>
            </a:r>
            <a:r>
              <a:rPr lang="en" dirty="0" err="1"/>
              <a:t>Withanage</a:t>
            </a:r>
            <a:endParaRPr lang="en" dirty="0"/>
          </a:p>
        </p:txBody>
      </p:sp>
      <p:grpSp>
        <p:nvGrpSpPr>
          <p:cNvPr id="222" name="Google Shape;222;p28"/>
          <p:cNvGrpSpPr/>
          <p:nvPr/>
        </p:nvGrpSpPr>
        <p:grpSpPr>
          <a:xfrm>
            <a:off x="6602930" y="675911"/>
            <a:ext cx="2024886" cy="3791678"/>
            <a:chOff x="5962850" y="675911"/>
            <a:chExt cx="2024886" cy="3791678"/>
          </a:xfrm>
        </p:grpSpPr>
        <p:sp>
          <p:nvSpPr>
            <p:cNvPr id="223" name="Google Shape;223;p28"/>
            <p:cNvSpPr/>
            <p:nvPr/>
          </p:nvSpPr>
          <p:spPr>
            <a:xfrm>
              <a:off x="6415838" y="3361808"/>
              <a:ext cx="329696" cy="850091"/>
            </a:xfrm>
            <a:custGeom>
              <a:avLst/>
              <a:gdLst/>
              <a:ahLst/>
              <a:cxnLst/>
              <a:rect l="l" t="t" r="r" b="b"/>
              <a:pathLst>
                <a:path w="9903" h="25534" extrusionOk="0">
                  <a:moveTo>
                    <a:pt x="741" y="1"/>
                  </a:moveTo>
                  <a:lnTo>
                    <a:pt x="593" y="75"/>
                  </a:lnTo>
                  <a:lnTo>
                    <a:pt x="494" y="174"/>
                  </a:lnTo>
                  <a:lnTo>
                    <a:pt x="420" y="322"/>
                  </a:lnTo>
                  <a:lnTo>
                    <a:pt x="346" y="495"/>
                  </a:lnTo>
                  <a:lnTo>
                    <a:pt x="296" y="717"/>
                  </a:lnTo>
                  <a:lnTo>
                    <a:pt x="272" y="964"/>
                  </a:lnTo>
                  <a:lnTo>
                    <a:pt x="247" y="1235"/>
                  </a:lnTo>
                  <a:lnTo>
                    <a:pt x="247" y="1902"/>
                  </a:lnTo>
                  <a:lnTo>
                    <a:pt x="222" y="2692"/>
                  </a:lnTo>
                  <a:lnTo>
                    <a:pt x="25" y="15237"/>
                  </a:lnTo>
                  <a:lnTo>
                    <a:pt x="0" y="16101"/>
                  </a:lnTo>
                  <a:lnTo>
                    <a:pt x="0" y="16965"/>
                  </a:lnTo>
                  <a:lnTo>
                    <a:pt x="49" y="17854"/>
                  </a:lnTo>
                  <a:lnTo>
                    <a:pt x="99" y="18718"/>
                  </a:lnTo>
                  <a:lnTo>
                    <a:pt x="148" y="19138"/>
                  </a:lnTo>
                  <a:lnTo>
                    <a:pt x="222" y="19558"/>
                  </a:lnTo>
                  <a:lnTo>
                    <a:pt x="296" y="19978"/>
                  </a:lnTo>
                  <a:lnTo>
                    <a:pt x="395" y="20398"/>
                  </a:lnTo>
                  <a:lnTo>
                    <a:pt x="519" y="20793"/>
                  </a:lnTo>
                  <a:lnTo>
                    <a:pt x="667" y="21163"/>
                  </a:lnTo>
                  <a:lnTo>
                    <a:pt x="815" y="21534"/>
                  </a:lnTo>
                  <a:lnTo>
                    <a:pt x="988" y="21904"/>
                  </a:lnTo>
                  <a:lnTo>
                    <a:pt x="1235" y="22299"/>
                  </a:lnTo>
                  <a:lnTo>
                    <a:pt x="1482" y="22645"/>
                  </a:lnTo>
                  <a:lnTo>
                    <a:pt x="1753" y="22990"/>
                  </a:lnTo>
                  <a:lnTo>
                    <a:pt x="2050" y="23287"/>
                  </a:lnTo>
                  <a:lnTo>
                    <a:pt x="2346" y="23558"/>
                  </a:lnTo>
                  <a:lnTo>
                    <a:pt x="2667" y="23805"/>
                  </a:lnTo>
                  <a:lnTo>
                    <a:pt x="3013" y="24028"/>
                  </a:lnTo>
                  <a:lnTo>
                    <a:pt x="3358" y="24250"/>
                  </a:lnTo>
                  <a:lnTo>
                    <a:pt x="3704" y="24447"/>
                  </a:lnTo>
                  <a:lnTo>
                    <a:pt x="4075" y="24596"/>
                  </a:lnTo>
                  <a:lnTo>
                    <a:pt x="4445" y="24768"/>
                  </a:lnTo>
                  <a:lnTo>
                    <a:pt x="4815" y="24917"/>
                  </a:lnTo>
                  <a:lnTo>
                    <a:pt x="5556" y="25163"/>
                  </a:lnTo>
                  <a:lnTo>
                    <a:pt x="6322" y="25361"/>
                  </a:lnTo>
                  <a:lnTo>
                    <a:pt x="6593" y="25435"/>
                  </a:lnTo>
                  <a:lnTo>
                    <a:pt x="6890" y="25484"/>
                  </a:lnTo>
                  <a:lnTo>
                    <a:pt x="7186" y="25534"/>
                  </a:lnTo>
                  <a:lnTo>
                    <a:pt x="7458" y="25534"/>
                  </a:lnTo>
                  <a:lnTo>
                    <a:pt x="7729" y="25509"/>
                  </a:lnTo>
                  <a:lnTo>
                    <a:pt x="8001" y="25435"/>
                  </a:lnTo>
                  <a:lnTo>
                    <a:pt x="8149" y="25386"/>
                  </a:lnTo>
                  <a:lnTo>
                    <a:pt x="8272" y="25312"/>
                  </a:lnTo>
                  <a:lnTo>
                    <a:pt x="8371" y="25213"/>
                  </a:lnTo>
                  <a:lnTo>
                    <a:pt x="8495" y="25114"/>
                  </a:lnTo>
                  <a:lnTo>
                    <a:pt x="8692" y="24892"/>
                  </a:lnTo>
                  <a:lnTo>
                    <a:pt x="8840" y="24645"/>
                  </a:lnTo>
                  <a:lnTo>
                    <a:pt x="8939" y="24349"/>
                  </a:lnTo>
                  <a:lnTo>
                    <a:pt x="9038" y="24052"/>
                  </a:lnTo>
                  <a:lnTo>
                    <a:pt x="9112" y="23731"/>
                  </a:lnTo>
                  <a:lnTo>
                    <a:pt x="9186" y="23386"/>
                  </a:lnTo>
                  <a:lnTo>
                    <a:pt x="9260" y="22719"/>
                  </a:lnTo>
                  <a:lnTo>
                    <a:pt x="9532" y="19583"/>
                  </a:lnTo>
                  <a:lnTo>
                    <a:pt x="9779" y="16471"/>
                  </a:lnTo>
                  <a:lnTo>
                    <a:pt x="9877" y="14743"/>
                  </a:lnTo>
                  <a:lnTo>
                    <a:pt x="9902" y="13854"/>
                  </a:lnTo>
                  <a:lnTo>
                    <a:pt x="9902" y="12990"/>
                  </a:lnTo>
                  <a:lnTo>
                    <a:pt x="9877" y="12125"/>
                  </a:lnTo>
                  <a:lnTo>
                    <a:pt x="9803" y="11286"/>
                  </a:lnTo>
                  <a:lnTo>
                    <a:pt x="9680" y="10446"/>
                  </a:lnTo>
                  <a:lnTo>
                    <a:pt x="9532" y="9606"/>
                  </a:lnTo>
                  <a:lnTo>
                    <a:pt x="9408" y="9137"/>
                  </a:lnTo>
                  <a:lnTo>
                    <a:pt x="9260" y="8668"/>
                  </a:lnTo>
                  <a:lnTo>
                    <a:pt x="9112" y="8224"/>
                  </a:lnTo>
                  <a:lnTo>
                    <a:pt x="8939" y="7779"/>
                  </a:lnTo>
                  <a:lnTo>
                    <a:pt x="8742" y="7359"/>
                  </a:lnTo>
                  <a:lnTo>
                    <a:pt x="8544" y="6940"/>
                  </a:lnTo>
                  <a:lnTo>
                    <a:pt x="8322" y="6520"/>
                  </a:lnTo>
                  <a:lnTo>
                    <a:pt x="8100" y="6125"/>
                  </a:lnTo>
                  <a:lnTo>
                    <a:pt x="7853" y="5754"/>
                  </a:lnTo>
                  <a:lnTo>
                    <a:pt x="7606" y="5359"/>
                  </a:lnTo>
                  <a:lnTo>
                    <a:pt x="7062" y="4643"/>
                  </a:lnTo>
                  <a:lnTo>
                    <a:pt x="6494" y="3976"/>
                  </a:lnTo>
                  <a:lnTo>
                    <a:pt x="5902" y="3359"/>
                  </a:lnTo>
                  <a:lnTo>
                    <a:pt x="5457" y="2915"/>
                  </a:lnTo>
                  <a:lnTo>
                    <a:pt x="4988" y="2495"/>
                  </a:lnTo>
                  <a:lnTo>
                    <a:pt x="4494" y="2075"/>
                  </a:lnTo>
                  <a:lnTo>
                    <a:pt x="4000" y="1680"/>
                  </a:lnTo>
                  <a:lnTo>
                    <a:pt x="3507" y="1285"/>
                  </a:lnTo>
                  <a:lnTo>
                    <a:pt x="2988" y="939"/>
                  </a:lnTo>
                  <a:lnTo>
                    <a:pt x="2469" y="618"/>
                  </a:lnTo>
                  <a:lnTo>
                    <a:pt x="1951" y="322"/>
                  </a:lnTo>
                  <a:lnTo>
                    <a:pt x="1630" y="174"/>
                  </a:lnTo>
                  <a:lnTo>
                    <a:pt x="1334" y="75"/>
                  </a:lnTo>
                  <a:lnTo>
                    <a:pt x="11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6415838" y="3361808"/>
              <a:ext cx="329696" cy="850091"/>
            </a:xfrm>
            <a:custGeom>
              <a:avLst/>
              <a:gdLst/>
              <a:ahLst/>
              <a:cxnLst/>
              <a:rect l="l" t="t" r="r" b="b"/>
              <a:pathLst>
                <a:path w="9903" h="25534" fill="none" extrusionOk="0">
                  <a:moveTo>
                    <a:pt x="25" y="15237"/>
                  </a:moveTo>
                  <a:lnTo>
                    <a:pt x="25" y="15237"/>
                  </a:lnTo>
                  <a:lnTo>
                    <a:pt x="0" y="16101"/>
                  </a:lnTo>
                  <a:lnTo>
                    <a:pt x="0" y="16965"/>
                  </a:lnTo>
                  <a:lnTo>
                    <a:pt x="49" y="17854"/>
                  </a:lnTo>
                  <a:lnTo>
                    <a:pt x="99" y="18718"/>
                  </a:lnTo>
                  <a:lnTo>
                    <a:pt x="148" y="19138"/>
                  </a:lnTo>
                  <a:lnTo>
                    <a:pt x="222" y="19558"/>
                  </a:lnTo>
                  <a:lnTo>
                    <a:pt x="296" y="19978"/>
                  </a:lnTo>
                  <a:lnTo>
                    <a:pt x="395" y="20398"/>
                  </a:lnTo>
                  <a:lnTo>
                    <a:pt x="519" y="20793"/>
                  </a:lnTo>
                  <a:lnTo>
                    <a:pt x="667" y="21163"/>
                  </a:lnTo>
                  <a:lnTo>
                    <a:pt x="815" y="21534"/>
                  </a:lnTo>
                  <a:lnTo>
                    <a:pt x="988" y="21904"/>
                  </a:lnTo>
                  <a:lnTo>
                    <a:pt x="988" y="21904"/>
                  </a:lnTo>
                  <a:lnTo>
                    <a:pt x="1235" y="22299"/>
                  </a:lnTo>
                  <a:lnTo>
                    <a:pt x="1482" y="22645"/>
                  </a:lnTo>
                  <a:lnTo>
                    <a:pt x="1753" y="22990"/>
                  </a:lnTo>
                  <a:lnTo>
                    <a:pt x="2050" y="23287"/>
                  </a:lnTo>
                  <a:lnTo>
                    <a:pt x="2346" y="23558"/>
                  </a:lnTo>
                  <a:lnTo>
                    <a:pt x="2667" y="23805"/>
                  </a:lnTo>
                  <a:lnTo>
                    <a:pt x="3013" y="24028"/>
                  </a:lnTo>
                  <a:lnTo>
                    <a:pt x="3358" y="24250"/>
                  </a:lnTo>
                  <a:lnTo>
                    <a:pt x="3704" y="24447"/>
                  </a:lnTo>
                  <a:lnTo>
                    <a:pt x="4075" y="24596"/>
                  </a:lnTo>
                  <a:lnTo>
                    <a:pt x="4445" y="24768"/>
                  </a:lnTo>
                  <a:lnTo>
                    <a:pt x="4815" y="24917"/>
                  </a:lnTo>
                  <a:lnTo>
                    <a:pt x="5556" y="25163"/>
                  </a:lnTo>
                  <a:lnTo>
                    <a:pt x="6322" y="25361"/>
                  </a:lnTo>
                  <a:lnTo>
                    <a:pt x="6322" y="25361"/>
                  </a:lnTo>
                  <a:lnTo>
                    <a:pt x="6593" y="25435"/>
                  </a:lnTo>
                  <a:lnTo>
                    <a:pt x="6890" y="25484"/>
                  </a:lnTo>
                  <a:lnTo>
                    <a:pt x="7186" y="25534"/>
                  </a:lnTo>
                  <a:lnTo>
                    <a:pt x="7458" y="25534"/>
                  </a:lnTo>
                  <a:lnTo>
                    <a:pt x="7729" y="25509"/>
                  </a:lnTo>
                  <a:lnTo>
                    <a:pt x="8001" y="25435"/>
                  </a:lnTo>
                  <a:lnTo>
                    <a:pt x="8149" y="25386"/>
                  </a:lnTo>
                  <a:lnTo>
                    <a:pt x="8272" y="25312"/>
                  </a:lnTo>
                  <a:lnTo>
                    <a:pt x="8371" y="25213"/>
                  </a:lnTo>
                  <a:lnTo>
                    <a:pt x="8495" y="25114"/>
                  </a:lnTo>
                  <a:lnTo>
                    <a:pt x="8495" y="25114"/>
                  </a:lnTo>
                  <a:lnTo>
                    <a:pt x="8692" y="24892"/>
                  </a:lnTo>
                  <a:lnTo>
                    <a:pt x="8840" y="24645"/>
                  </a:lnTo>
                  <a:lnTo>
                    <a:pt x="8939" y="24349"/>
                  </a:lnTo>
                  <a:lnTo>
                    <a:pt x="9038" y="24052"/>
                  </a:lnTo>
                  <a:lnTo>
                    <a:pt x="9112" y="23731"/>
                  </a:lnTo>
                  <a:lnTo>
                    <a:pt x="9186" y="23386"/>
                  </a:lnTo>
                  <a:lnTo>
                    <a:pt x="9260" y="22719"/>
                  </a:lnTo>
                  <a:lnTo>
                    <a:pt x="9260" y="22719"/>
                  </a:lnTo>
                  <a:lnTo>
                    <a:pt x="9532" y="19583"/>
                  </a:lnTo>
                  <a:lnTo>
                    <a:pt x="9779" y="16471"/>
                  </a:lnTo>
                  <a:lnTo>
                    <a:pt x="9779" y="16471"/>
                  </a:lnTo>
                  <a:lnTo>
                    <a:pt x="9877" y="14743"/>
                  </a:lnTo>
                  <a:lnTo>
                    <a:pt x="9902" y="13854"/>
                  </a:lnTo>
                  <a:lnTo>
                    <a:pt x="9902" y="12990"/>
                  </a:lnTo>
                  <a:lnTo>
                    <a:pt x="9877" y="12125"/>
                  </a:lnTo>
                  <a:lnTo>
                    <a:pt x="9803" y="11286"/>
                  </a:lnTo>
                  <a:lnTo>
                    <a:pt x="9680" y="10446"/>
                  </a:lnTo>
                  <a:lnTo>
                    <a:pt x="9532" y="9606"/>
                  </a:lnTo>
                  <a:lnTo>
                    <a:pt x="9532" y="9606"/>
                  </a:lnTo>
                  <a:lnTo>
                    <a:pt x="9408" y="9137"/>
                  </a:lnTo>
                  <a:lnTo>
                    <a:pt x="9260" y="8668"/>
                  </a:lnTo>
                  <a:lnTo>
                    <a:pt x="9112" y="8224"/>
                  </a:lnTo>
                  <a:lnTo>
                    <a:pt x="8939" y="7779"/>
                  </a:lnTo>
                  <a:lnTo>
                    <a:pt x="8742" y="7359"/>
                  </a:lnTo>
                  <a:lnTo>
                    <a:pt x="8544" y="6940"/>
                  </a:lnTo>
                  <a:lnTo>
                    <a:pt x="8322" y="6520"/>
                  </a:lnTo>
                  <a:lnTo>
                    <a:pt x="8100" y="6125"/>
                  </a:lnTo>
                  <a:lnTo>
                    <a:pt x="7853" y="5754"/>
                  </a:lnTo>
                  <a:lnTo>
                    <a:pt x="7606" y="5359"/>
                  </a:lnTo>
                  <a:lnTo>
                    <a:pt x="7062" y="4643"/>
                  </a:lnTo>
                  <a:lnTo>
                    <a:pt x="6494" y="3976"/>
                  </a:lnTo>
                  <a:lnTo>
                    <a:pt x="5902" y="3359"/>
                  </a:lnTo>
                  <a:lnTo>
                    <a:pt x="5902" y="3359"/>
                  </a:lnTo>
                  <a:lnTo>
                    <a:pt x="5457" y="2915"/>
                  </a:lnTo>
                  <a:lnTo>
                    <a:pt x="4988" y="2495"/>
                  </a:lnTo>
                  <a:lnTo>
                    <a:pt x="4494" y="2075"/>
                  </a:lnTo>
                  <a:lnTo>
                    <a:pt x="4000" y="1680"/>
                  </a:lnTo>
                  <a:lnTo>
                    <a:pt x="3507" y="1285"/>
                  </a:lnTo>
                  <a:lnTo>
                    <a:pt x="2988" y="939"/>
                  </a:lnTo>
                  <a:lnTo>
                    <a:pt x="2469" y="618"/>
                  </a:lnTo>
                  <a:lnTo>
                    <a:pt x="1951" y="322"/>
                  </a:lnTo>
                  <a:lnTo>
                    <a:pt x="1951" y="322"/>
                  </a:lnTo>
                  <a:lnTo>
                    <a:pt x="1630" y="174"/>
                  </a:lnTo>
                  <a:lnTo>
                    <a:pt x="1334" y="75"/>
                  </a:lnTo>
                  <a:lnTo>
                    <a:pt x="1111" y="1"/>
                  </a:lnTo>
                  <a:lnTo>
                    <a:pt x="914" y="1"/>
                  </a:lnTo>
                  <a:lnTo>
                    <a:pt x="741" y="1"/>
                  </a:lnTo>
                  <a:lnTo>
                    <a:pt x="593" y="75"/>
                  </a:lnTo>
                  <a:lnTo>
                    <a:pt x="494" y="174"/>
                  </a:lnTo>
                  <a:lnTo>
                    <a:pt x="420" y="322"/>
                  </a:lnTo>
                  <a:lnTo>
                    <a:pt x="346" y="495"/>
                  </a:lnTo>
                  <a:lnTo>
                    <a:pt x="296" y="717"/>
                  </a:lnTo>
                  <a:lnTo>
                    <a:pt x="272" y="964"/>
                  </a:lnTo>
                  <a:lnTo>
                    <a:pt x="247" y="1235"/>
                  </a:lnTo>
                  <a:lnTo>
                    <a:pt x="247" y="1902"/>
                  </a:lnTo>
                  <a:lnTo>
                    <a:pt x="222" y="2692"/>
                  </a:lnTo>
                  <a:lnTo>
                    <a:pt x="222" y="2692"/>
                  </a:lnTo>
                  <a:lnTo>
                    <a:pt x="25" y="1523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6787424" y="3562399"/>
              <a:ext cx="423414" cy="905190"/>
            </a:xfrm>
            <a:custGeom>
              <a:avLst/>
              <a:gdLst/>
              <a:ahLst/>
              <a:cxnLst/>
              <a:rect l="l" t="t" r="r" b="b"/>
              <a:pathLst>
                <a:path w="12718" h="27189" extrusionOk="0">
                  <a:moveTo>
                    <a:pt x="2025" y="1"/>
                  </a:moveTo>
                  <a:lnTo>
                    <a:pt x="1877" y="26"/>
                  </a:lnTo>
                  <a:lnTo>
                    <a:pt x="1754" y="75"/>
                  </a:lnTo>
                  <a:lnTo>
                    <a:pt x="1630" y="124"/>
                  </a:lnTo>
                  <a:lnTo>
                    <a:pt x="1507" y="198"/>
                  </a:lnTo>
                  <a:lnTo>
                    <a:pt x="1408" y="297"/>
                  </a:lnTo>
                  <a:lnTo>
                    <a:pt x="1285" y="396"/>
                  </a:lnTo>
                  <a:lnTo>
                    <a:pt x="1186" y="544"/>
                  </a:lnTo>
                  <a:lnTo>
                    <a:pt x="1112" y="717"/>
                  </a:lnTo>
                  <a:lnTo>
                    <a:pt x="914" y="1162"/>
                  </a:lnTo>
                  <a:lnTo>
                    <a:pt x="766" y="1680"/>
                  </a:lnTo>
                  <a:lnTo>
                    <a:pt x="618" y="2248"/>
                  </a:lnTo>
                  <a:lnTo>
                    <a:pt x="519" y="2841"/>
                  </a:lnTo>
                  <a:lnTo>
                    <a:pt x="420" y="3483"/>
                  </a:lnTo>
                  <a:lnTo>
                    <a:pt x="346" y="4149"/>
                  </a:lnTo>
                  <a:lnTo>
                    <a:pt x="272" y="4841"/>
                  </a:lnTo>
                  <a:lnTo>
                    <a:pt x="247" y="5557"/>
                  </a:lnTo>
                  <a:lnTo>
                    <a:pt x="173" y="6940"/>
                  </a:lnTo>
                  <a:lnTo>
                    <a:pt x="149" y="8298"/>
                  </a:lnTo>
                  <a:lnTo>
                    <a:pt x="124" y="9557"/>
                  </a:lnTo>
                  <a:lnTo>
                    <a:pt x="99" y="10644"/>
                  </a:lnTo>
                  <a:lnTo>
                    <a:pt x="50" y="11854"/>
                  </a:lnTo>
                  <a:lnTo>
                    <a:pt x="25" y="13039"/>
                  </a:lnTo>
                  <a:lnTo>
                    <a:pt x="1" y="14249"/>
                  </a:lnTo>
                  <a:lnTo>
                    <a:pt x="25" y="15459"/>
                  </a:lnTo>
                  <a:lnTo>
                    <a:pt x="25" y="16644"/>
                  </a:lnTo>
                  <a:lnTo>
                    <a:pt x="75" y="17854"/>
                  </a:lnTo>
                  <a:lnTo>
                    <a:pt x="124" y="19064"/>
                  </a:lnTo>
                  <a:lnTo>
                    <a:pt x="198" y="20250"/>
                  </a:lnTo>
                  <a:lnTo>
                    <a:pt x="272" y="21139"/>
                  </a:lnTo>
                  <a:lnTo>
                    <a:pt x="322" y="21583"/>
                  </a:lnTo>
                  <a:lnTo>
                    <a:pt x="396" y="22028"/>
                  </a:lnTo>
                  <a:lnTo>
                    <a:pt x="494" y="22447"/>
                  </a:lnTo>
                  <a:lnTo>
                    <a:pt x="618" y="22843"/>
                  </a:lnTo>
                  <a:lnTo>
                    <a:pt x="766" y="23238"/>
                  </a:lnTo>
                  <a:lnTo>
                    <a:pt x="939" y="23608"/>
                  </a:lnTo>
                  <a:lnTo>
                    <a:pt x="1087" y="23830"/>
                  </a:lnTo>
                  <a:lnTo>
                    <a:pt x="1235" y="24028"/>
                  </a:lnTo>
                  <a:lnTo>
                    <a:pt x="1408" y="24201"/>
                  </a:lnTo>
                  <a:lnTo>
                    <a:pt x="1581" y="24374"/>
                  </a:lnTo>
                  <a:lnTo>
                    <a:pt x="1754" y="24522"/>
                  </a:lnTo>
                  <a:lnTo>
                    <a:pt x="1927" y="24670"/>
                  </a:lnTo>
                  <a:lnTo>
                    <a:pt x="2322" y="24917"/>
                  </a:lnTo>
                  <a:lnTo>
                    <a:pt x="2742" y="25114"/>
                  </a:lnTo>
                  <a:lnTo>
                    <a:pt x="3161" y="25287"/>
                  </a:lnTo>
                  <a:lnTo>
                    <a:pt x="3606" y="25435"/>
                  </a:lnTo>
                  <a:lnTo>
                    <a:pt x="4026" y="25559"/>
                  </a:lnTo>
                  <a:lnTo>
                    <a:pt x="6520" y="26275"/>
                  </a:lnTo>
                  <a:lnTo>
                    <a:pt x="9038" y="26966"/>
                  </a:lnTo>
                  <a:lnTo>
                    <a:pt x="9359" y="27040"/>
                  </a:lnTo>
                  <a:lnTo>
                    <a:pt x="9705" y="27115"/>
                  </a:lnTo>
                  <a:lnTo>
                    <a:pt x="10026" y="27164"/>
                  </a:lnTo>
                  <a:lnTo>
                    <a:pt x="10372" y="27189"/>
                  </a:lnTo>
                  <a:lnTo>
                    <a:pt x="10693" y="27164"/>
                  </a:lnTo>
                  <a:lnTo>
                    <a:pt x="11014" y="27115"/>
                  </a:lnTo>
                  <a:lnTo>
                    <a:pt x="11162" y="27065"/>
                  </a:lnTo>
                  <a:lnTo>
                    <a:pt x="11335" y="26991"/>
                  </a:lnTo>
                  <a:lnTo>
                    <a:pt x="11483" y="26917"/>
                  </a:lnTo>
                  <a:lnTo>
                    <a:pt x="11631" y="26793"/>
                  </a:lnTo>
                  <a:lnTo>
                    <a:pt x="11829" y="26621"/>
                  </a:lnTo>
                  <a:lnTo>
                    <a:pt x="12002" y="26423"/>
                  </a:lnTo>
                  <a:lnTo>
                    <a:pt x="12150" y="26176"/>
                  </a:lnTo>
                  <a:lnTo>
                    <a:pt x="12298" y="25929"/>
                  </a:lnTo>
                  <a:lnTo>
                    <a:pt x="12397" y="25658"/>
                  </a:lnTo>
                  <a:lnTo>
                    <a:pt x="12495" y="25361"/>
                  </a:lnTo>
                  <a:lnTo>
                    <a:pt x="12570" y="25040"/>
                  </a:lnTo>
                  <a:lnTo>
                    <a:pt x="12619" y="24719"/>
                  </a:lnTo>
                  <a:lnTo>
                    <a:pt x="12668" y="24398"/>
                  </a:lnTo>
                  <a:lnTo>
                    <a:pt x="12693" y="24052"/>
                  </a:lnTo>
                  <a:lnTo>
                    <a:pt x="12718" y="23386"/>
                  </a:lnTo>
                  <a:lnTo>
                    <a:pt x="12718" y="22694"/>
                  </a:lnTo>
                  <a:lnTo>
                    <a:pt x="12668" y="22003"/>
                  </a:lnTo>
                  <a:lnTo>
                    <a:pt x="12026" y="12693"/>
                  </a:lnTo>
                  <a:lnTo>
                    <a:pt x="11952" y="11755"/>
                  </a:lnTo>
                  <a:lnTo>
                    <a:pt x="11878" y="10841"/>
                  </a:lnTo>
                  <a:lnTo>
                    <a:pt x="11779" y="9928"/>
                  </a:lnTo>
                  <a:lnTo>
                    <a:pt x="11631" y="9014"/>
                  </a:lnTo>
                  <a:lnTo>
                    <a:pt x="11434" y="8125"/>
                  </a:lnTo>
                  <a:lnTo>
                    <a:pt x="11335" y="7705"/>
                  </a:lnTo>
                  <a:lnTo>
                    <a:pt x="11187" y="7286"/>
                  </a:lnTo>
                  <a:lnTo>
                    <a:pt x="11063" y="6866"/>
                  </a:lnTo>
                  <a:lnTo>
                    <a:pt x="10890" y="6471"/>
                  </a:lnTo>
                  <a:lnTo>
                    <a:pt x="10718" y="6076"/>
                  </a:lnTo>
                  <a:lnTo>
                    <a:pt x="10495" y="5705"/>
                  </a:lnTo>
                  <a:lnTo>
                    <a:pt x="10273" y="5359"/>
                  </a:lnTo>
                  <a:lnTo>
                    <a:pt x="10026" y="5014"/>
                  </a:lnTo>
                  <a:lnTo>
                    <a:pt x="9779" y="4693"/>
                  </a:lnTo>
                  <a:lnTo>
                    <a:pt x="9508" y="4421"/>
                  </a:lnTo>
                  <a:lnTo>
                    <a:pt x="9236" y="4149"/>
                  </a:lnTo>
                  <a:lnTo>
                    <a:pt x="8940" y="3878"/>
                  </a:lnTo>
                  <a:lnTo>
                    <a:pt x="8643" y="3656"/>
                  </a:lnTo>
                  <a:lnTo>
                    <a:pt x="8347" y="3433"/>
                  </a:lnTo>
                  <a:lnTo>
                    <a:pt x="7730" y="3014"/>
                  </a:lnTo>
                  <a:lnTo>
                    <a:pt x="7088" y="2668"/>
                  </a:lnTo>
                  <a:lnTo>
                    <a:pt x="6421" y="2322"/>
                  </a:lnTo>
                  <a:lnTo>
                    <a:pt x="5779" y="1976"/>
                  </a:lnTo>
                  <a:lnTo>
                    <a:pt x="5483" y="1828"/>
                  </a:lnTo>
                  <a:lnTo>
                    <a:pt x="5186" y="1655"/>
                  </a:lnTo>
                  <a:lnTo>
                    <a:pt x="4569" y="1211"/>
                  </a:lnTo>
                  <a:lnTo>
                    <a:pt x="3902" y="766"/>
                  </a:lnTo>
                  <a:lnTo>
                    <a:pt x="3581" y="544"/>
                  </a:lnTo>
                  <a:lnTo>
                    <a:pt x="3235" y="371"/>
                  </a:lnTo>
                  <a:lnTo>
                    <a:pt x="2914" y="198"/>
                  </a:lnTo>
                  <a:lnTo>
                    <a:pt x="2618" y="100"/>
                  </a:lnTo>
                  <a:lnTo>
                    <a:pt x="2297" y="26"/>
                  </a:lnTo>
                  <a:lnTo>
                    <a:pt x="21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6787424" y="3562399"/>
              <a:ext cx="423414" cy="905190"/>
            </a:xfrm>
            <a:custGeom>
              <a:avLst/>
              <a:gdLst/>
              <a:ahLst/>
              <a:cxnLst/>
              <a:rect l="l" t="t" r="r" b="b"/>
              <a:pathLst>
                <a:path w="12718" h="27189" fill="none" extrusionOk="0">
                  <a:moveTo>
                    <a:pt x="198" y="20250"/>
                  </a:moveTo>
                  <a:lnTo>
                    <a:pt x="198" y="20250"/>
                  </a:lnTo>
                  <a:lnTo>
                    <a:pt x="272" y="21139"/>
                  </a:lnTo>
                  <a:lnTo>
                    <a:pt x="322" y="21583"/>
                  </a:lnTo>
                  <a:lnTo>
                    <a:pt x="396" y="22028"/>
                  </a:lnTo>
                  <a:lnTo>
                    <a:pt x="494" y="22447"/>
                  </a:lnTo>
                  <a:lnTo>
                    <a:pt x="618" y="22843"/>
                  </a:lnTo>
                  <a:lnTo>
                    <a:pt x="766" y="23238"/>
                  </a:lnTo>
                  <a:lnTo>
                    <a:pt x="939" y="23608"/>
                  </a:lnTo>
                  <a:lnTo>
                    <a:pt x="939" y="23608"/>
                  </a:lnTo>
                  <a:lnTo>
                    <a:pt x="1087" y="23830"/>
                  </a:lnTo>
                  <a:lnTo>
                    <a:pt x="1235" y="24028"/>
                  </a:lnTo>
                  <a:lnTo>
                    <a:pt x="1408" y="24201"/>
                  </a:lnTo>
                  <a:lnTo>
                    <a:pt x="1581" y="24374"/>
                  </a:lnTo>
                  <a:lnTo>
                    <a:pt x="1754" y="24522"/>
                  </a:lnTo>
                  <a:lnTo>
                    <a:pt x="1927" y="24670"/>
                  </a:lnTo>
                  <a:lnTo>
                    <a:pt x="2322" y="24917"/>
                  </a:lnTo>
                  <a:lnTo>
                    <a:pt x="2742" y="25114"/>
                  </a:lnTo>
                  <a:lnTo>
                    <a:pt x="3161" y="25287"/>
                  </a:lnTo>
                  <a:lnTo>
                    <a:pt x="3606" y="25435"/>
                  </a:lnTo>
                  <a:lnTo>
                    <a:pt x="4026" y="25559"/>
                  </a:lnTo>
                  <a:lnTo>
                    <a:pt x="4026" y="25559"/>
                  </a:lnTo>
                  <a:lnTo>
                    <a:pt x="6520" y="26275"/>
                  </a:lnTo>
                  <a:lnTo>
                    <a:pt x="9038" y="26966"/>
                  </a:lnTo>
                  <a:lnTo>
                    <a:pt x="9038" y="26966"/>
                  </a:lnTo>
                  <a:lnTo>
                    <a:pt x="9359" y="27040"/>
                  </a:lnTo>
                  <a:lnTo>
                    <a:pt x="9705" y="27115"/>
                  </a:lnTo>
                  <a:lnTo>
                    <a:pt x="10026" y="27164"/>
                  </a:lnTo>
                  <a:lnTo>
                    <a:pt x="10372" y="27189"/>
                  </a:lnTo>
                  <a:lnTo>
                    <a:pt x="10693" y="27164"/>
                  </a:lnTo>
                  <a:lnTo>
                    <a:pt x="11014" y="27115"/>
                  </a:lnTo>
                  <a:lnTo>
                    <a:pt x="11162" y="27065"/>
                  </a:lnTo>
                  <a:lnTo>
                    <a:pt x="11335" y="26991"/>
                  </a:lnTo>
                  <a:lnTo>
                    <a:pt x="11483" y="26917"/>
                  </a:lnTo>
                  <a:lnTo>
                    <a:pt x="11631" y="26793"/>
                  </a:lnTo>
                  <a:lnTo>
                    <a:pt x="11631" y="26793"/>
                  </a:lnTo>
                  <a:lnTo>
                    <a:pt x="11829" y="26621"/>
                  </a:lnTo>
                  <a:lnTo>
                    <a:pt x="12002" y="26423"/>
                  </a:lnTo>
                  <a:lnTo>
                    <a:pt x="12150" y="26176"/>
                  </a:lnTo>
                  <a:lnTo>
                    <a:pt x="12298" y="25929"/>
                  </a:lnTo>
                  <a:lnTo>
                    <a:pt x="12397" y="25658"/>
                  </a:lnTo>
                  <a:lnTo>
                    <a:pt x="12495" y="25361"/>
                  </a:lnTo>
                  <a:lnTo>
                    <a:pt x="12570" y="25040"/>
                  </a:lnTo>
                  <a:lnTo>
                    <a:pt x="12619" y="24719"/>
                  </a:lnTo>
                  <a:lnTo>
                    <a:pt x="12668" y="24398"/>
                  </a:lnTo>
                  <a:lnTo>
                    <a:pt x="12693" y="24052"/>
                  </a:lnTo>
                  <a:lnTo>
                    <a:pt x="12718" y="23386"/>
                  </a:lnTo>
                  <a:lnTo>
                    <a:pt x="12718" y="22694"/>
                  </a:lnTo>
                  <a:lnTo>
                    <a:pt x="12668" y="22003"/>
                  </a:lnTo>
                  <a:lnTo>
                    <a:pt x="12668" y="22003"/>
                  </a:lnTo>
                  <a:lnTo>
                    <a:pt x="12026" y="12693"/>
                  </a:lnTo>
                  <a:lnTo>
                    <a:pt x="12026" y="12693"/>
                  </a:lnTo>
                  <a:lnTo>
                    <a:pt x="11952" y="11755"/>
                  </a:lnTo>
                  <a:lnTo>
                    <a:pt x="11878" y="10841"/>
                  </a:lnTo>
                  <a:lnTo>
                    <a:pt x="11779" y="9928"/>
                  </a:lnTo>
                  <a:lnTo>
                    <a:pt x="11631" y="9014"/>
                  </a:lnTo>
                  <a:lnTo>
                    <a:pt x="11434" y="8125"/>
                  </a:lnTo>
                  <a:lnTo>
                    <a:pt x="11335" y="7705"/>
                  </a:lnTo>
                  <a:lnTo>
                    <a:pt x="11187" y="7286"/>
                  </a:lnTo>
                  <a:lnTo>
                    <a:pt x="11063" y="6866"/>
                  </a:lnTo>
                  <a:lnTo>
                    <a:pt x="10890" y="6471"/>
                  </a:lnTo>
                  <a:lnTo>
                    <a:pt x="10718" y="6076"/>
                  </a:lnTo>
                  <a:lnTo>
                    <a:pt x="10495" y="5705"/>
                  </a:lnTo>
                  <a:lnTo>
                    <a:pt x="10495" y="5705"/>
                  </a:lnTo>
                  <a:lnTo>
                    <a:pt x="10273" y="5359"/>
                  </a:lnTo>
                  <a:lnTo>
                    <a:pt x="10026" y="5014"/>
                  </a:lnTo>
                  <a:lnTo>
                    <a:pt x="9779" y="4693"/>
                  </a:lnTo>
                  <a:lnTo>
                    <a:pt x="9508" y="4421"/>
                  </a:lnTo>
                  <a:lnTo>
                    <a:pt x="9236" y="4149"/>
                  </a:lnTo>
                  <a:lnTo>
                    <a:pt x="8940" y="3878"/>
                  </a:lnTo>
                  <a:lnTo>
                    <a:pt x="8643" y="3656"/>
                  </a:lnTo>
                  <a:lnTo>
                    <a:pt x="8347" y="3433"/>
                  </a:lnTo>
                  <a:lnTo>
                    <a:pt x="7730" y="3014"/>
                  </a:lnTo>
                  <a:lnTo>
                    <a:pt x="7088" y="2668"/>
                  </a:lnTo>
                  <a:lnTo>
                    <a:pt x="6421" y="2322"/>
                  </a:lnTo>
                  <a:lnTo>
                    <a:pt x="5779" y="1976"/>
                  </a:lnTo>
                  <a:lnTo>
                    <a:pt x="5779" y="1976"/>
                  </a:lnTo>
                  <a:lnTo>
                    <a:pt x="5483" y="1828"/>
                  </a:lnTo>
                  <a:lnTo>
                    <a:pt x="5186" y="1655"/>
                  </a:lnTo>
                  <a:lnTo>
                    <a:pt x="4569" y="1211"/>
                  </a:lnTo>
                  <a:lnTo>
                    <a:pt x="3902" y="766"/>
                  </a:lnTo>
                  <a:lnTo>
                    <a:pt x="3581" y="544"/>
                  </a:lnTo>
                  <a:lnTo>
                    <a:pt x="3235" y="371"/>
                  </a:lnTo>
                  <a:lnTo>
                    <a:pt x="2914" y="198"/>
                  </a:lnTo>
                  <a:lnTo>
                    <a:pt x="2618" y="100"/>
                  </a:lnTo>
                  <a:lnTo>
                    <a:pt x="2297" y="26"/>
                  </a:lnTo>
                  <a:lnTo>
                    <a:pt x="2149" y="1"/>
                  </a:lnTo>
                  <a:lnTo>
                    <a:pt x="2025" y="1"/>
                  </a:lnTo>
                  <a:lnTo>
                    <a:pt x="1877" y="26"/>
                  </a:lnTo>
                  <a:lnTo>
                    <a:pt x="1754" y="75"/>
                  </a:lnTo>
                  <a:lnTo>
                    <a:pt x="1630" y="124"/>
                  </a:lnTo>
                  <a:lnTo>
                    <a:pt x="1507" y="198"/>
                  </a:lnTo>
                  <a:lnTo>
                    <a:pt x="1408" y="297"/>
                  </a:lnTo>
                  <a:lnTo>
                    <a:pt x="1285" y="396"/>
                  </a:lnTo>
                  <a:lnTo>
                    <a:pt x="1186" y="544"/>
                  </a:lnTo>
                  <a:lnTo>
                    <a:pt x="1112" y="717"/>
                  </a:lnTo>
                  <a:lnTo>
                    <a:pt x="1112" y="717"/>
                  </a:lnTo>
                  <a:lnTo>
                    <a:pt x="914" y="1162"/>
                  </a:lnTo>
                  <a:lnTo>
                    <a:pt x="766" y="1680"/>
                  </a:lnTo>
                  <a:lnTo>
                    <a:pt x="618" y="2248"/>
                  </a:lnTo>
                  <a:lnTo>
                    <a:pt x="519" y="2841"/>
                  </a:lnTo>
                  <a:lnTo>
                    <a:pt x="420" y="3483"/>
                  </a:lnTo>
                  <a:lnTo>
                    <a:pt x="346" y="4149"/>
                  </a:lnTo>
                  <a:lnTo>
                    <a:pt x="272" y="4841"/>
                  </a:lnTo>
                  <a:lnTo>
                    <a:pt x="247" y="5557"/>
                  </a:lnTo>
                  <a:lnTo>
                    <a:pt x="173" y="6940"/>
                  </a:lnTo>
                  <a:lnTo>
                    <a:pt x="149" y="8298"/>
                  </a:lnTo>
                  <a:lnTo>
                    <a:pt x="124" y="9557"/>
                  </a:lnTo>
                  <a:lnTo>
                    <a:pt x="99" y="10644"/>
                  </a:lnTo>
                  <a:lnTo>
                    <a:pt x="99" y="10644"/>
                  </a:lnTo>
                  <a:lnTo>
                    <a:pt x="50" y="11854"/>
                  </a:lnTo>
                  <a:lnTo>
                    <a:pt x="25" y="13039"/>
                  </a:lnTo>
                  <a:lnTo>
                    <a:pt x="1" y="14249"/>
                  </a:lnTo>
                  <a:lnTo>
                    <a:pt x="25" y="15459"/>
                  </a:lnTo>
                  <a:lnTo>
                    <a:pt x="25" y="16644"/>
                  </a:lnTo>
                  <a:lnTo>
                    <a:pt x="75" y="17854"/>
                  </a:lnTo>
                  <a:lnTo>
                    <a:pt x="124" y="19064"/>
                  </a:lnTo>
                  <a:lnTo>
                    <a:pt x="198" y="202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6107542" y="1960896"/>
              <a:ext cx="1880194" cy="2004342"/>
            </a:xfrm>
            <a:custGeom>
              <a:avLst/>
              <a:gdLst/>
              <a:ahLst/>
              <a:cxnLst/>
              <a:rect l="l" t="t" r="r" b="b"/>
              <a:pathLst>
                <a:path w="56475" h="60204" extrusionOk="0">
                  <a:moveTo>
                    <a:pt x="21780" y="1"/>
                  </a:moveTo>
                  <a:lnTo>
                    <a:pt x="20817" y="75"/>
                  </a:lnTo>
                  <a:lnTo>
                    <a:pt x="19854" y="174"/>
                  </a:lnTo>
                  <a:lnTo>
                    <a:pt x="18915" y="322"/>
                  </a:lnTo>
                  <a:lnTo>
                    <a:pt x="17952" y="495"/>
                  </a:lnTo>
                  <a:lnTo>
                    <a:pt x="17039" y="717"/>
                  </a:lnTo>
                  <a:lnTo>
                    <a:pt x="16100" y="988"/>
                  </a:lnTo>
                  <a:lnTo>
                    <a:pt x="15187" y="1285"/>
                  </a:lnTo>
                  <a:lnTo>
                    <a:pt x="14298" y="1631"/>
                  </a:lnTo>
                  <a:lnTo>
                    <a:pt x="13409" y="2001"/>
                  </a:lnTo>
                  <a:lnTo>
                    <a:pt x="12544" y="2421"/>
                  </a:lnTo>
                  <a:lnTo>
                    <a:pt x="11680" y="2865"/>
                  </a:lnTo>
                  <a:lnTo>
                    <a:pt x="11162" y="3162"/>
                  </a:lnTo>
                  <a:lnTo>
                    <a:pt x="10643" y="3483"/>
                  </a:lnTo>
                  <a:lnTo>
                    <a:pt x="10149" y="3804"/>
                  </a:lnTo>
                  <a:lnTo>
                    <a:pt x="9655" y="4149"/>
                  </a:lnTo>
                  <a:lnTo>
                    <a:pt x="9161" y="4520"/>
                  </a:lnTo>
                  <a:lnTo>
                    <a:pt x="8692" y="4890"/>
                  </a:lnTo>
                  <a:lnTo>
                    <a:pt x="8223" y="5260"/>
                  </a:lnTo>
                  <a:lnTo>
                    <a:pt x="7778" y="5656"/>
                  </a:lnTo>
                  <a:lnTo>
                    <a:pt x="7334" y="6075"/>
                  </a:lnTo>
                  <a:lnTo>
                    <a:pt x="6890" y="6495"/>
                  </a:lnTo>
                  <a:lnTo>
                    <a:pt x="6470" y="6915"/>
                  </a:lnTo>
                  <a:lnTo>
                    <a:pt x="6075" y="7359"/>
                  </a:lnTo>
                  <a:lnTo>
                    <a:pt x="5680" y="7804"/>
                  </a:lnTo>
                  <a:lnTo>
                    <a:pt x="5284" y="8273"/>
                  </a:lnTo>
                  <a:lnTo>
                    <a:pt x="4914" y="8742"/>
                  </a:lnTo>
                  <a:lnTo>
                    <a:pt x="4544" y="9211"/>
                  </a:lnTo>
                  <a:lnTo>
                    <a:pt x="4198" y="9705"/>
                  </a:lnTo>
                  <a:lnTo>
                    <a:pt x="3852" y="10199"/>
                  </a:lnTo>
                  <a:lnTo>
                    <a:pt x="3531" y="10718"/>
                  </a:lnTo>
                  <a:lnTo>
                    <a:pt x="3210" y="11236"/>
                  </a:lnTo>
                  <a:lnTo>
                    <a:pt x="2914" y="11755"/>
                  </a:lnTo>
                  <a:lnTo>
                    <a:pt x="2618" y="12273"/>
                  </a:lnTo>
                  <a:lnTo>
                    <a:pt x="2346" y="12817"/>
                  </a:lnTo>
                  <a:lnTo>
                    <a:pt x="2099" y="13360"/>
                  </a:lnTo>
                  <a:lnTo>
                    <a:pt x="1852" y="13903"/>
                  </a:lnTo>
                  <a:lnTo>
                    <a:pt x="1605" y="14471"/>
                  </a:lnTo>
                  <a:lnTo>
                    <a:pt x="1383" y="15039"/>
                  </a:lnTo>
                  <a:lnTo>
                    <a:pt x="1185" y="15607"/>
                  </a:lnTo>
                  <a:lnTo>
                    <a:pt x="1012" y="16175"/>
                  </a:lnTo>
                  <a:lnTo>
                    <a:pt x="840" y="16743"/>
                  </a:lnTo>
                  <a:lnTo>
                    <a:pt x="667" y="17336"/>
                  </a:lnTo>
                  <a:lnTo>
                    <a:pt x="543" y="17904"/>
                  </a:lnTo>
                  <a:lnTo>
                    <a:pt x="395" y="18546"/>
                  </a:lnTo>
                  <a:lnTo>
                    <a:pt x="296" y="19163"/>
                  </a:lnTo>
                  <a:lnTo>
                    <a:pt x="198" y="19805"/>
                  </a:lnTo>
                  <a:lnTo>
                    <a:pt x="124" y="20422"/>
                  </a:lnTo>
                  <a:lnTo>
                    <a:pt x="74" y="21040"/>
                  </a:lnTo>
                  <a:lnTo>
                    <a:pt x="25" y="21657"/>
                  </a:lnTo>
                  <a:lnTo>
                    <a:pt x="0" y="22299"/>
                  </a:lnTo>
                  <a:lnTo>
                    <a:pt x="0" y="22916"/>
                  </a:lnTo>
                  <a:lnTo>
                    <a:pt x="25" y="23534"/>
                  </a:lnTo>
                  <a:lnTo>
                    <a:pt x="74" y="24151"/>
                  </a:lnTo>
                  <a:lnTo>
                    <a:pt x="124" y="24768"/>
                  </a:lnTo>
                  <a:lnTo>
                    <a:pt x="173" y="25386"/>
                  </a:lnTo>
                  <a:lnTo>
                    <a:pt x="272" y="26003"/>
                  </a:lnTo>
                  <a:lnTo>
                    <a:pt x="346" y="26620"/>
                  </a:lnTo>
                  <a:lnTo>
                    <a:pt x="593" y="27855"/>
                  </a:lnTo>
                  <a:lnTo>
                    <a:pt x="889" y="29065"/>
                  </a:lnTo>
                  <a:lnTo>
                    <a:pt x="1235" y="30275"/>
                  </a:lnTo>
                  <a:lnTo>
                    <a:pt x="1605" y="31460"/>
                  </a:lnTo>
                  <a:lnTo>
                    <a:pt x="2050" y="32646"/>
                  </a:lnTo>
                  <a:lnTo>
                    <a:pt x="2519" y="33831"/>
                  </a:lnTo>
                  <a:lnTo>
                    <a:pt x="3013" y="34992"/>
                  </a:lnTo>
                  <a:lnTo>
                    <a:pt x="3556" y="36152"/>
                  </a:lnTo>
                  <a:lnTo>
                    <a:pt x="4124" y="37288"/>
                  </a:lnTo>
                  <a:lnTo>
                    <a:pt x="4815" y="38622"/>
                  </a:lnTo>
                  <a:lnTo>
                    <a:pt x="5581" y="39955"/>
                  </a:lnTo>
                  <a:lnTo>
                    <a:pt x="6396" y="41239"/>
                  </a:lnTo>
                  <a:lnTo>
                    <a:pt x="7235" y="42474"/>
                  </a:lnTo>
                  <a:lnTo>
                    <a:pt x="8124" y="43708"/>
                  </a:lnTo>
                  <a:lnTo>
                    <a:pt x="9063" y="44894"/>
                  </a:lnTo>
                  <a:lnTo>
                    <a:pt x="10050" y="46054"/>
                  </a:lnTo>
                  <a:lnTo>
                    <a:pt x="11063" y="47166"/>
                  </a:lnTo>
                  <a:lnTo>
                    <a:pt x="11705" y="47832"/>
                  </a:lnTo>
                  <a:lnTo>
                    <a:pt x="12347" y="48474"/>
                  </a:lnTo>
                  <a:lnTo>
                    <a:pt x="13014" y="49092"/>
                  </a:lnTo>
                  <a:lnTo>
                    <a:pt x="13680" y="49684"/>
                  </a:lnTo>
                  <a:lnTo>
                    <a:pt x="14372" y="50302"/>
                  </a:lnTo>
                  <a:lnTo>
                    <a:pt x="15063" y="50870"/>
                  </a:lnTo>
                  <a:lnTo>
                    <a:pt x="15779" y="51438"/>
                  </a:lnTo>
                  <a:lnTo>
                    <a:pt x="16520" y="51981"/>
                  </a:lnTo>
                  <a:lnTo>
                    <a:pt x="17236" y="52524"/>
                  </a:lnTo>
                  <a:lnTo>
                    <a:pt x="18002" y="53043"/>
                  </a:lnTo>
                  <a:lnTo>
                    <a:pt x="18742" y="53537"/>
                  </a:lnTo>
                  <a:lnTo>
                    <a:pt x="19533" y="54030"/>
                  </a:lnTo>
                  <a:lnTo>
                    <a:pt x="20298" y="54500"/>
                  </a:lnTo>
                  <a:lnTo>
                    <a:pt x="21088" y="54944"/>
                  </a:lnTo>
                  <a:lnTo>
                    <a:pt x="21878" y="55364"/>
                  </a:lnTo>
                  <a:lnTo>
                    <a:pt x="22693" y="55784"/>
                  </a:lnTo>
                  <a:lnTo>
                    <a:pt x="23508" y="56203"/>
                  </a:lnTo>
                  <a:lnTo>
                    <a:pt x="24323" y="56574"/>
                  </a:lnTo>
                  <a:lnTo>
                    <a:pt x="25163" y="56944"/>
                  </a:lnTo>
                  <a:lnTo>
                    <a:pt x="26002" y="57290"/>
                  </a:lnTo>
                  <a:lnTo>
                    <a:pt x="26842" y="57636"/>
                  </a:lnTo>
                  <a:lnTo>
                    <a:pt x="27706" y="57932"/>
                  </a:lnTo>
                  <a:lnTo>
                    <a:pt x="28570" y="58228"/>
                  </a:lnTo>
                  <a:lnTo>
                    <a:pt x="29435" y="58500"/>
                  </a:lnTo>
                  <a:lnTo>
                    <a:pt x="30299" y="58772"/>
                  </a:lnTo>
                  <a:lnTo>
                    <a:pt x="31188" y="59018"/>
                  </a:lnTo>
                  <a:lnTo>
                    <a:pt x="32052" y="59216"/>
                  </a:lnTo>
                  <a:lnTo>
                    <a:pt x="32941" y="59438"/>
                  </a:lnTo>
                  <a:lnTo>
                    <a:pt x="33830" y="59611"/>
                  </a:lnTo>
                  <a:lnTo>
                    <a:pt x="34719" y="59784"/>
                  </a:lnTo>
                  <a:lnTo>
                    <a:pt x="35633" y="59907"/>
                  </a:lnTo>
                  <a:lnTo>
                    <a:pt x="36522" y="60031"/>
                  </a:lnTo>
                  <a:lnTo>
                    <a:pt x="37411" y="60130"/>
                  </a:lnTo>
                  <a:lnTo>
                    <a:pt x="38324" y="60204"/>
                  </a:lnTo>
                  <a:lnTo>
                    <a:pt x="39213" y="60204"/>
                  </a:lnTo>
                  <a:lnTo>
                    <a:pt x="39682" y="60179"/>
                  </a:lnTo>
                  <a:lnTo>
                    <a:pt x="40127" y="60154"/>
                  </a:lnTo>
                  <a:lnTo>
                    <a:pt x="40571" y="60105"/>
                  </a:lnTo>
                  <a:lnTo>
                    <a:pt x="40991" y="60031"/>
                  </a:lnTo>
                  <a:lnTo>
                    <a:pt x="41436" y="59932"/>
                  </a:lnTo>
                  <a:lnTo>
                    <a:pt x="41855" y="59833"/>
                  </a:lnTo>
                  <a:lnTo>
                    <a:pt x="42251" y="59685"/>
                  </a:lnTo>
                  <a:lnTo>
                    <a:pt x="42670" y="59512"/>
                  </a:lnTo>
                  <a:lnTo>
                    <a:pt x="43065" y="59315"/>
                  </a:lnTo>
                  <a:lnTo>
                    <a:pt x="43436" y="59093"/>
                  </a:lnTo>
                  <a:lnTo>
                    <a:pt x="43732" y="58895"/>
                  </a:lnTo>
                  <a:lnTo>
                    <a:pt x="44029" y="58673"/>
                  </a:lnTo>
                  <a:lnTo>
                    <a:pt x="44300" y="58426"/>
                  </a:lnTo>
                  <a:lnTo>
                    <a:pt x="44547" y="58179"/>
                  </a:lnTo>
                  <a:lnTo>
                    <a:pt x="44794" y="57932"/>
                  </a:lnTo>
                  <a:lnTo>
                    <a:pt x="45016" y="57660"/>
                  </a:lnTo>
                  <a:lnTo>
                    <a:pt x="45461" y="57092"/>
                  </a:lnTo>
                  <a:lnTo>
                    <a:pt x="45881" y="56475"/>
                  </a:lnTo>
                  <a:lnTo>
                    <a:pt x="46251" y="55858"/>
                  </a:lnTo>
                  <a:lnTo>
                    <a:pt x="46621" y="55216"/>
                  </a:lnTo>
                  <a:lnTo>
                    <a:pt x="46967" y="54574"/>
                  </a:lnTo>
                  <a:lnTo>
                    <a:pt x="47733" y="53092"/>
                  </a:lnTo>
                  <a:lnTo>
                    <a:pt x="48498" y="51586"/>
                  </a:lnTo>
                  <a:lnTo>
                    <a:pt x="49239" y="50079"/>
                  </a:lnTo>
                  <a:lnTo>
                    <a:pt x="49955" y="48573"/>
                  </a:lnTo>
                  <a:lnTo>
                    <a:pt x="50671" y="47042"/>
                  </a:lnTo>
                  <a:lnTo>
                    <a:pt x="51362" y="45511"/>
                  </a:lnTo>
                  <a:lnTo>
                    <a:pt x="52029" y="43980"/>
                  </a:lnTo>
                  <a:lnTo>
                    <a:pt x="52696" y="42424"/>
                  </a:lnTo>
                  <a:lnTo>
                    <a:pt x="53239" y="41140"/>
                  </a:lnTo>
                  <a:lnTo>
                    <a:pt x="53758" y="39832"/>
                  </a:lnTo>
                  <a:lnTo>
                    <a:pt x="54252" y="38547"/>
                  </a:lnTo>
                  <a:lnTo>
                    <a:pt x="54721" y="37214"/>
                  </a:lnTo>
                  <a:lnTo>
                    <a:pt x="55141" y="35881"/>
                  </a:lnTo>
                  <a:lnTo>
                    <a:pt x="55511" y="34547"/>
                  </a:lnTo>
                  <a:lnTo>
                    <a:pt x="55684" y="33880"/>
                  </a:lnTo>
                  <a:lnTo>
                    <a:pt x="55857" y="33189"/>
                  </a:lnTo>
                  <a:lnTo>
                    <a:pt x="55980" y="32522"/>
                  </a:lnTo>
                  <a:lnTo>
                    <a:pt x="56104" y="31831"/>
                  </a:lnTo>
                  <a:lnTo>
                    <a:pt x="56227" y="31139"/>
                  </a:lnTo>
                  <a:lnTo>
                    <a:pt x="56301" y="30448"/>
                  </a:lnTo>
                  <a:lnTo>
                    <a:pt x="56375" y="29757"/>
                  </a:lnTo>
                  <a:lnTo>
                    <a:pt x="56425" y="29040"/>
                  </a:lnTo>
                  <a:lnTo>
                    <a:pt x="56449" y="28349"/>
                  </a:lnTo>
                  <a:lnTo>
                    <a:pt x="56474" y="27658"/>
                  </a:lnTo>
                  <a:lnTo>
                    <a:pt x="56449" y="26941"/>
                  </a:lnTo>
                  <a:lnTo>
                    <a:pt x="56425" y="26250"/>
                  </a:lnTo>
                  <a:lnTo>
                    <a:pt x="56351" y="25559"/>
                  </a:lnTo>
                  <a:lnTo>
                    <a:pt x="56276" y="24867"/>
                  </a:lnTo>
                  <a:lnTo>
                    <a:pt x="56153" y="24176"/>
                  </a:lnTo>
                  <a:lnTo>
                    <a:pt x="56030" y="23509"/>
                  </a:lnTo>
                  <a:lnTo>
                    <a:pt x="55857" y="22818"/>
                  </a:lnTo>
                  <a:lnTo>
                    <a:pt x="55659" y="22151"/>
                  </a:lnTo>
                  <a:lnTo>
                    <a:pt x="55437" y="21509"/>
                  </a:lnTo>
                  <a:lnTo>
                    <a:pt x="55190" y="20842"/>
                  </a:lnTo>
                  <a:lnTo>
                    <a:pt x="54968" y="20324"/>
                  </a:lnTo>
                  <a:lnTo>
                    <a:pt x="54721" y="19805"/>
                  </a:lnTo>
                  <a:lnTo>
                    <a:pt x="54474" y="19311"/>
                  </a:lnTo>
                  <a:lnTo>
                    <a:pt x="54178" y="18817"/>
                  </a:lnTo>
                  <a:lnTo>
                    <a:pt x="53906" y="18323"/>
                  </a:lnTo>
                  <a:lnTo>
                    <a:pt x="53585" y="17854"/>
                  </a:lnTo>
                  <a:lnTo>
                    <a:pt x="53264" y="17410"/>
                  </a:lnTo>
                  <a:lnTo>
                    <a:pt x="52943" y="16941"/>
                  </a:lnTo>
                  <a:lnTo>
                    <a:pt x="52597" y="16496"/>
                  </a:lnTo>
                  <a:lnTo>
                    <a:pt x="52227" y="16076"/>
                  </a:lnTo>
                  <a:lnTo>
                    <a:pt x="51486" y="15212"/>
                  </a:lnTo>
                  <a:lnTo>
                    <a:pt x="50696" y="14397"/>
                  </a:lnTo>
                  <a:lnTo>
                    <a:pt x="49856" y="13607"/>
                  </a:lnTo>
                  <a:lnTo>
                    <a:pt x="48992" y="12866"/>
                  </a:lnTo>
                  <a:lnTo>
                    <a:pt x="48103" y="12125"/>
                  </a:lnTo>
                  <a:lnTo>
                    <a:pt x="47189" y="11409"/>
                  </a:lnTo>
                  <a:lnTo>
                    <a:pt x="46251" y="10718"/>
                  </a:lnTo>
                  <a:lnTo>
                    <a:pt x="45313" y="10026"/>
                  </a:lnTo>
                  <a:lnTo>
                    <a:pt x="44350" y="9360"/>
                  </a:lnTo>
                  <a:lnTo>
                    <a:pt x="42448" y="8076"/>
                  </a:lnTo>
                  <a:lnTo>
                    <a:pt x="40596" y="6841"/>
                  </a:lnTo>
                  <a:lnTo>
                    <a:pt x="38695" y="5631"/>
                  </a:lnTo>
                  <a:lnTo>
                    <a:pt x="37756" y="5038"/>
                  </a:lnTo>
                  <a:lnTo>
                    <a:pt x="36793" y="4446"/>
                  </a:lnTo>
                  <a:lnTo>
                    <a:pt x="35830" y="3902"/>
                  </a:lnTo>
                  <a:lnTo>
                    <a:pt x="34843" y="3359"/>
                  </a:lnTo>
                  <a:lnTo>
                    <a:pt x="33855" y="2865"/>
                  </a:lnTo>
                  <a:lnTo>
                    <a:pt x="32842" y="2371"/>
                  </a:lnTo>
                  <a:lnTo>
                    <a:pt x="31830" y="1927"/>
                  </a:lnTo>
                  <a:lnTo>
                    <a:pt x="30818" y="1532"/>
                  </a:lnTo>
                  <a:lnTo>
                    <a:pt x="29780" y="1161"/>
                  </a:lnTo>
                  <a:lnTo>
                    <a:pt x="28719" y="840"/>
                  </a:lnTo>
                  <a:lnTo>
                    <a:pt x="27632" y="569"/>
                  </a:lnTo>
                  <a:lnTo>
                    <a:pt x="26546" y="322"/>
                  </a:lnTo>
                  <a:lnTo>
                    <a:pt x="25607" y="174"/>
                  </a:lnTo>
                  <a:lnTo>
                    <a:pt x="24644" y="75"/>
                  </a:lnTo>
                  <a:lnTo>
                    <a:pt x="2368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6107542" y="1960896"/>
              <a:ext cx="1880194" cy="2004342"/>
            </a:xfrm>
            <a:custGeom>
              <a:avLst/>
              <a:gdLst/>
              <a:ahLst/>
              <a:cxnLst/>
              <a:rect l="l" t="t" r="r" b="b"/>
              <a:pathLst>
                <a:path w="56475" h="60204" fill="none" extrusionOk="0">
                  <a:moveTo>
                    <a:pt x="11063" y="47166"/>
                  </a:moveTo>
                  <a:lnTo>
                    <a:pt x="11063" y="47166"/>
                  </a:lnTo>
                  <a:lnTo>
                    <a:pt x="11705" y="47832"/>
                  </a:lnTo>
                  <a:lnTo>
                    <a:pt x="12347" y="48474"/>
                  </a:lnTo>
                  <a:lnTo>
                    <a:pt x="13014" y="49092"/>
                  </a:lnTo>
                  <a:lnTo>
                    <a:pt x="13680" y="49684"/>
                  </a:lnTo>
                  <a:lnTo>
                    <a:pt x="14372" y="50302"/>
                  </a:lnTo>
                  <a:lnTo>
                    <a:pt x="15063" y="50870"/>
                  </a:lnTo>
                  <a:lnTo>
                    <a:pt x="15779" y="51438"/>
                  </a:lnTo>
                  <a:lnTo>
                    <a:pt x="16520" y="51981"/>
                  </a:lnTo>
                  <a:lnTo>
                    <a:pt x="17236" y="52524"/>
                  </a:lnTo>
                  <a:lnTo>
                    <a:pt x="18002" y="53043"/>
                  </a:lnTo>
                  <a:lnTo>
                    <a:pt x="18742" y="53537"/>
                  </a:lnTo>
                  <a:lnTo>
                    <a:pt x="19533" y="54030"/>
                  </a:lnTo>
                  <a:lnTo>
                    <a:pt x="20298" y="54500"/>
                  </a:lnTo>
                  <a:lnTo>
                    <a:pt x="21088" y="54944"/>
                  </a:lnTo>
                  <a:lnTo>
                    <a:pt x="21878" y="55364"/>
                  </a:lnTo>
                  <a:lnTo>
                    <a:pt x="22693" y="55784"/>
                  </a:lnTo>
                  <a:lnTo>
                    <a:pt x="23508" y="56203"/>
                  </a:lnTo>
                  <a:lnTo>
                    <a:pt x="24323" y="56574"/>
                  </a:lnTo>
                  <a:lnTo>
                    <a:pt x="25163" y="56944"/>
                  </a:lnTo>
                  <a:lnTo>
                    <a:pt x="26002" y="57290"/>
                  </a:lnTo>
                  <a:lnTo>
                    <a:pt x="26842" y="57636"/>
                  </a:lnTo>
                  <a:lnTo>
                    <a:pt x="27706" y="57932"/>
                  </a:lnTo>
                  <a:lnTo>
                    <a:pt x="28570" y="58228"/>
                  </a:lnTo>
                  <a:lnTo>
                    <a:pt x="29435" y="58500"/>
                  </a:lnTo>
                  <a:lnTo>
                    <a:pt x="30299" y="58772"/>
                  </a:lnTo>
                  <a:lnTo>
                    <a:pt x="31188" y="59018"/>
                  </a:lnTo>
                  <a:lnTo>
                    <a:pt x="32052" y="59216"/>
                  </a:lnTo>
                  <a:lnTo>
                    <a:pt x="32941" y="59438"/>
                  </a:lnTo>
                  <a:lnTo>
                    <a:pt x="33830" y="59611"/>
                  </a:lnTo>
                  <a:lnTo>
                    <a:pt x="34719" y="59784"/>
                  </a:lnTo>
                  <a:lnTo>
                    <a:pt x="35633" y="59907"/>
                  </a:lnTo>
                  <a:lnTo>
                    <a:pt x="36522" y="60031"/>
                  </a:lnTo>
                  <a:lnTo>
                    <a:pt x="36522" y="60031"/>
                  </a:lnTo>
                  <a:lnTo>
                    <a:pt x="37411" y="60130"/>
                  </a:lnTo>
                  <a:lnTo>
                    <a:pt x="38324" y="60204"/>
                  </a:lnTo>
                  <a:lnTo>
                    <a:pt x="39213" y="60204"/>
                  </a:lnTo>
                  <a:lnTo>
                    <a:pt x="39682" y="60179"/>
                  </a:lnTo>
                  <a:lnTo>
                    <a:pt x="40127" y="60154"/>
                  </a:lnTo>
                  <a:lnTo>
                    <a:pt x="40571" y="60105"/>
                  </a:lnTo>
                  <a:lnTo>
                    <a:pt x="40991" y="60031"/>
                  </a:lnTo>
                  <a:lnTo>
                    <a:pt x="41436" y="59932"/>
                  </a:lnTo>
                  <a:lnTo>
                    <a:pt x="41855" y="59833"/>
                  </a:lnTo>
                  <a:lnTo>
                    <a:pt x="42251" y="59685"/>
                  </a:lnTo>
                  <a:lnTo>
                    <a:pt x="42670" y="59512"/>
                  </a:lnTo>
                  <a:lnTo>
                    <a:pt x="43065" y="59315"/>
                  </a:lnTo>
                  <a:lnTo>
                    <a:pt x="43436" y="59093"/>
                  </a:lnTo>
                  <a:lnTo>
                    <a:pt x="43436" y="59093"/>
                  </a:lnTo>
                  <a:lnTo>
                    <a:pt x="43732" y="58895"/>
                  </a:lnTo>
                  <a:lnTo>
                    <a:pt x="44029" y="58673"/>
                  </a:lnTo>
                  <a:lnTo>
                    <a:pt x="44300" y="58426"/>
                  </a:lnTo>
                  <a:lnTo>
                    <a:pt x="44547" y="58179"/>
                  </a:lnTo>
                  <a:lnTo>
                    <a:pt x="44794" y="57932"/>
                  </a:lnTo>
                  <a:lnTo>
                    <a:pt x="45016" y="57660"/>
                  </a:lnTo>
                  <a:lnTo>
                    <a:pt x="45461" y="57092"/>
                  </a:lnTo>
                  <a:lnTo>
                    <a:pt x="45881" y="56475"/>
                  </a:lnTo>
                  <a:lnTo>
                    <a:pt x="46251" y="55858"/>
                  </a:lnTo>
                  <a:lnTo>
                    <a:pt x="46621" y="55216"/>
                  </a:lnTo>
                  <a:lnTo>
                    <a:pt x="46967" y="54574"/>
                  </a:lnTo>
                  <a:lnTo>
                    <a:pt x="46967" y="54574"/>
                  </a:lnTo>
                  <a:lnTo>
                    <a:pt x="47733" y="53092"/>
                  </a:lnTo>
                  <a:lnTo>
                    <a:pt x="48498" y="51586"/>
                  </a:lnTo>
                  <a:lnTo>
                    <a:pt x="49239" y="50079"/>
                  </a:lnTo>
                  <a:lnTo>
                    <a:pt x="49955" y="48573"/>
                  </a:lnTo>
                  <a:lnTo>
                    <a:pt x="50671" y="47042"/>
                  </a:lnTo>
                  <a:lnTo>
                    <a:pt x="51362" y="45511"/>
                  </a:lnTo>
                  <a:lnTo>
                    <a:pt x="52029" y="43980"/>
                  </a:lnTo>
                  <a:lnTo>
                    <a:pt x="52696" y="42424"/>
                  </a:lnTo>
                  <a:lnTo>
                    <a:pt x="52696" y="42424"/>
                  </a:lnTo>
                  <a:lnTo>
                    <a:pt x="53239" y="41140"/>
                  </a:lnTo>
                  <a:lnTo>
                    <a:pt x="53758" y="39832"/>
                  </a:lnTo>
                  <a:lnTo>
                    <a:pt x="54252" y="38547"/>
                  </a:lnTo>
                  <a:lnTo>
                    <a:pt x="54721" y="37214"/>
                  </a:lnTo>
                  <a:lnTo>
                    <a:pt x="55141" y="35881"/>
                  </a:lnTo>
                  <a:lnTo>
                    <a:pt x="55511" y="34547"/>
                  </a:lnTo>
                  <a:lnTo>
                    <a:pt x="55684" y="33880"/>
                  </a:lnTo>
                  <a:lnTo>
                    <a:pt x="55857" y="33189"/>
                  </a:lnTo>
                  <a:lnTo>
                    <a:pt x="55980" y="32522"/>
                  </a:lnTo>
                  <a:lnTo>
                    <a:pt x="56104" y="31831"/>
                  </a:lnTo>
                  <a:lnTo>
                    <a:pt x="56104" y="31831"/>
                  </a:lnTo>
                  <a:lnTo>
                    <a:pt x="56227" y="31139"/>
                  </a:lnTo>
                  <a:lnTo>
                    <a:pt x="56301" y="30448"/>
                  </a:lnTo>
                  <a:lnTo>
                    <a:pt x="56375" y="29757"/>
                  </a:lnTo>
                  <a:lnTo>
                    <a:pt x="56425" y="29040"/>
                  </a:lnTo>
                  <a:lnTo>
                    <a:pt x="56449" y="28349"/>
                  </a:lnTo>
                  <a:lnTo>
                    <a:pt x="56474" y="27658"/>
                  </a:lnTo>
                  <a:lnTo>
                    <a:pt x="56449" y="26941"/>
                  </a:lnTo>
                  <a:lnTo>
                    <a:pt x="56425" y="26250"/>
                  </a:lnTo>
                  <a:lnTo>
                    <a:pt x="56351" y="25559"/>
                  </a:lnTo>
                  <a:lnTo>
                    <a:pt x="56276" y="24867"/>
                  </a:lnTo>
                  <a:lnTo>
                    <a:pt x="56153" y="24176"/>
                  </a:lnTo>
                  <a:lnTo>
                    <a:pt x="56030" y="23509"/>
                  </a:lnTo>
                  <a:lnTo>
                    <a:pt x="55857" y="22818"/>
                  </a:lnTo>
                  <a:lnTo>
                    <a:pt x="55659" y="22151"/>
                  </a:lnTo>
                  <a:lnTo>
                    <a:pt x="55437" y="21509"/>
                  </a:lnTo>
                  <a:lnTo>
                    <a:pt x="55190" y="20842"/>
                  </a:lnTo>
                  <a:lnTo>
                    <a:pt x="55190" y="20842"/>
                  </a:lnTo>
                  <a:lnTo>
                    <a:pt x="54968" y="20324"/>
                  </a:lnTo>
                  <a:lnTo>
                    <a:pt x="54721" y="19805"/>
                  </a:lnTo>
                  <a:lnTo>
                    <a:pt x="54474" y="19311"/>
                  </a:lnTo>
                  <a:lnTo>
                    <a:pt x="54178" y="18817"/>
                  </a:lnTo>
                  <a:lnTo>
                    <a:pt x="53906" y="18323"/>
                  </a:lnTo>
                  <a:lnTo>
                    <a:pt x="53585" y="17854"/>
                  </a:lnTo>
                  <a:lnTo>
                    <a:pt x="53264" y="17410"/>
                  </a:lnTo>
                  <a:lnTo>
                    <a:pt x="52943" y="16941"/>
                  </a:lnTo>
                  <a:lnTo>
                    <a:pt x="52597" y="16496"/>
                  </a:lnTo>
                  <a:lnTo>
                    <a:pt x="52227" y="16076"/>
                  </a:lnTo>
                  <a:lnTo>
                    <a:pt x="51486" y="15212"/>
                  </a:lnTo>
                  <a:lnTo>
                    <a:pt x="50696" y="14397"/>
                  </a:lnTo>
                  <a:lnTo>
                    <a:pt x="49856" y="13607"/>
                  </a:lnTo>
                  <a:lnTo>
                    <a:pt x="48992" y="12866"/>
                  </a:lnTo>
                  <a:lnTo>
                    <a:pt x="48103" y="12125"/>
                  </a:lnTo>
                  <a:lnTo>
                    <a:pt x="47189" y="11409"/>
                  </a:lnTo>
                  <a:lnTo>
                    <a:pt x="46251" y="10718"/>
                  </a:lnTo>
                  <a:lnTo>
                    <a:pt x="45313" y="10026"/>
                  </a:lnTo>
                  <a:lnTo>
                    <a:pt x="44350" y="9360"/>
                  </a:lnTo>
                  <a:lnTo>
                    <a:pt x="42448" y="8076"/>
                  </a:lnTo>
                  <a:lnTo>
                    <a:pt x="42448" y="8076"/>
                  </a:lnTo>
                  <a:lnTo>
                    <a:pt x="40596" y="6841"/>
                  </a:lnTo>
                  <a:lnTo>
                    <a:pt x="38695" y="5631"/>
                  </a:lnTo>
                  <a:lnTo>
                    <a:pt x="37756" y="5038"/>
                  </a:lnTo>
                  <a:lnTo>
                    <a:pt x="36793" y="4446"/>
                  </a:lnTo>
                  <a:lnTo>
                    <a:pt x="35830" y="3902"/>
                  </a:lnTo>
                  <a:lnTo>
                    <a:pt x="34843" y="3359"/>
                  </a:lnTo>
                  <a:lnTo>
                    <a:pt x="33855" y="2865"/>
                  </a:lnTo>
                  <a:lnTo>
                    <a:pt x="32842" y="2371"/>
                  </a:lnTo>
                  <a:lnTo>
                    <a:pt x="31830" y="1927"/>
                  </a:lnTo>
                  <a:lnTo>
                    <a:pt x="30818" y="1532"/>
                  </a:lnTo>
                  <a:lnTo>
                    <a:pt x="29780" y="1161"/>
                  </a:lnTo>
                  <a:lnTo>
                    <a:pt x="28719" y="840"/>
                  </a:lnTo>
                  <a:lnTo>
                    <a:pt x="27632" y="569"/>
                  </a:lnTo>
                  <a:lnTo>
                    <a:pt x="26546" y="322"/>
                  </a:lnTo>
                  <a:lnTo>
                    <a:pt x="26546" y="322"/>
                  </a:lnTo>
                  <a:lnTo>
                    <a:pt x="25607" y="174"/>
                  </a:lnTo>
                  <a:lnTo>
                    <a:pt x="24644" y="75"/>
                  </a:lnTo>
                  <a:lnTo>
                    <a:pt x="23681" y="1"/>
                  </a:lnTo>
                  <a:lnTo>
                    <a:pt x="22743" y="1"/>
                  </a:lnTo>
                  <a:lnTo>
                    <a:pt x="21780" y="1"/>
                  </a:lnTo>
                  <a:lnTo>
                    <a:pt x="20817" y="75"/>
                  </a:lnTo>
                  <a:lnTo>
                    <a:pt x="19854" y="174"/>
                  </a:lnTo>
                  <a:lnTo>
                    <a:pt x="18915" y="322"/>
                  </a:lnTo>
                  <a:lnTo>
                    <a:pt x="17952" y="495"/>
                  </a:lnTo>
                  <a:lnTo>
                    <a:pt x="17039" y="717"/>
                  </a:lnTo>
                  <a:lnTo>
                    <a:pt x="16100" y="988"/>
                  </a:lnTo>
                  <a:lnTo>
                    <a:pt x="15187" y="1285"/>
                  </a:lnTo>
                  <a:lnTo>
                    <a:pt x="14298" y="1631"/>
                  </a:lnTo>
                  <a:lnTo>
                    <a:pt x="13409" y="2001"/>
                  </a:lnTo>
                  <a:lnTo>
                    <a:pt x="12544" y="2421"/>
                  </a:lnTo>
                  <a:lnTo>
                    <a:pt x="11680" y="2865"/>
                  </a:lnTo>
                  <a:lnTo>
                    <a:pt x="11680" y="2865"/>
                  </a:lnTo>
                  <a:lnTo>
                    <a:pt x="11162" y="3162"/>
                  </a:lnTo>
                  <a:lnTo>
                    <a:pt x="10643" y="3483"/>
                  </a:lnTo>
                  <a:lnTo>
                    <a:pt x="10149" y="3804"/>
                  </a:lnTo>
                  <a:lnTo>
                    <a:pt x="9655" y="4149"/>
                  </a:lnTo>
                  <a:lnTo>
                    <a:pt x="9161" y="4520"/>
                  </a:lnTo>
                  <a:lnTo>
                    <a:pt x="8692" y="4890"/>
                  </a:lnTo>
                  <a:lnTo>
                    <a:pt x="8223" y="5260"/>
                  </a:lnTo>
                  <a:lnTo>
                    <a:pt x="7778" y="5656"/>
                  </a:lnTo>
                  <a:lnTo>
                    <a:pt x="7334" y="6075"/>
                  </a:lnTo>
                  <a:lnTo>
                    <a:pt x="6890" y="6495"/>
                  </a:lnTo>
                  <a:lnTo>
                    <a:pt x="6470" y="6915"/>
                  </a:lnTo>
                  <a:lnTo>
                    <a:pt x="6075" y="7359"/>
                  </a:lnTo>
                  <a:lnTo>
                    <a:pt x="5680" y="7804"/>
                  </a:lnTo>
                  <a:lnTo>
                    <a:pt x="5284" y="8273"/>
                  </a:lnTo>
                  <a:lnTo>
                    <a:pt x="4914" y="8742"/>
                  </a:lnTo>
                  <a:lnTo>
                    <a:pt x="4544" y="9211"/>
                  </a:lnTo>
                  <a:lnTo>
                    <a:pt x="4198" y="9705"/>
                  </a:lnTo>
                  <a:lnTo>
                    <a:pt x="3852" y="10199"/>
                  </a:lnTo>
                  <a:lnTo>
                    <a:pt x="3531" y="10718"/>
                  </a:lnTo>
                  <a:lnTo>
                    <a:pt x="3210" y="11236"/>
                  </a:lnTo>
                  <a:lnTo>
                    <a:pt x="2914" y="11755"/>
                  </a:lnTo>
                  <a:lnTo>
                    <a:pt x="2618" y="12273"/>
                  </a:lnTo>
                  <a:lnTo>
                    <a:pt x="2346" y="12817"/>
                  </a:lnTo>
                  <a:lnTo>
                    <a:pt x="2099" y="13360"/>
                  </a:lnTo>
                  <a:lnTo>
                    <a:pt x="1852" y="13903"/>
                  </a:lnTo>
                  <a:lnTo>
                    <a:pt x="1605" y="14471"/>
                  </a:lnTo>
                  <a:lnTo>
                    <a:pt x="1383" y="15039"/>
                  </a:lnTo>
                  <a:lnTo>
                    <a:pt x="1185" y="15607"/>
                  </a:lnTo>
                  <a:lnTo>
                    <a:pt x="1012" y="16175"/>
                  </a:lnTo>
                  <a:lnTo>
                    <a:pt x="840" y="16743"/>
                  </a:lnTo>
                  <a:lnTo>
                    <a:pt x="667" y="17336"/>
                  </a:lnTo>
                  <a:lnTo>
                    <a:pt x="543" y="17904"/>
                  </a:lnTo>
                  <a:lnTo>
                    <a:pt x="543" y="17904"/>
                  </a:lnTo>
                  <a:lnTo>
                    <a:pt x="395" y="18546"/>
                  </a:lnTo>
                  <a:lnTo>
                    <a:pt x="296" y="19163"/>
                  </a:lnTo>
                  <a:lnTo>
                    <a:pt x="198" y="19805"/>
                  </a:lnTo>
                  <a:lnTo>
                    <a:pt x="124" y="20422"/>
                  </a:lnTo>
                  <a:lnTo>
                    <a:pt x="74" y="21040"/>
                  </a:lnTo>
                  <a:lnTo>
                    <a:pt x="25" y="21657"/>
                  </a:lnTo>
                  <a:lnTo>
                    <a:pt x="0" y="22299"/>
                  </a:lnTo>
                  <a:lnTo>
                    <a:pt x="0" y="22916"/>
                  </a:lnTo>
                  <a:lnTo>
                    <a:pt x="25" y="23534"/>
                  </a:lnTo>
                  <a:lnTo>
                    <a:pt x="74" y="24151"/>
                  </a:lnTo>
                  <a:lnTo>
                    <a:pt x="124" y="24768"/>
                  </a:lnTo>
                  <a:lnTo>
                    <a:pt x="173" y="25386"/>
                  </a:lnTo>
                  <a:lnTo>
                    <a:pt x="272" y="26003"/>
                  </a:lnTo>
                  <a:lnTo>
                    <a:pt x="346" y="26620"/>
                  </a:lnTo>
                  <a:lnTo>
                    <a:pt x="593" y="27855"/>
                  </a:lnTo>
                  <a:lnTo>
                    <a:pt x="889" y="29065"/>
                  </a:lnTo>
                  <a:lnTo>
                    <a:pt x="1235" y="30275"/>
                  </a:lnTo>
                  <a:lnTo>
                    <a:pt x="1605" y="31460"/>
                  </a:lnTo>
                  <a:lnTo>
                    <a:pt x="2050" y="32646"/>
                  </a:lnTo>
                  <a:lnTo>
                    <a:pt x="2519" y="33831"/>
                  </a:lnTo>
                  <a:lnTo>
                    <a:pt x="3013" y="34992"/>
                  </a:lnTo>
                  <a:lnTo>
                    <a:pt x="3556" y="36152"/>
                  </a:lnTo>
                  <a:lnTo>
                    <a:pt x="4124" y="37288"/>
                  </a:lnTo>
                  <a:lnTo>
                    <a:pt x="4124" y="37288"/>
                  </a:lnTo>
                  <a:lnTo>
                    <a:pt x="4815" y="38622"/>
                  </a:lnTo>
                  <a:lnTo>
                    <a:pt x="5581" y="39955"/>
                  </a:lnTo>
                  <a:lnTo>
                    <a:pt x="6396" y="41239"/>
                  </a:lnTo>
                  <a:lnTo>
                    <a:pt x="7235" y="42474"/>
                  </a:lnTo>
                  <a:lnTo>
                    <a:pt x="8124" y="43708"/>
                  </a:lnTo>
                  <a:lnTo>
                    <a:pt x="9063" y="44894"/>
                  </a:lnTo>
                  <a:lnTo>
                    <a:pt x="10050" y="46054"/>
                  </a:lnTo>
                  <a:lnTo>
                    <a:pt x="11063" y="47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6905815" y="2163984"/>
              <a:ext cx="1073716" cy="1784811"/>
            </a:xfrm>
            <a:custGeom>
              <a:avLst/>
              <a:gdLst/>
              <a:ahLst/>
              <a:cxnLst/>
              <a:rect l="l" t="t" r="r" b="b"/>
              <a:pathLst>
                <a:path w="32251" h="53610" extrusionOk="0">
                  <a:moveTo>
                    <a:pt x="14199" y="0"/>
                  </a:moveTo>
                  <a:lnTo>
                    <a:pt x="13755" y="49"/>
                  </a:lnTo>
                  <a:lnTo>
                    <a:pt x="13286" y="124"/>
                  </a:lnTo>
                  <a:lnTo>
                    <a:pt x="12693" y="272"/>
                  </a:lnTo>
                  <a:lnTo>
                    <a:pt x="12125" y="445"/>
                  </a:lnTo>
                  <a:lnTo>
                    <a:pt x="11557" y="667"/>
                  </a:lnTo>
                  <a:lnTo>
                    <a:pt x="11038" y="938"/>
                  </a:lnTo>
                  <a:lnTo>
                    <a:pt x="10520" y="1235"/>
                  </a:lnTo>
                  <a:lnTo>
                    <a:pt x="10001" y="1580"/>
                  </a:lnTo>
                  <a:lnTo>
                    <a:pt x="9532" y="1951"/>
                  </a:lnTo>
                  <a:lnTo>
                    <a:pt x="9063" y="2346"/>
                  </a:lnTo>
                  <a:lnTo>
                    <a:pt x="8643" y="2790"/>
                  </a:lnTo>
                  <a:lnTo>
                    <a:pt x="8223" y="3235"/>
                  </a:lnTo>
                  <a:lnTo>
                    <a:pt x="7828" y="3704"/>
                  </a:lnTo>
                  <a:lnTo>
                    <a:pt x="7458" y="4198"/>
                  </a:lnTo>
                  <a:lnTo>
                    <a:pt x="7112" y="4717"/>
                  </a:lnTo>
                  <a:lnTo>
                    <a:pt x="6791" y="5235"/>
                  </a:lnTo>
                  <a:lnTo>
                    <a:pt x="6470" y="5778"/>
                  </a:lnTo>
                  <a:lnTo>
                    <a:pt x="6198" y="6322"/>
                  </a:lnTo>
                  <a:lnTo>
                    <a:pt x="5680" y="7458"/>
                  </a:lnTo>
                  <a:lnTo>
                    <a:pt x="5186" y="8668"/>
                  </a:lnTo>
                  <a:lnTo>
                    <a:pt x="4964" y="9285"/>
                  </a:lnTo>
                  <a:lnTo>
                    <a:pt x="4717" y="9927"/>
                  </a:lnTo>
                  <a:lnTo>
                    <a:pt x="4519" y="10569"/>
                  </a:lnTo>
                  <a:lnTo>
                    <a:pt x="4322" y="11211"/>
                  </a:lnTo>
                  <a:lnTo>
                    <a:pt x="4149" y="11878"/>
                  </a:lnTo>
                  <a:lnTo>
                    <a:pt x="4001" y="12544"/>
                  </a:lnTo>
                  <a:lnTo>
                    <a:pt x="3853" y="13186"/>
                  </a:lnTo>
                  <a:lnTo>
                    <a:pt x="3754" y="13829"/>
                  </a:lnTo>
                  <a:lnTo>
                    <a:pt x="3680" y="14495"/>
                  </a:lnTo>
                  <a:lnTo>
                    <a:pt x="3655" y="15113"/>
                  </a:lnTo>
                  <a:lnTo>
                    <a:pt x="3630" y="15730"/>
                  </a:lnTo>
                  <a:lnTo>
                    <a:pt x="3680" y="16347"/>
                  </a:lnTo>
                  <a:lnTo>
                    <a:pt x="3680" y="16668"/>
                  </a:lnTo>
                  <a:lnTo>
                    <a:pt x="3680" y="16965"/>
                  </a:lnTo>
                  <a:lnTo>
                    <a:pt x="3655" y="17582"/>
                  </a:lnTo>
                  <a:lnTo>
                    <a:pt x="3556" y="18175"/>
                  </a:lnTo>
                  <a:lnTo>
                    <a:pt x="3433" y="18767"/>
                  </a:lnTo>
                  <a:lnTo>
                    <a:pt x="3260" y="19385"/>
                  </a:lnTo>
                  <a:lnTo>
                    <a:pt x="3062" y="19953"/>
                  </a:lnTo>
                  <a:lnTo>
                    <a:pt x="2840" y="20545"/>
                  </a:lnTo>
                  <a:lnTo>
                    <a:pt x="2593" y="21138"/>
                  </a:lnTo>
                  <a:lnTo>
                    <a:pt x="2050" y="22298"/>
                  </a:lnTo>
                  <a:lnTo>
                    <a:pt x="1507" y="23434"/>
                  </a:lnTo>
                  <a:lnTo>
                    <a:pt x="1235" y="24027"/>
                  </a:lnTo>
                  <a:lnTo>
                    <a:pt x="988" y="24595"/>
                  </a:lnTo>
                  <a:lnTo>
                    <a:pt x="791" y="25163"/>
                  </a:lnTo>
                  <a:lnTo>
                    <a:pt x="593" y="25756"/>
                  </a:lnTo>
                  <a:lnTo>
                    <a:pt x="396" y="26472"/>
                  </a:lnTo>
                  <a:lnTo>
                    <a:pt x="223" y="27212"/>
                  </a:lnTo>
                  <a:lnTo>
                    <a:pt x="124" y="27978"/>
                  </a:lnTo>
                  <a:lnTo>
                    <a:pt x="50" y="28719"/>
                  </a:lnTo>
                  <a:lnTo>
                    <a:pt x="0" y="29484"/>
                  </a:lnTo>
                  <a:lnTo>
                    <a:pt x="25" y="30250"/>
                  </a:lnTo>
                  <a:lnTo>
                    <a:pt x="50" y="30991"/>
                  </a:lnTo>
                  <a:lnTo>
                    <a:pt x="149" y="31756"/>
                  </a:lnTo>
                  <a:lnTo>
                    <a:pt x="272" y="32497"/>
                  </a:lnTo>
                  <a:lnTo>
                    <a:pt x="445" y="33238"/>
                  </a:lnTo>
                  <a:lnTo>
                    <a:pt x="642" y="33978"/>
                  </a:lnTo>
                  <a:lnTo>
                    <a:pt x="889" y="34695"/>
                  </a:lnTo>
                  <a:lnTo>
                    <a:pt x="1161" y="35386"/>
                  </a:lnTo>
                  <a:lnTo>
                    <a:pt x="1482" y="36077"/>
                  </a:lnTo>
                  <a:lnTo>
                    <a:pt x="1828" y="36744"/>
                  </a:lnTo>
                  <a:lnTo>
                    <a:pt x="2223" y="37386"/>
                  </a:lnTo>
                  <a:lnTo>
                    <a:pt x="2618" y="38004"/>
                  </a:lnTo>
                  <a:lnTo>
                    <a:pt x="3062" y="38572"/>
                  </a:lnTo>
                  <a:lnTo>
                    <a:pt x="3507" y="39115"/>
                  </a:lnTo>
                  <a:lnTo>
                    <a:pt x="3976" y="39658"/>
                  </a:lnTo>
                  <a:lnTo>
                    <a:pt x="4470" y="40201"/>
                  </a:lnTo>
                  <a:lnTo>
                    <a:pt x="4964" y="40720"/>
                  </a:lnTo>
                  <a:lnTo>
                    <a:pt x="5976" y="41732"/>
                  </a:lnTo>
                  <a:lnTo>
                    <a:pt x="6989" y="42745"/>
                  </a:lnTo>
                  <a:lnTo>
                    <a:pt x="8001" y="43782"/>
                  </a:lnTo>
                  <a:lnTo>
                    <a:pt x="8495" y="44325"/>
                  </a:lnTo>
                  <a:lnTo>
                    <a:pt x="8964" y="44868"/>
                  </a:lnTo>
                  <a:lnTo>
                    <a:pt x="9409" y="45412"/>
                  </a:lnTo>
                  <a:lnTo>
                    <a:pt x="9828" y="46004"/>
                  </a:lnTo>
                  <a:lnTo>
                    <a:pt x="10199" y="46523"/>
                  </a:lnTo>
                  <a:lnTo>
                    <a:pt x="10545" y="47066"/>
                  </a:lnTo>
                  <a:lnTo>
                    <a:pt x="11236" y="48153"/>
                  </a:lnTo>
                  <a:lnTo>
                    <a:pt x="11903" y="49264"/>
                  </a:lnTo>
                  <a:lnTo>
                    <a:pt x="12248" y="49807"/>
                  </a:lnTo>
                  <a:lnTo>
                    <a:pt x="12619" y="50326"/>
                  </a:lnTo>
                  <a:lnTo>
                    <a:pt x="12989" y="50844"/>
                  </a:lnTo>
                  <a:lnTo>
                    <a:pt x="13384" y="51313"/>
                  </a:lnTo>
                  <a:lnTo>
                    <a:pt x="13804" y="51783"/>
                  </a:lnTo>
                  <a:lnTo>
                    <a:pt x="14249" y="52202"/>
                  </a:lnTo>
                  <a:lnTo>
                    <a:pt x="14693" y="52573"/>
                  </a:lnTo>
                  <a:lnTo>
                    <a:pt x="15212" y="52918"/>
                  </a:lnTo>
                  <a:lnTo>
                    <a:pt x="15459" y="53067"/>
                  </a:lnTo>
                  <a:lnTo>
                    <a:pt x="15730" y="53215"/>
                  </a:lnTo>
                  <a:lnTo>
                    <a:pt x="16026" y="53338"/>
                  </a:lnTo>
                  <a:lnTo>
                    <a:pt x="16323" y="53462"/>
                  </a:lnTo>
                  <a:lnTo>
                    <a:pt x="16619" y="53536"/>
                  </a:lnTo>
                  <a:lnTo>
                    <a:pt x="16915" y="53585"/>
                  </a:lnTo>
                  <a:lnTo>
                    <a:pt x="17236" y="53610"/>
                  </a:lnTo>
                  <a:lnTo>
                    <a:pt x="17533" y="53585"/>
                  </a:lnTo>
                  <a:lnTo>
                    <a:pt x="17829" y="53511"/>
                  </a:lnTo>
                  <a:lnTo>
                    <a:pt x="17953" y="53462"/>
                  </a:lnTo>
                  <a:lnTo>
                    <a:pt x="18076" y="53412"/>
                  </a:lnTo>
                  <a:lnTo>
                    <a:pt x="18200" y="53338"/>
                  </a:lnTo>
                  <a:lnTo>
                    <a:pt x="18298" y="53240"/>
                  </a:lnTo>
                  <a:lnTo>
                    <a:pt x="18397" y="53116"/>
                  </a:lnTo>
                  <a:lnTo>
                    <a:pt x="18471" y="52993"/>
                  </a:lnTo>
                  <a:lnTo>
                    <a:pt x="18545" y="52820"/>
                  </a:lnTo>
                  <a:lnTo>
                    <a:pt x="18570" y="52622"/>
                  </a:lnTo>
                  <a:lnTo>
                    <a:pt x="18595" y="52400"/>
                  </a:lnTo>
                  <a:lnTo>
                    <a:pt x="18570" y="52202"/>
                  </a:lnTo>
                  <a:lnTo>
                    <a:pt x="18521" y="52005"/>
                  </a:lnTo>
                  <a:lnTo>
                    <a:pt x="18471" y="51783"/>
                  </a:lnTo>
                  <a:lnTo>
                    <a:pt x="18323" y="51387"/>
                  </a:lnTo>
                  <a:lnTo>
                    <a:pt x="16841" y="47387"/>
                  </a:lnTo>
                  <a:lnTo>
                    <a:pt x="16422" y="46276"/>
                  </a:lnTo>
                  <a:lnTo>
                    <a:pt x="16051" y="45140"/>
                  </a:lnTo>
                  <a:lnTo>
                    <a:pt x="15878" y="44572"/>
                  </a:lnTo>
                  <a:lnTo>
                    <a:pt x="15705" y="43979"/>
                  </a:lnTo>
                  <a:lnTo>
                    <a:pt x="15557" y="43411"/>
                  </a:lnTo>
                  <a:lnTo>
                    <a:pt x="15434" y="42819"/>
                  </a:lnTo>
                  <a:lnTo>
                    <a:pt x="15335" y="42251"/>
                  </a:lnTo>
                  <a:lnTo>
                    <a:pt x="15261" y="41658"/>
                  </a:lnTo>
                  <a:lnTo>
                    <a:pt x="15212" y="41090"/>
                  </a:lnTo>
                  <a:lnTo>
                    <a:pt x="15212" y="40498"/>
                  </a:lnTo>
                  <a:lnTo>
                    <a:pt x="15236" y="39930"/>
                  </a:lnTo>
                  <a:lnTo>
                    <a:pt x="15310" y="39362"/>
                  </a:lnTo>
                  <a:lnTo>
                    <a:pt x="15409" y="38794"/>
                  </a:lnTo>
                  <a:lnTo>
                    <a:pt x="15557" y="38226"/>
                  </a:lnTo>
                  <a:lnTo>
                    <a:pt x="15755" y="37683"/>
                  </a:lnTo>
                  <a:lnTo>
                    <a:pt x="15977" y="37139"/>
                  </a:lnTo>
                  <a:lnTo>
                    <a:pt x="16397" y="36077"/>
                  </a:lnTo>
                  <a:lnTo>
                    <a:pt x="16594" y="35559"/>
                  </a:lnTo>
                  <a:lnTo>
                    <a:pt x="16743" y="35016"/>
                  </a:lnTo>
                  <a:lnTo>
                    <a:pt x="16792" y="34744"/>
                  </a:lnTo>
                  <a:lnTo>
                    <a:pt x="16841" y="34472"/>
                  </a:lnTo>
                  <a:lnTo>
                    <a:pt x="16841" y="34176"/>
                  </a:lnTo>
                  <a:lnTo>
                    <a:pt x="16841" y="33904"/>
                  </a:lnTo>
                  <a:lnTo>
                    <a:pt x="16817" y="33583"/>
                  </a:lnTo>
                  <a:lnTo>
                    <a:pt x="16743" y="33262"/>
                  </a:lnTo>
                  <a:lnTo>
                    <a:pt x="16644" y="32966"/>
                  </a:lnTo>
                  <a:lnTo>
                    <a:pt x="16545" y="32670"/>
                  </a:lnTo>
                  <a:lnTo>
                    <a:pt x="16397" y="32373"/>
                  </a:lnTo>
                  <a:lnTo>
                    <a:pt x="16249" y="32102"/>
                  </a:lnTo>
                  <a:lnTo>
                    <a:pt x="16076" y="31830"/>
                  </a:lnTo>
                  <a:lnTo>
                    <a:pt x="15903" y="31559"/>
                  </a:lnTo>
                  <a:lnTo>
                    <a:pt x="15483" y="31040"/>
                  </a:lnTo>
                  <a:lnTo>
                    <a:pt x="15063" y="30546"/>
                  </a:lnTo>
                  <a:lnTo>
                    <a:pt x="14150" y="29558"/>
                  </a:lnTo>
                  <a:lnTo>
                    <a:pt x="13730" y="29089"/>
                  </a:lnTo>
                  <a:lnTo>
                    <a:pt x="13335" y="28620"/>
                  </a:lnTo>
                  <a:lnTo>
                    <a:pt x="12964" y="28126"/>
                  </a:lnTo>
                  <a:lnTo>
                    <a:pt x="12594" y="27608"/>
                  </a:lnTo>
                  <a:lnTo>
                    <a:pt x="12273" y="27064"/>
                  </a:lnTo>
                  <a:lnTo>
                    <a:pt x="12001" y="26521"/>
                  </a:lnTo>
                  <a:lnTo>
                    <a:pt x="11779" y="25928"/>
                  </a:lnTo>
                  <a:lnTo>
                    <a:pt x="11680" y="25657"/>
                  </a:lnTo>
                  <a:lnTo>
                    <a:pt x="11582" y="25336"/>
                  </a:lnTo>
                  <a:lnTo>
                    <a:pt x="11483" y="24743"/>
                  </a:lnTo>
                  <a:lnTo>
                    <a:pt x="11409" y="24150"/>
                  </a:lnTo>
                  <a:lnTo>
                    <a:pt x="11384" y="23533"/>
                  </a:lnTo>
                  <a:lnTo>
                    <a:pt x="11409" y="22916"/>
                  </a:lnTo>
                  <a:lnTo>
                    <a:pt x="11433" y="22323"/>
                  </a:lnTo>
                  <a:lnTo>
                    <a:pt x="11508" y="21706"/>
                  </a:lnTo>
                  <a:lnTo>
                    <a:pt x="11680" y="20471"/>
                  </a:lnTo>
                  <a:lnTo>
                    <a:pt x="12619" y="14298"/>
                  </a:lnTo>
                  <a:lnTo>
                    <a:pt x="12693" y="13853"/>
                  </a:lnTo>
                  <a:lnTo>
                    <a:pt x="12792" y="13384"/>
                  </a:lnTo>
                  <a:lnTo>
                    <a:pt x="12940" y="12940"/>
                  </a:lnTo>
                  <a:lnTo>
                    <a:pt x="13088" y="12495"/>
                  </a:lnTo>
                  <a:lnTo>
                    <a:pt x="13187" y="12297"/>
                  </a:lnTo>
                  <a:lnTo>
                    <a:pt x="13310" y="12100"/>
                  </a:lnTo>
                  <a:lnTo>
                    <a:pt x="13434" y="11927"/>
                  </a:lnTo>
                  <a:lnTo>
                    <a:pt x="13557" y="11779"/>
                  </a:lnTo>
                  <a:lnTo>
                    <a:pt x="13730" y="11631"/>
                  </a:lnTo>
                  <a:lnTo>
                    <a:pt x="13878" y="11483"/>
                  </a:lnTo>
                  <a:lnTo>
                    <a:pt x="14076" y="11384"/>
                  </a:lnTo>
                  <a:lnTo>
                    <a:pt x="14273" y="11285"/>
                  </a:lnTo>
                  <a:lnTo>
                    <a:pt x="14446" y="11236"/>
                  </a:lnTo>
                  <a:lnTo>
                    <a:pt x="14644" y="11186"/>
                  </a:lnTo>
                  <a:lnTo>
                    <a:pt x="15014" y="11162"/>
                  </a:lnTo>
                  <a:lnTo>
                    <a:pt x="15384" y="11162"/>
                  </a:lnTo>
                  <a:lnTo>
                    <a:pt x="15780" y="11211"/>
                  </a:lnTo>
                  <a:lnTo>
                    <a:pt x="16150" y="11260"/>
                  </a:lnTo>
                  <a:lnTo>
                    <a:pt x="16545" y="11285"/>
                  </a:lnTo>
                  <a:lnTo>
                    <a:pt x="17113" y="11285"/>
                  </a:lnTo>
                  <a:lnTo>
                    <a:pt x="17311" y="11236"/>
                  </a:lnTo>
                  <a:lnTo>
                    <a:pt x="17582" y="11162"/>
                  </a:lnTo>
                  <a:lnTo>
                    <a:pt x="17854" y="11063"/>
                  </a:lnTo>
                  <a:lnTo>
                    <a:pt x="18101" y="10939"/>
                  </a:lnTo>
                  <a:lnTo>
                    <a:pt x="18348" y="10791"/>
                  </a:lnTo>
                  <a:lnTo>
                    <a:pt x="18817" y="10445"/>
                  </a:lnTo>
                  <a:lnTo>
                    <a:pt x="19286" y="10124"/>
                  </a:lnTo>
                  <a:lnTo>
                    <a:pt x="19533" y="9976"/>
                  </a:lnTo>
                  <a:lnTo>
                    <a:pt x="19805" y="9853"/>
                  </a:lnTo>
                  <a:lnTo>
                    <a:pt x="20076" y="9754"/>
                  </a:lnTo>
                  <a:lnTo>
                    <a:pt x="20373" y="9680"/>
                  </a:lnTo>
                  <a:lnTo>
                    <a:pt x="20644" y="9655"/>
                  </a:lnTo>
                  <a:lnTo>
                    <a:pt x="20916" y="9680"/>
                  </a:lnTo>
                  <a:lnTo>
                    <a:pt x="21187" y="9754"/>
                  </a:lnTo>
                  <a:lnTo>
                    <a:pt x="21311" y="9803"/>
                  </a:lnTo>
                  <a:lnTo>
                    <a:pt x="21434" y="9878"/>
                  </a:lnTo>
                  <a:lnTo>
                    <a:pt x="21632" y="10026"/>
                  </a:lnTo>
                  <a:lnTo>
                    <a:pt x="21780" y="10199"/>
                  </a:lnTo>
                  <a:lnTo>
                    <a:pt x="21904" y="10396"/>
                  </a:lnTo>
                  <a:lnTo>
                    <a:pt x="21978" y="10618"/>
                  </a:lnTo>
                  <a:lnTo>
                    <a:pt x="22027" y="10841"/>
                  </a:lnTo>
                  <a:lnTo>
                    <a:pt x="22076" y="11088"/>
                  </a:lnTo>
                  <a:lnTo>
                    <a:pt x="22126" y="11606"/>
                  </a:lnTo>
                  <a:lnTo>
                    <a:pt x="22150" y="12149"/>
                  </a:lnTo>
                  <a:lnTo>
                    <a:pt x="22175" y="12693"/>
                  </a:lnTo>
                  <a:lnTo>
                    <a:pt x="22225" y="12940"/>
                  </a:lnTo>
                  <a:lnTo>
                    <a:pt x="22274" y="13186"/>
                  </a:lnTo>
                  <a:lnTo>
                    <a:pt x="22348" y="13433"/>
                  </a:lnTo>
                  <a:lnTo>
                    <a:pt x="22471" y="13656"/>
                  </a:lnTo>
                  <a:lnTo>
                    <a:pt x="22570" y="13804"/>
                  </a:lnTo>
                  <a:lnTo>
                    <a:pt x="22669" y="13952"/>
                  </a:lnTo>
                  <a:lnTo>
                    <a:pt x="22792" y="14075"/>
                  </a:lnTo>
                  <a:lnTo>
                    <a:pt x="22941" y="14174"/>
                  </a:lnTo>
                  <a:lnTo>
                    <a:pt x="23212" y="14372"/>
                  </a:lnTo>
                  <a:lnTo>
                    <a:pt x="23558" y="14495"/>
                  </a:lnTo>
                  <a:lnTo>
                    <a:pt x="23904" y="14594"/>
                  </a:lnTo>
                  <a:lnTo>
                    <a:pt x="24249" y="14668"/>
                  </a:lnTo>
                  <a:lnTo>
                    <a:pt x="24620" y="14693"/>
                  </a:lnTo>
                  <a:lnTo>
                    <a:pt x="24990" y="14693"/>
                  </a:lnTo>
                  <a:lnTo>
                    <a:pt x="25336" y="14668"/>
                  </a:lnTo>
                  <a:lnTo>
                    <a:pt x="25706" y="14619"/>
                  </a:lnTo>
                  <a:lnTo>
                    <a:pt x="26422" y="14520"/>
                  </a:lnTo>
                  <a:lnTo>
                    <a:pt x="26768" y="14495"/>
                  </a:lnTo>
                  <a:lnTo>
                    <a:pt x="27139" y="14471"/>
                  </a:lnTo>
                  <a:lnTo>
                    <a:pt x="27484" y="14471"/>
                  </a:lnTo>
                  <a:lnTo>
                    <a:pt x="27830" y="14495"/>
                  </a:lnTo>
                  <a:lnTo>
                    <a:pt x="28200" y="14569"/>
                  </a:lnTo>
                  <a:lnTo>
                    <a:pt x="28571" y="14668"/>
                  </a:lnTo>
                  <a:lnTo>
                    <a:pt x="28892" y="14792"/>
                  </a:lnTo>
                  <a:lnTo>
                    <a:pt x="29213" y="14964"/>
                  </a:lnTo>
                  <a:lnTo>
                    <a:pt x="29534" y="15162"/>
                  </a:lnTo>
                  <a:lnTo>
                    <a:pt x="29830" y="15384"/>
                  </a:lnTo>
                  <a:lnTo>
                    <a:pt x="30102" y="15606"/>
                  </a:lnTo>
                  <a:lnTo>
                    <a:pt x="30398" y="15878"/>
                  </a:lnTo>
                  <a:lnTo>
                    <a:pt x="30645" y="16150"/>
                  </a:lnTo>
                  <a:lnTo>
                    <a:pt x="30892" y="16446"/>
                  </a:lnTo>
                  <a:lnTo>
                    <a:pt x="31386" y="17063"/>
                  </a:lnTo>
                  <a:lnTo>
                    <a:pt x="31830" y="17705"/>
                  </a:lnTo>
                  <a:lnTo>
                    <a:pt x="32250" y="18347"/>
                  </a:lnTo>
                  <a:lnTo>
                    <a:pt x="32127" y="17681"/>
                  </a:lnTo>
                  <a:lnTo>
                    <a:pt x="32003" y="17039"/>
                  </a:lnTo>
                  <a:lnTo>
                    <a:pt x="31880" y="16397"/>
                  </a:lnTo>
                  <a:lnTo>
                    <a:pt x="31707" y="15755"/>
                  </a:lnTo>
                  <a:lnTo>
                    <a:pt x="31534" y="15113"/>
                  </a:lnTo>
                  <a:lnTo>
                    <a:pt x="31312" y="14471"/>
                  </a:lnTo>
                  <a:lnTo>
                    <a:pt x="31089" y="13853"/>
                  </a:lnTo>
                  <a:lnTo>
                    <a:pt x="30867" y="13236"/>
                  </a:lnTo>
                  <a:lnTo>
                    <a:pt x="30596" y="12619"/>
                  </a:lnTo>
                  <a:lnTo>
                    <a:pt x="30324" y="12026"/>
                  </a:lnTo>
                  <a:lnTo>
                    <a:pt x="30028" y="11409"/>
                  </a:lnTo>
                  <a:lnTo>
                    <a:pt x="29731" y="10841"/>
                  </a:lnTo>
                  <a:lnTo>
                    <a:pt x="29386" y="10248"/>
                  </a:lnTo>
                  <a:lnTo>
                    <a:pt x="29040" y="9680"/>
                  </a:lnTo>
                  <a:lnTo>
                    <a:pt x="28694" y="9137"/>
                  </a:lnTo>
                  <a:lnTo>
                    <a:pt x="28324" y="8569"/>
                  </a:lnTo>
                  <a:lnTo>
                    <a:pt x="27929" y="8050"/>
                  </a:lnTo>
                  <a:lnTo>
                    <a:pt x="27509" y="7507"/>
                  </a:lnTo>
                  <a:lnTo>
                    <a:pt x="27089" y="7013"/>
                  </a:lnTo>
                  <a:lnTo>
                    <a:pt x="26669" y="6494"/>
                  </a:lnTo>
                  <a:lnTo>
                    <a:pt x="26225" y="6001"/>
                  </a:lnTo>
                  <a:lnTo>
                    <a:pt x="25756" y="5531"/>
                  </a:lnTo>
                  <a:lnTo>
                    <a:pt x="25262" y="5062"/>
                  </a:lnTo>
                  <a:lnTo>
                    <a:pt x="24793" y="4618"/>
                  </a:lnTo>
                  <a:lnTo>
                    <a:pt x="24274" y="4198"/>
                  </a:lnTo>
                  <a:lnTo>
                    <a:pt x="23756" y="3778"/>
                  </a:lnTo>
                  <a:lnTo>
                    <a:pt x="23237" y="3383"/>
                  </a:lnTo>
                  <a:lnTo>
                    <a:pt x="22694" y="2988"/>
                  </a:lnTo>
                  <a:lnTo>
                    <a:pt x="22150" y="2618"/>
                  </a:lnTo>
                  <a:lnTo>
                    <a:pt x="21583" y="2272"/>
                  </a:lnTo>
                  <a:lnTo>
                    <a:pt x="21015" y="1926"/>
                  </a:lnTo>
                  <a:lnTo>
                    <a:pt x="20422" y="1605"/>
                  </a:lnTo>
                  <a:lnTo>
                    <a:pt x="19582" y="1185"/>
                  </a:lnTo>
                  <a:lnTo>
                    <a:pt x="18718" y="840"/>
                  </a:lnTo>
                  <a:lnTo>
                    <a:pt x="18298" y="667"/>
                  </a:lnTo>
                  <a:lnTo>
                    <a:pt x="17854" y="519"/>
                  </a:lnTo>
                  <a:lnTo>
                    <a:pt x="17409" y="370"/>
                  </a:lnTo>
                  <a:lnTo>
                    <a:pt x="16940" y="272"/>
                  </a:lnTo>
                  <a:lnTo>
                    <a:pt x="16496" y="173"/>
                  </a:lnTo>
                  <a:lnTo>
                    <a:pt x="16051" y="99"/>
                  </a:lnTo>
                  <a:lnTo>
                    <a:pt x="15582" y="25"/>
                  </a:lnTo>
                  <a:lnTo>
                    <a:pt x="151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6090263" y="1977343"/>
              <a:ext cx="1270175" cy="1170731"/>
            </a:xfrm>
            <a:custGeom>
              <a:avLst/>
              <a:gdLst/>
              <a:ahLst/>
              <a:cxnLst/>
              <a:rect l="l" t="t" r="r" b="b"/>
              <a:pathLst>
                <a:path w="38152" h="35165" extrusionOk="0">
                  <a:moveTo>
                    <a:pt x="30867" y="1"/>
                  </a:moveTo>
                  <a:lnTo>
                    <a:pt x="30571" y="25"/>
                  </a:lnTo>
                  <a:lnTo>
                    <a:pt x="30299" y="50"/>
                  </a:lnTo>
                  <a:lnTo>
                    <a:pt x="30003" y="99"/>
                  </a:lnTo>
                  <a:lnTo>
                    <a:pt x="29707" y="149"/>
                  </a:lnTo>
                  <a:lnTo>
                    <a:pt x="29139" y="297"/>
                  </a:lnTo>
                  <a:lnTo>
                    <a:pt x="28546" y="470"/>
                  </a:lnTo>
                  <a:lnTo>
                    <a:pt x="27978" y="667"/>
                  </a:lnTo>
                  <a:lnTo>
                    <a:pt x="27410" y="816"/>
                  </a:lnTo>
                  <a:lnTo>
                    <a:pt x="27015" y="914"/>
                  </a:lnTo>
                  <a:lnTo>
                    <a:pt x="26620" y="988"/>
                  </a:lnTo>
                  <a:lnTo>
                    <a:pt x="26225" y="1038"/>
                  </a:lnTo>
                  <a:lnTo>
                    <a:pt x="25830" y="1087"/>
                  </a:lnTo>
                  <a:lnTo>
                    <a:pt x="25040" y="1137"/>
                  </a:lnTo>
                  <a:lnTo>
                    <a:pt x="24225" y="1112"/>
                  </a:lnTo>
                  <a:lnTo>
                    <a:pt x="23410" y="1087"/>
                  </a:lnTo>
                  <a:lnTo>
                    <a:pt x="22595" y="1038"/>
                  </a:lnTo>
                  <a:lnTo>
                    <a:pt x="20965" y="890"/>
                  </a:lnTo>
                  <a:lnTo>
                    <a:pt x="20175" y="840"/>
                  </a:lnTo>
                  <a:lnTo>
                    <a:pt x="19360" y="791"/>
                  </a:lnTo>
                  <a:lnTo>
                    <a:pt x="18570" y="791"/>
                  </a:lnTo>
                  <a:lnTo>
                    <a:pt x="17780" y="816"/>
                  </a:lnTo>
                  <a:lnTo>
                    <a:pt x="17385" y="840"/>
                  </a:lnTo>
                  <a:lnTo>
                    <a:pt x="17014" y="890"/>
                  </a:lnTo>
                  <a:lnTo>
                    <a:pt x="16619" y="964"/>
                  </a:lnTo>
                  <a:lnTo>
                    <a:pt x="16249" y="1038"/>
                  </a:lnTo>
                  <a:lnTo>
                    <a:pt x="15878" y="1137"/>
                  </a:lnTo>
                  <a:lnTo>
                    <a:pt x="15508" y="1260"/>
                  </a:lnTo>
                  <a:lnTo>
                    <a:pt x="15138" y="1408"/>
                  </a:lnTo>
                  <a:lnTo>
                    <a:pt x="14767" y="1581"/>
                  </a:lnTo>
                  <a:lnTo>
                    <a:pt x="14446" y="1754"/>
                  </a:lnTo>
                  <a:lnTo>
                    <a:pt x="14100" y="1951"/>
                  </a:lnTo>
                  <a:lnTo>
                    <a:pt x="13804" y="2149"/>
                  </a:lnTo>
                  <a:lnTo>
                    <a:pt x="13483" y="2371"/>
                  </a:lnTo>
                  <a:lnTo>
                    <a:pt x="13212" y="2618"/>
                  </a:lnTo>
                  <a:lnTo>
                    <a:pt x="12915" y="2865"/>
                  </a:lnTo>
                  <a:lnTo>
                    <a:pt x="12372" y="3408"/>
                  </a:lnTo>
                  <a:lnTo>
                    <a:pt x="11853" y="3976"/>
                  </a:lnTo>
                  <a:lnTo>
                    <a:pt x="11359" y="4569"/>
                  </a:lnTo>
                  <a:lnTo>
                    <a:pt x="10890" y="5162"/>
                  </a:lnTo>
                  <a:lnTo>
                    <a:pt x="10421" y="5779"/>
                  </a:lnTo>
                  <a:lnTo>
                    <a:pt x="3655" y="14767"/>
                  </a:lnTo>
                  <a:lnTo>
                    <a:pt x="3112" y="15508"/>
                  </a:lnTo>
                  <a:lnTo>
                    <a:pt x="2544" y="16249"/>
                  </a:lnTo>
                  <a:lnTo>
                    <a:pt x="2025" y="17015"/>
                  </a:lnTo>
                  <a:lnTo>
                    <a:pt x="1531" y="17805"/>
                  </a:lnTo>
                  <a:lnTo>
                    <a:pt x="1309" y="18225"/>
                  </a:lnTo>
                  <a:lnTo>
                    <a:pt x="1087" y="18620"/>
                  </a:lnTo>
                  <a:lnTo>
                    <a:pt x="889" y="19039"/>
                  </a:lnTo>
                  <a:lnTo>
                    <a:pt x="717" y="19459"/>
                  </a:lnTo>
                  <a:lnTo>
                    <a:pt x="544" y="19879"/>
                  </a:lnTo>
                  <a:lnTo>
                    <a:pt x="396" y="20323"/>
                  </a:lnTo>
                  <a:lnTo>
                    <a:pt x="272" y="20768"/>
                  </a:lnTo>
                  <a:lnTo>
                    <a:pt x="173" y="21212"/>
                  </a:lnTo>
                  <a:lnTo>
                    <a:pt x="99" y="21583"/>
                  </a:lnTo>
                  <a:lnTo>
                    <a:pt x="50" y="21978"/>
                  </a:lnTo>
                  <a:lnTo>
                    <a:pt x="25" y="22348"/>
                  </a:lnTo>
                  <a:lnTo>
                    <a:pt x="0" y="22743"/>
                  </a:lnTo>
                  <a:lnTo>
                    <a:pt x="25" y="23509"/>
                  </a:lnTo>
                  <a:lnTo>
                    <a:pt x="75" y="24274"/>
                  </a:lnTo>
                  <a:lnTo>
                    <a:pt x="173" y="25065"/>
                  </a:lnTo>
                  <a:lnTo>
                    <a:pt x="322" y="25830"/>
                  </a:lnTo>
                  <a:lnTo>
                    <a:pt x="494" y="26571"/>
                  </a:lnTo>
                  <a:lnTo>
                    <a:pt x="692" y="27336"/>
                  </a:lnTo>
                  <a:lnTo>
                    <a:pt x="914" y="28127"/>
                  </a:lnTo>
                  <a:lnTo>
                    <a:pt x="1136" y="28917"/>
                  </a:lnTo>
                  <a:lnTo>
                    <a:pt x="1408" y="29682"/>
                  </a:lnTo>
                  <a:lnTo>
                    <a:pt x="1680" y="30473"/>
                  </a:lnTo>
                  <a:lnTo>
                    <a:pt x="2248" y="32004"/>
                  </a:lnTo>
                  <a:lnTo>
                    <a:pt x="2865" y="33535"/>
                  </a:lnTo>
                  <a:lnTo>
                    <a:pt x="3038" y="33979"/>
                  </a:lnTo>
                  <a:lnTo>
                    <a:pt x="3137" y="34201"/>
                  </a:lnTo>
                  <a:lnTo>
                    <a:pt x="3235" y="34448"/>
                  </a:lnTo>
                  <a:lnTo>
                    <a:pt x="3359" y="34670"/>
                  </a:lnTo>
                  <a:lnTo>
                    <a:pt x="3507" y="34843"/>
                  </a:lnTo>
                  <a:lnTo>
                    <a:pt x="3680" y="35016"/>
                  </a:lnTo>
                  <a:lnTo>
                    <a:pt x="3779" y="35066"/>
                  </a:lnTo>
                  <a:lnTo>
                    <a:pt x="3902" y="35115"/>
                  </a:lnTo>
                  <a:lnTo>
                    <a:pt x="4075" y="35140"/>
                  </a:lnTo>
                  <a:lnTo>
                    <a:pt x="4223" y="35164"/>
                  </a:lnTo>
                  <a:lnTo>
                    <a:pt x="4371" y="35140"/>
                  </a:lnTo>
                  <a:lnTo>
                    <a:pt x="4519" y="35115"/>
                  </a:lnTo>
                  <a:lnTo>
                    <a:pt x="4643" y="35066"/>
                  </a:lnTo>
                  <a:lnTo>
                    <a:pt x="4766" y="34991"/>
                  </a:lnTo>
                  <a:lnTo>
                    <a:pt x="4865" y="34893"/>
                  </a:lnTo>
                  <a:lnTo>
                    <a:pt x="4939" y="34794"/>
                  </a:lnTo>
                  <a:lnTo>
                    <a:pt x="5013" y="34670"/>
                  </a:lnTo>
                  <a:lnTo>
                    <a:pt x="5087" y="34547"/>
                  </a:lnTo>
                  <a:lnTo>
                    <a:pt x="5186" y="34275"/>
                  </a:lnTo>
                  <a:lnTo>
                    <a:pt x="5211" y="33979"/>
                  </a:lnTo>
                  <a:lnTo>
                    <a:pt x="5211" y="33658"/>
                  </a:lnTo>
                  <a:lnTo>
                    <a:pt x="5112" y="33312"/>
                  </a:lnTo>
                  <a:lnTo>
                    <a:pt x="5013" y="32942"/>
                  </a:lnTo>
                  <a:lnTo>
                    <a:pt x="4914" y="32572"/>
                  </a:lnTo>
                  <a:lnTo>
                    <a:pt x="4865" y="32201"/>
                  </a:lnTo>
                  <a:lnTo>
                    <a:pt x="4840" y="31855"/>
                  </a:lnTo>
                  <a:lnTo>
                    <a:pt x="4890" y="31534"/>
                  </a:lnTo>
                  <a:lnTo>
                    <a:pt x="4964" y="31189"/>
                  </a:lnTo>
                  <a:lnTo>
                    <a:pt x="5087" y="30868"/>
                  </a:lnTo>
                  <a:lnTo>
                    <a:pt x="5236" y="30547"/>
                  </a:lnTo>
                  <a:lnTo>
                    <a:pt x="5408" y="30250"/>
                  </a:lnTo>
                  <a:lnTo>
                    <a:pt x="5803" y="29633"/>
                  </a:lnTo>
                  <a:lnTo>
                    <a:pt x="6223" y="29016"/>
                  </a:lnTo>
                  <a:lnTo>
                    <a:pt x="6421" y="28719"/>
                  </a:lnTo>
                  <a:lnTo>
                    <a:pt x="6618" y="28398"/>
                  </a:lnTo>
                  <a:lnTo>
                    <a:pt x="6791" y="28077"/>
                  </a:lnTo>
                  <a:lnTo>
                    <a:pt x="6915" y="27756"/>
                  </a:lnTo>
                  <a:lnTo>
                    <a:pt x="7038" y="27411"/>
                  </a:lnTo>
                  <a:lnTo>
                    <a:pt x="7112" y="27065"/>
                  </a:lnTo>
                  <a:lnTo>
                    <a:pt x="7137" y="26769"/>
                  </a:lnTo>
                  <a:lnTo>
                    <a:pt x="7137" y="26447"/>
                  </a:lnTo>
                  <a:lnTo>
                    <a:pt x="7112" y="26151"/>
                  </a:lnTo>
                  <a:lnTo>
                    <a:pt x="7088" y="25830"/>
                  </a:lnTo>
                  <a:lnTo>
                    <a:pt x="7013" y="25213"/>
                  </a:lnTo>
                  <a:lnTo>
                    <a:pt x="6939" y="24595"/>
                  </a:lnTo>
                  <a:lnTo>
                    <a:pt x="6939" y="24299"/>
                  </a:lnTo>
                  <a:lnTo>
                    <a:pt x="6939" y="24003"/>
                  </a:lnTo>
                  <a:lnTo>
                    <a:pt x="6989" y="23731"/>
                  </a:lnTo>
                  <a:lnTo>
                    <a:pt x="7063" y="23460"/>
                  </a:lnTo>
                  <a:lnTo>
                    <a:pt x="7186" y="23188"/>
                  </a:lnTo>
                  <a:lnTo>
                    <a:pt x="7334" y="22941"/>
                  </a:lnTo>
                  <a:lnTo>
                    <a:pt x="7557" y="22719"/>
                  </a:lnTo>
                  <a:lnTo>
                    <a:pt x="7828" y="22497"/>
                  </a:lnTo>
                  <a:lnTo>
                    <a:pt x="8075" y="22373"/>
                  </a:lnTo>
                  <a:lnTo>
                    <a:pt x="8322" y="22250"/>
                  </a:lnTo>
                  <a:lnTo>
                    <a:pt x="8569" y="22175"/>
                  </a:lnTo>
                  <a:lnTo>
                    <a:pt x="8816" y="22101"/>
                  </a:lnTo>
                  <a:lnTo>
                    <a:pt x="9088" y="22077"/>
                  </a:lnTo>
                  <a:lnTo>
                    <a:pt x="9359" y="22052"/>
                  </a:lnTo>
                  <a:lnTo>
                    <a:pt x="9631" y="22052"/>
                  </a:lnTo>
                  <a:lnTo>
                    <a:pt x="9903" y="22077"/>
                  </a:lnTo>
                  <a:lnTo>
                    <a:pt x="10224" y="22101"/>
                  </a:lnTo>
                  <a:lnTo>
                    <a:pt x="10890" y="22101"/>
                  </a:lnTo>
                  <a:lnTo>
                    <a:pt x="11236" y="22077"/>
                  </a:lnTo>
                  <a:lnTo>
                    <a:pt x="11557" y="22027"/>
                  </a:lnTo>
                  <a:lnTo>
                    <a:pt x="11903" y="21953"/>
                  </a:lnTo>
                  <a:lnTo>
                    <a:pt x="12224" y="21879"/>
                  </a:lnTo>
                  <a:lnTo>
                    <a:pt x="12545" y="21780"/>
                  </a:lnTo>
                  <a:lnTo>
                    <a:pt x="12866" y="21657"/>
                  </a:lnTo>
                  <a:lnTo>
                    <a:pt x="13162" y="21533"/>
                  </a:lnTo>
                  <a:lnTo>
                    <a:pt x="13458" y="21385"/>
                  </a:lnTo>
                  <a:lnTo>
                    <a:pt x="13755" y="21237"/>
                  </a:lnTo>
                  <a:lnTo>
                    <a:pt x="14051" y="21040"/>
                  </a:lnTo>
                  <a:lnTo>
                    <a:pt x="14323" y="20867"/>
                  </a:lnTo>
                  <a:lnTo>
                    <a:pt x="14594" y="20644"/>
                  </a:lnTo>
                  <a:lnTo>
                    <a:pt x="14841" y="20447"/>
                  </a:lnTo>
                  <a:lnTo>
                    <a:pt x="15088" y="20200"/>
                  </a:lnTo>
                  <a:lnTo>
                    <a:pt x="15310" y="19928"/>
                  </a:lnTo>
                  <a:lnTo>
                    <a:pt x="15533" y="19657"/>
                  </a:lnTo>
                  <a:lnTo>
                    <a:pt x="15706" y="19360"/>
                  </a:lnTo>
                  <a:lnTo>
                    <a:pt x="15829" y="19039"/>
                  </a:lnTo>
                  <a:lnTo>
                    <a:pt x="15928" y="18743"/>
                  </a:lnTo>
                  <a:lnTo>
                    <a:pt x="15977" y="18397"/>
                  </a:lnTo>
                  <a:lnTo>
                    <a:pt x="15977" y="18225"/>
                  </a:lnTo>
                  <a:lnTo>
                    <a:pt x="15952" y="18076"/>
                  </a:lnTo>
                  <a:lnTo>
                    <a:pt x="15903" y="17903"/>
                  </a:lnTo>
                  <a:lnTo>
                    <a:pt x="15854" y="17731"/>
                  </a:lnTo>
                  <a:lnTo>
                    <a:pt x="15730" y="17385"/>
                  </a:lnTo>
                  <a:lnTo>
                    <a:pt x="15434" y="16743"/>
                  </a:lnTo>
                  <a:lnTo>
                    <a:pt x="15286" y="16298"/>
                  </a:lnTo>
                  <a:lnTo>
                    <a:pt x="15187" y="15854"/>
                  </a:lnTo>
                  <a:lnTo>
                    <a:pt x="15138" y="15409"/>
                  </a:lnTo>
                  <a:lnTo>
                    <a:pt x="15113" y="14940"/>
                  </a:lnTo>
                  <a:lnTo>
                    <a:pt x="15088" y="14471"/>
                  </a:lnTo>
                  <a:lnTo>
                    <a:pt x="15113" y="14002"/>
                  </a:lnTo>
                  <a:lnTo>
                    <a:pt x="15187" y="13088"/>
                  </a:lnTo>
                  <a:lnTo>
                    <a:pt x="15557" y="8520"/>
                  </a:lnTo>
                  <a:lnTo>
                    <a:pt x="15582" y="8396"/>
                  </a:lnTo>
                  <a:lnTo>
                    <a:pt x="15607" y="8298"/>
                  </a:lnTo>
                  <a:lnTo>
                    <a:pt x="15656" y="8199"/>
                  </a:lnTo>
                  <a:lnTo>
                    <a:pt x="15730" y="8100"/>
                  </a:lnTo>
                  <a:lnTo>
                    <a:pt x="15804" y="8026"/>
                  </a:lnTo>
                  <a:lnTo>
                    <a:pt x="15903" y="7977"/>
                  </a:lnTo>
                  <a:lnTo>
                    <a:pt x="16002" y="7927"/>
                  </a:lnTo>
                  <a:lnTo>
                    <a:pt x="16101" y="7903"/>
                  </a:lnTo>
                  <a:lnTo>
                    <a:pt x="16199" y="7878"/>
                  </a:lnTo>
                  <a:lnTo>
                    <a:pt x="16323" y="7878"/>
                  </a:lnTo>
                  <a:lnTo>
                    <a:pt x="16422" y="7903"/>
                  </a:lnTo>
                  <a:lnTo>
                    <a:pt x="16520" y="7927"/>
                  </a:lnTo>
                  <a:lnTo>
                    <a:pt x="16619" y="7977"/>
                  </a:lnTo>
                  <a:lnTo>
                    <a:pt x="16718" y="8051"/>
                  </a:lnTo>
                  <a:lnTo>
                    <a:pt x="16792" y="8125"/>
                  </a:lnTo>
                  <a:lnTo>
                    <a:pt x="16866" y="8248"/>
                  </a:lnTo>
                  <a:lnTo>
                    <a:pt x="18298" y="10742"/>
                  </a:lnTo>
                  <a:lnTo>
                    <a:pt x="18669" y="11409"/>
                  </a:lnTo>
                  <a:lnTo>
                    <a:pt x="19089" y="12076"/>
                  </a:lnTo>
                  <a:lnTo>
                    <a:pt x="19508" y="12718"/>
                  </a:lnTo>
                  <a:lnTo>
                    <a:pt x="19755" y="13014"/>
                  </a:lnTo>
                  <a:lnTo>
                    <a:pt x="20002" y="13310"/>
                  </a:lnTo>
                  <a:lnTo>
                    <a:pt x="20348" y="13681"/>
                  </a:lnTo>
                  <a:lnTo>
                    <a:pt x="20718" y="14002"/>
                  </a:lnTo>
                  <a:lnTo>
                    <a:pt x="21113" y="14323"/>
                  </a:lnTo>
                  <a:lnTo>
                    <a:pt x="21509" y="14644"/>
                  </a:lnTo>
                  <a:lnTo>
                    <a:pt x="22348" y="15237"/>
                  </a:lnTo>
                  <a:lnTo>
                    <a:pt x="23188" y="15829"/>
                  </a:lnTo>
                  <a:lnTo>
                    <a:pt x="23978" y="16422"/>
                  </a:lnTo>
                  <a:lnTo>
                    <a:pt x="24373" y="16743"/>
                  </a:lnTo>
                  <a:lnTo>
                    <a:pt x="24743" y="17064"/>
                  </a:lnTo>
                  <a:lnTo>
                    <a:pt x="25089" y="17410"/>
                  </a:lnTo>
                  <a:lnTo>
                    <a:pt x="25410" y="17805"/>
                  </a:lnTo>
                  <a:lnTo>
                    <a:pt x="25682" y="18200"/>
                  </a:lnTo>
                  <a:lnTo>
                    <a:pt x="25953" y="18620"/>
                  </a:lnTo>
                  <a:lnTo>
                    <a:pt x="26151" y="19064"/>
                  </a:lnTo>
                  <a:lnTo>
                    <a:pt x="26324" y="19509"/>
                  </a:lnTo>
                  <a:lnTo>
                    <a:pt x="26669" y="20422"/>
                  </a:lnTo>
                  <a:lnTo>
                    <a:pt x="26842" y="20867"/>
                  </a:lnTo>
                  <a:lnTo>
                    <a:pt x="27040" y="21311"/>
                  </a:lnTo>
                  <a:lnTo>
                    <a:pt x="27287" y="21706"/>
                  </a:lnTo>
                  <a:lnTo>
                    <a:pt x="27435" y="21904"/>
                  </a:lnTo>
                  <a:lnTo>
                    <a:pt x="27583" y="22077"/>
                  </a:lnTo>
                  <a:lnTo>
                    <a:pt x="27731" y="22250"/>
                  </a:lnTo>
                  <a:lnTo>
                    <a:pt x="27904" y="22398"/>
                  </a:lnTo>
                  <a:lnTo>
                    <a:pt x="28275" y="22645"/>
                  </a:lnTo>
                  <a:lnTo>
                    <a:pt x="28670" y="22867"/>
                  </a:lnTo>
                  <a:lnTo>
                    <a:pt x="29065" y="23064"/>
                  </a:lnTo>
                  <a:lnTo>
                    <a:pt x="29509" y="23213"/>
                  </a:lnTo>
                  <a:lnTo>
                    <a:pt x="29929" y="23361"/>
                  </a:lnTo>
                  <a:lnTo>
                    <a:pt x="30793" y="23632"/>
                  </a:lnTo>
                  <a:lnTo>
                    <a:pt x="30991" y="23682"/>
                  </a:lnTo>
                  <a:lnTo>
                    <a:pt x="31188" y="23706"/>
                  </a:lnTo>
                  <a:lnTo>
                    <a:pt x="31386" y="23706"/>
                  </a:lnTo>
                  <a:lnTo>
                    <a:pt x="31583" y="23682"/>
                  </a:lnTo>
                  <a:lnTo>
                    <a:pt x="31781" y="23632"/>
                  </a:lnTo>
                  <a:lnTo>
                    <a:pt x="31929" y="23583"/>
                  </a:lnTo>
                  <a:lnTo>
                    <a:pt x="32077" y="23509"/>
                  </a:lnTo>
                  <a:lnTo>
                    <a:pt x="32176" y="23410"/>
                  </a:lnTo>
                  <a:lnTo>
                    <a:pt x="32300" y="23311"/>
                  </a:lnTo>
                  <a:lnTo>
                    <a:pt x="32374" y="23188"/>
                  </a:lnTo>
                  <a:lnTo>
                    <a:pt x="32448" y="23064"/>
                  </a:lnTo>
                  <a:lnTo>
                    <a:pt x="32497" y="22916"/>
                  </a:lnTo>
                  <a:lnTo>
                    <a:pt x="32596" y="22620"/>
                  </a:lnTo>
                  <a:lnTo>
                    <a:pt x="32645" y="22299"/>
                  </a:lnTo>
                  <a:lnTo>
                    <a:pt x="32670" y="21978"/>
                  </a:lnTo>
                  <a:lnTo>
                    <a:pt x="32670" y="21682"/>
                  </a:lnTo>
                  <a:lnTo>
                    <a:pt x="32695" y="20966"/>
                  </a:lnTo>
                  <a:lnTo>
                    <a:pt x="32769" y="20274"/>
                  </a:lnTo>
                  <a:lnTo>
                    <a:pt x="32868" y="19558"/>
                  </a:lnTo>
                  <a:lnTo>
                    <a:pt x="32991" y="18867"/>
                  </a:lnTo>
                  <a:lnTo>
                    <a:pt x="33139" y="18175"/>
                  </a:lnTo>
                  <a:lnTo>
                    <a:pt x="33312" y="17508"/>
                  </a:lnTo>
                  <a:lnTo>
                    <a:pt x="33534" y="16842"/>
                  </a:lnTo>
                  <a:lnTo>
                    <a:pt x="33781" y="16175"/>
                  </a:lnTo>
                  <a:lnTo>
                    <a:pt x="34053" y="15508"/>
                  </a:lnTo>
                  <a:lnTo>
                    <a:pt x="34349" y="14866"/>
                  </a:lnTo>
                  <a:lnTo>
                    <a:pt x="34670" y="14249"/>
                  </a:lnTo>
                  <a:lnTo>
                    <a:pt x="35016" y="13631"/>
                  </a:lnTo>
                  <a:lnTo>
                    <a:pt x="35386" y="13039"/>
                  </a:lnTo>
                  <a:lnTo>
                    <a:pt x="35806" y="12471"/>
                  </a:lnTo>
                  <a:lnTo>
                    <a:pt x="36226" y="11903"/>
                  </a:lnTo>
                  <a:lnTo>
                    <a:pt x="36670" y="11360"/>
                  </a:lnTo>
                  <a:lnTo>
                    <a:pt x="37214" y="10742"/>
                  </a:lnTo>
                  <a:lnTo>
                    <a:pt x="37485" y="10421"/>
                  </a:lnTo>
                  <a:lnTo>
                    <a:pt x="37707" y="10100"/>
                  </a:lnTo>
                  <a:lnTo>
                    <a:pt x="37905" y="9755"/>
                  </a:lnTo>
                  <a:lnTo>
                    <a:pt x="38053" y="9384"/>
                  </a:lnTo>
                  <a:lnTo>
                    <a:pt x="38103" y="9211"/>
                  </a:lnTo>
                  <a:lnTo>
                    <a:pt x="38127" y="9014"/>
                  </a:lnTo>
                  <a:lnTo>
                    <a:pt x="38152" y="8816"/>
                  </a:lnTo>
                  <a:lnTo>
                    <a:pt x="38127" y="8619"/>
                  </a:lnTo>
                  <a:lnTo>
                    <a:pt x="38103" y="8396"/>
                  </a:lnTo>
                  <a:lnTo>
                    <a:pt x="38028" y="8150"/>
                  </a:lnTo>
                  <a:lnTo>
                    <a:pt x="37954" y="7927"/>
                  </a:lnTo>
                  <a:lnTo>
                    <a:pt x="37856" y="7730"/>
                  </a:lnTo>
                  <a:lnTo>
                    <a:pt x="37609" y="7310"/>
                  </a:lnTo>
                  <a:lnTo>
                    <a:pt x="37337" y="6915"/>
                  </a:lnTo>
                  <a:lnTo>
                    <a:pt x="33831" y="2050"/>
                  </a:lnTo>
                  <a:lnTo>
                    <a:pt x="33435" y="1507"/>
                  </a:lnTo>
                  <a:lnTo>
                    <a:pt x="33213" y="1260"/>
                  </a:lnTo>
                  <a:lnTo>
                    <a:pt x="33016" y="1013"/>
                  </a:lnTo>
                  <a:lnTo>
                    <a:pt x="32769" y="791"/>
                  </a:lnTo>
                  <a:lnTo>
                    <a:pt x="32522" y="569"/>
                  </a:lnTo>
                  <a:lnTo>
                    <a:pt x="32250" y="396"/>
                  </a:lnTo>
                  <a:lnTo>
                    <a:pt x="31979" y="248"/>
                  </a:lnTo>
                  <a:lnTo>
                    <a:pt x="31707" y="149"/>
                  </a:lnTo>
                  <a:lnTo>
                    <a:pt x="31435" y="75"/>
                  </a:lnTo>
                  <a:lnTo>
                    <a:pt x="31139" y="25"/>
                  </a:lnTo>
                  <a:lnTo>
                    <a:pt x="3086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6400190" y="675911"/>
              <a:ext cx="1034265" cy="1564514"/>
            </a:xfrm>
            <a:custGeom>
              <a:avLst/>
              <a:gdLst/>
              <a:ahLst/>
              <a:cxnLst/>
              <a:rect l="l" t="t" r="r" b="b"/>
              <a:pathLst>
                <a:path w="31066" h="46993" extrusionOk="0">
                  <a:moveTo>
                    <a:pt x="24472" y="1"/>
                  </a:moveTo>
                  <a:lnTo>
                    <a:pt x="24201" y="50"/>
                  </a:lnTo>
                  <a:lnTo>
                    <a:pt x="23954" y="75"/>
                  </a:lnTo>
                  <a:lnTo>
                    <a:pt x="23682" y="149"/>
                  </a:lnTo>
                  <a:lnTo>
                    <a:pt x="23435" y="223"/>
                  </a:lnTo>
                  <a:lnTo>
                    <a:pt x="22916" y="420"/>
                  </a:lnTo>
                  <a:lnTo>
                    <a:pt x="22447" y="667"/>
                  </a:lnTo>
                  <a:lnTo>
                    <a:pt x="21978" y="939"/>
                  </a:lnTo>
                  <a:lnTo>
                    <a:pt x="21509" y="1235"/>
                  </a:lnTo>
                  <a:lnTo>
                    <a:pt x="21089" y="1581"/>
                  </a:lnTo>
                  <a:lnTo>
                    <a:pt x="20645" y="1951"/>
                  </a:lnTo>
                  <a:lnTo>
                    <a:pt x="20225" y="2347"/>
                  </a:lnTo>
                  <a:lnTo>
                    <a:pt x="19805" y="2766"/>
                  </a:lnTo>
                  <a:lnTo>
                    <a:pt x="19410" y="3211"/>
                  </a:lnTo>
                  <a:lnTo>
                    <a:pt x="19040" y="3655"/>
                  </a:lnTo>
                  <a:lnTo>
                    <a:pt x="18694" y="4124"/>
                  </a:lnTo>
                  <a:lnTo>
                    <a:pt x="18348" y="4594"/>
                  </a:lnTo>
                  <a:lnTo>
                    <a:pt x="18027" y="5088"/>
                  </a:lnTo>
                  <a:lnTo>
                    <a:pt x="17706" y="5581"/>
                  </a:lnTo>
                  <a:lnTo>
                    <a:pt x="17410" y="6075"/>
                  </a:lnTo>
                  <a:lnTo>
                    <a:pt x="17138" y="6594"/>
                  </a:lnTo>
                  <a:lnTo>
                    <a:pt x="16867" y="7137"/>
                  </a:lnTo>
                  <a:lnTo>
                    <a:pt x="16620" y="7656"/>
                  </a:lnTo>
                  <a:lnTo>
                    <a:pt x="16397" y="8199"/>
                  </a:lnTo>
                  <a:lnTo>
                    <a:pt x="15953" y="9285"/>
                  </a:lnTo>
                  <a:lnTo>
                    <a:pt x="13805" y="2914"/>
                  </a:lnTo>
                  <a:lnTo>
                    <a:pt x="13163" y="3013"/>
                  </a:lnTo>
                  <a:lnTo>
                    <a:pt x="12521" y="3161"/>
                  </a:lnTo>
                  <a:lnTo>
                    <a:pt x="11903" y="3310"/>
                  </a:lnTo>
                  <a:lnTo>
                    <a:pt x="11261" y="3482"/>
                  </a:lnTo>
                  <a:lnTo>
                    <a:pt x="10644" y="3680"/>
                  </a:lnTo>
                  <a:lnTo>
                    <a:pt x="10051" y="3902"/>
                  </a:lnTo>
                  <a:lnTo>
                    <a:pt x="9434" y="4149"/>
                  </a:lnTo>
                  <a:lnTo>
                    <a:pt x="8841" y="4421"/>
                  </a:lnTo>
                  <a:lnTo>
                    <a:pt x="9063" y="5137"/>
                  </a:lnTo>
                  <a:lnTo>
                    <a:pt x="9261" y="5853"/>
                  </a:lnTo>
                  <a:lnTo>
                    <a:pt x="9434" y="6569"/>
                  </a:lnTo>
                  <a:lnTo>
                    <a:pt x="9582" y="7310"/>
                  </a:lnTo>
                  <a:lnTo>
                    <a:pt x="9730" y="8026"/>
                  </a:lnTo>
                  <a:lnTo>
                    <a:pt x="9854" y="8767"/>
                  </a:lnTo>
                  <a:lnTo>
                    <a:pt x="9952" y="9508"/>
                  </a:lnTo>
                  <a:lnTo>
                    <a:pt x="10026" y="10248"/>
                  </a:lnTo>
                  <a:lnTo>
                    <a:pt x="10051" y="10520"/>
                  </a:lnTo>
                  <a:lnTo>
                    <a:pt x="10051" y="10816"/>
                  </a:lnTo>
                  <a:lnTo>
                    <a:pt x="10026" y="11088"/>
                  </a:lnTo>
                  <a:lnTo>
                    <a:pt x="9977" y="11360"/>
                  </a:lnTo>
                  <a:lnTo>
                    <a:pt x="9878" y="11607"/>
                  </a:lnTo>
                  <a:lnTo>
                    <a:pt x="9780" y="11829"/>
                  </a:lnTo>
                  <a:lnTo>
                    <a:pt x="9681" y="11928"/>
                  </a:lnTo>
                  <a:lnTo>
                    <a:pt x="9607" y="12026"/>
                  </a:lnTo>
                  <a:lnTo>
                    <a:pt x="9508" y="12101"/>
                  </a:lnTo>
                  <a:lnTo>
                    <a:pt x="9384" y="12150"/>
                  </a:lnTo>
                  <a:lnTo>
                    <a:pt x="9236" y="12224"/>
                  </a:lnTo>
                  <a:lnTo>
                    <a:pt x="9088" y="12249"/>
                  </a:lnTo>
                  <a:lnTo>
                    <a:pt x="8940" y="12249"/>
                  </a:lnTo>
                  <a:lnTo>
                    <a:pt x="8792" y="12224"/>
                  </a:lnTo>
                  <a:lnTo>
                    <a:pt x="8644" y="12199"/>
                  </a:lnTo>
                  <a:lnTo>
                    <a:pt x="8495" y="12125"/>
                  </a:lnTo>
                  <a:lnTo>
                    <a:pt x="8347" y="12051"/>
                  </a:lnTo>
                  <a:lnTo>
                    <a:pt x="8224" y="11952"/>
                  </a:lnTo>
                  <a:lnTo>
                    <a:pt x="7952" y="11730"/>
                  </a:lnTo>
                  <a:lnTo>
                    <a:pt x="7705" y="11458"/>
                  </a:lnTo>
                  <a:lnTo>
                    <a:pt x="7508" y="11187"/>
                  </a:lnTo>
                  <a:lnTo>
                    <a:pt x="7310" y="10891"/>
                  </a:lnTo>
                  <a:lnTo>
                    <a:pt x="6471" y="9384"/>
                  </a:lnTo>
                  <a:lnTo>
                    <a:pt x="5656" y="7878"/>
                  </a:lnTo>
                  <a:lnTo>
                    <a:pt x="4866" y="6347"/>
                  </a:lnTo>
                  <a:lnTo>
                    <a:pt x="4125" y="4791"/>
                  </a:lnTo>
                  <a:lnTo>
                    <a:pt x="3384" y="5063"/>
                  </a:lnTo>
                  <a:lnTo>
                    <a:pt x="2668" y="5359"/>
                  </a:lnTo>
                  <a:lnTo>
                    <a:pt x="1952" y="5705"/>
                  </a:lnTo>
                  <a:lnTo>
                    <a:pt x="1285" y="6075"/>
                  </a:lnTo>
                  <a:lnTo>
                    <a:pt x="594" y="6470"/>
                  </a:lnTo>
                  <a:lnTo>
                    <a:pt x="396" y="6594"/>
                  </a:lnTo>
                  <a:lnTo>
                    <a:pt x="248" y="6717"/>
                  </a:lnTo>
                  <a:lnTo>
                    <a:pt x="100" y="6841"/>
                  </a:lnTo>
                  <a:lnTo>
                    <a:pt x="26" y="6964"/>
                  </a:lnTo>
                  <a:lnTo>
                    <a:pt x="1" y="7063"/>
                  </a:lnTo>
                  <a:lnTo>
                    <a:pt x="1" y="7186"/>
                  </a:lnTo>
                  <a:lnTo>
                    <a:pt x="26" y="7310"/>
                  </a:lnTo>
                  <a:lnTo>
                    <a:pt x="50" y="7433"/>
                  </a:lnTo>
                  <a:lnTo>
                    <a:pt x="149" y="7705"/>
                  </a:lnTo>
                  <a:lnTo>
                    <a:pt x="273" y="7952"/>
                  </a:lnTo>
                  <a:lnTo>
                    <a:pt x="841" y="9409"/>
                  </a:lnTo>
                  <a:lnTo>
                    <a:pt x="1433" y="10866"/>
                  </a:lnTo>
                  <a:lnTo>
                    <a:pt x="2618" y="13755"/>
                  </a:lnTo>
                  <a:lnTo>
                    <a:pt x="3063" y="14866"/>
                  </a:lnTo>
                  <a:lnTo>
                    <a:pt x="3260" y="15434"/>
                  </a:lnTo>
                  <a:lnTo>
                    <a:pt x="3433" y="16002"/>
                  </a:lnTo>
                  <a:lnTo>
                    <a:pt x="3606" y="16570"/>
                  </a:lnTo>
                  <a:lnTo>
                    <a:pt x="3730" y="17138"/>
                  </a:lnTo>
                  <a:lnTo>
                    <a:pt x="3804" y="17731"/>
                  </a:lnTo>
                  <a:lnTo>
                    <a:pt x="3828" y="18323"/>
                  </a:lnTo>
                  <a:lnTo>
                    <a:pt x="3828" y="18891"/>
                  </a:lnTo>
                  <a:lnTo>
                    <a:pt x="3754" y="19459"/>
                  </a:lnTo>
                  <a:lnTo>
                    <a:pt x="3656" y="20027"/>
                  </a:lnTo>
                  <a:lnTo>
                    <a:pt x="3532" y="20595"/>
                  </a:lnTo>
                  <a:lnTo>
                    <a:pt x="3384" y="21163"/>
                  </a:lnTo>
                  <a:lnTo>
                    <a:pt x="3211" y="21706"/>
                  </a:lnTo>
                  <a:lnTo>
                    <a:pt x="2841" y="22818"/>
                  </a:lnTo>
                  <a:lnTo>
                    <a:pt x="2520" y="23929"/>
                  </a:lnTo>
                  <a:lnTo>
                    <a:pt x="2199" y="25040"/>
                  </a:lnTo>
                  <a:lnTo>
                    <a:pt x="1902" y="26151"/>
                  </a:lnTo>
                  <a:lnTo>
                    <a:pt x="1655" y="27262"/>
                  </a:lnTo>
                  <a:lnTo>
                    <a:pt x="1458" y="28398"/>
                  </a:lnTo>
                  <a:lnTo>
                    <a:pt x="1310" y="29534"/>
                  </a:lnTo>
                  <a:lnTo>
                    <a:pt x="1186" y="30670"/>
                  </a:lnTo>
                  <a:lnTo>
                    <a:pt x="1137" y="31831"/>
                  </a:lnTo>
                  <a:lnTo>
                    <a:pt x="1112" y="33238"/>
                  </a:lnTo>
                  <a:lnTo>
                    <a:pt x="1087" y="35115"/>
                  </a:lnTo>
                  <a:lnTo>
                    <a:pt x="1087" y="37263"/>
                  </a:lnTo>
                  <a:lnTo>
                    <a:pt x="1112" y="38399"/>
                  </a:lnTo>
                  <a:lnTo>
                    <a:pt x="1137" y="39535"/>
                  </a:lnTo>
                  <a:lnTo>
                    <a:pt x="1211" y="40696"/>
                  </a:lnTo>
                  <a:lnTo>
                    <a:pt x="1285" y="41807"/>
                  </a:lnTo>
                  <a:lnTo>
                    <a:pt x="1384" y="42869"/>
                  </a:lnTo>
                  <a:lnTo>
                    <a:pt x="1507" y="43906"/>
                  </a:lnTo>
                  <a:lnTo>
                    <a:pt x="1680" y="44820"/>
                  </a:lnTo>
                  <a:lnTo>
                    <a:pt x="1779" y="45264"/>
                  </a:lnTo>
                  <a:lnTo>
                    <a:pt x="1878" y="45659"/>
                  </a:lnTo>
                  <a:lnTo>
                    <a:pt x="1976" y="46030"/>
                  </a:lnTo>
                  <a:lnTo>
                    <a:pt x="2100" y="46375"/>
                  </a:lnTo>
                  <a:lnTo>
                    <a:pt x="2223" y="46672"/>
                  </a:lnTo>
                  <a:lnTo>
                    <a:pt x="2372" y="46943"/>
                  </a:lnTo>
                  <a:lnTo>
                    <a:pt x="2421" y="46993"/>
                  </a:lnTo>
                  <a:lnTo>
                    <a:pt x="2470" y="46993"/>
                  </a:lnTo>
                  <a:lnTo>
                    <a:pt x="2544" y="46943"/>
                  </a:lnTo>
                  <a:lnTo>
                    <a:pt x="2618" y="46844"/>
                  </a:lnTo>
                  <a:lnTo>
                    <a:pt x="2767" y="46573"/>
                  </a:lnTo>
                  <a:lnTo>
                    <a:pt x="2964" y="46178"/>
                  </a:lnTo>
                  <a:lnTo>
                    <a:pt x="3384" y="45091"/>
                  </a:lnTo>
                  <a:lnTo>
                    <a:pt x="3853" y="43832"/>
                  </a:lnTo>
                  <a:lnTo>
                    <a:pt x="4298" y="42671"/>
                  </a:lnTo>
                  <a:lnTo>
                    <a:pt x="4520" y="42128"/>
                  </a:lnTo>
                  <a:lnTo>
                    <a:pt x="4717" y="41634"/>
                  </a:lnTo>
                  <a:lnTo>
                    <a:pt x="4940" y="41239"/>
                  </a:lnTo>
                  <a:lnTo>
                    <a:pt x="5137" y="40918"/>
                  </a:lnTo>
                  <a:lnTo>
                    <a:pt x="5211" y="40819"/>
                  </a:lnTo>
                  <a:lnTo>
                    <a:pt x="5310" y="40720"/>
                  </a:lnTo>
                  <a:lnTo>
                    <a:pt x="5384" y="40671"/>
                  </a:lnTo>
                  <a:lnTo>
                    <a:pt x="5458" y="40671"/>
                  </a:lnTo>
                  <a:lnTo>
                    <a:pt x="6174" y="40696"/>
                  </a:lnTo>
                  <a:lnTo>
                    <a:pt x="6446" y="40720"/>
                  </a:lnTo>
                  <a:lnTo>
                    <a:pt x="6668" y="40696"/>
                  </a:lnTo>
                  <a:lnTo>
                    <a:pt x="6767" y="40671"/>
                  </a:lnTo>
                  <a:lnTo>
                    <a:pt x="6866" y="40622"/>
                  </a:lnTo>
                  <a:lnTo>
                    <a:pt x="6964" y="40572"/>
                  </a:lnTo>
                  <a:lnTo>
                    <a:pt x="7063" y="40498"/>
                  </a:lnTo>
                  <a:lnTo>
                    <a:pt x="7236" y="40276"/>
                  </a:lnTo>
                  <a:lnTo>
                    <a:pt x="7434" y="39955"/>
                  </a:lnTo>
                  <a:lnTo>
                    <a:pt x="7779" y="39313"/>
                  </a:lnTo>
                  <a:lnTo>
                    <a:pt x="8199" y="38671"/>
                  </a:lnTo>
                  <a:lnTo>
                    <a:pt x="8619" y="38053"/>
                  </a:lnTo>
                  <a:lnTo>
                    <a:pt x="9063" y="37461"/>
                  </a:lnTo>
                  <a:lnTo>
                    <a:pt x="9557" y="36868"/>
                  </a:lnTo>
                  <a:lnTo>
                    <a:pt x="10076" y="36325"/>
                  </a:lnTo>
                  <a:lnTo>
                    <a:pt x="10619" y="35806"/>
                  </a:lnTo>
                  <a:lnTo>
                    <a:pt x="11187" y="35313"/>
                  </a:lnTo>
                  <a:lnTo>
                    <a:pt x="12125" y="34547"/>
                  </a:lnTo>
                  <a:lnTo>
                    <a:pt x="12595" y="34177"/>
                  </a:lnTo>
                  <a:lnTo>
                    <a:pt x="13039" y="33781"/>
                  </a:lnTo>
                  <a:lnTo>
                    <a:pt x="13459" y="33362"/>
                  </a:lnTo>
                  <a:lnTo>
                    <a:pt x="13854" y="32942"/>
                  </a:lnTo>
                  <a:lnTo>
                    <a:pt x="14052" y="32695"/>
                  </a:lnTo>
                  <a:lnTo>
                    <a:pt x="14200" y="32473"/>
                  </a:lnTo>
                  <a:lnTo>
                    <a:pt x="14348" y="32226"/>
                  </a:lnTo>
                  <a:lnTo>
                    <a:pt x="14496" y="31954"/>
                  </a:lnTo>
                  <a:lnTo>
                    <a:pt x="14619" y="31633"/>
                  </a:lnTo>
                  <a:lnTo>
                    <a:pt x="14743" y="31312"/>
                  </a:lnTo>
                  <a:lnTo>
                    <a:pt x="14817" y="30991"/>
                  </a:lnTo>
                  <a:lnTo>
                    <a:pt x="14891" y="30670"/>
                  </a:lnTo>
                  <a:lnTo>
                    <a:pt x="14940" y="30324"/>
                  </a:lnTo>
                  <a:lnTo>
                    <a:pt x="14965" y="29979"/>
                  </a:lnTo>
                  <a:lnTo>
                    <a:pt x="14990" y="29287"/>
                  </a:lnTo>
                  <a:lnTo>
                    <a:pt x="14965" y="28596"/>
                  </a:lnTo>
                  <a:lnTo>
                    <a:pt x="14940" y="27904"/>
                  </a:lnTo>
                  <a:lnTo>
                    <a:pt x="14940" y="27213"/>
                  </a:lnTo>
                  <a:lnTo>
                    <a:pt x="14940" y="26522"/>
                  </a:lnTo>
                  <a:lnTo>
                    <a:pt x="14990" y="26003"/>
                  </a:lnTo>
                  <a:lnTo>
                    <a:pt x="15064" y="25460"/>
                  </a:lnTo>
                  <a:lnTo>
                    <a:pt x="15187" y="24966"/>
                  </a:lnTo>
                  <a:lnTo>
                    <a:pt x="15336" y="24447"/>
                  </a:lnTo>
                  <a:lnTo>
                    <a:pt x="15533" y="23978"/>
                  </a:lnTo>
                  <a:lnTo>
                    <a:pt x="15805" y="23509"/>
                  </a:lnTo>
                  <a:lnTo>
                    <a:pt x="15928" y="23311"/>
                  </a:lnTo>
                  <a:lnTo>
                    <a:pt x="16101" y="23089"/>
                  </a:lnTo>
                  <a:lnTo>
                    <a:pt x="16274" y="22892"/>
                  </a:lnTo>
                  <a:lnTo>
                    <a:pt x="16447" y="22719"/>
                  </a:lnTo>
                  <a:lnTo>
                    <a:pt x="16644" y="22546"/>
                  </a:lnTo>
                  <a:lnTo>
                    <a:pt x="16867" y="22398"/>
                  </a:lnTo>
                  <a:lnTo>
                    <a:pt x="17089" y="22250"/>
                  </a:lnTo>
                  <a:lnTo>
                    <a:pt x="17311" y="22126"/>
                  </a:lnTo>
                  <a:lnTo>
                    <a:pt x="17558" y="22027"/>
                  </a:lnTo>
                  <a:lnTo>
                    <a:pt x="17805" y="21953"/>
                  </a:lnTo>
                  <a:lnTo>
                    <a:pt x="18077" y="21879"/>
                  </a:lnTo>
                  <a:lnTo>
                    <a:pt x="18323" y="21854"/>
                  </a:lnTo>
                  <a:lnTo>
                    <a:pt x="18595" y="21830"/>
                  </a:lnTo>
                  <a:lnTo>
                    <a:pt x="18842" y="21830"/>
                  </a:lnTo>
                  <a:lnTo>
                    <a:pt x="19089" y="21854"/>
                  </a:lnTo>
                  <a:lnTo>
                    <a:pt x="19361" y="21904"/>
                  </a:lnTo>
                  <a:lnTo>
                    <a:pt x="19583" y="21978"/>
                  </a:lnTo>
                  <a:lnTo>
                    <a:pt x="19830" y="22077"/>
                  </a:lnTo>
                  <a:lnTo>
                    <a:pt x="20052" y="22200"/>
                  </a:lnTo>
                  <a:lnTo>
                    <a:pt x="20274" y="22348"/>
                  </a:lnTo>
                  <a:lnTo>
                    <a:pt x="20447" y="22521"/>
                  </a:lnTo>
                  <a:lnTo>
                    <a:pt x="20620" y="22694"/>
                  </a:lnTo>
                  <a:lnTo>
                    <a:pt x="20793" y="22892"/>
                  </a:lnTo>
                  <a:lnTo>
                    <a:pt x="20941" y="23114"/>
                  </a:lnTo>
                  <a:lnTo>
                    <a:pt x="21188" y="23558"/>
                  </a:lnTo>
                  <a:lnTo>
                    <a:pt x="21435" y="24052"/>
                  </a:lnTo>
                  <a:lnTo>
                    <a:pt x="21657" y="24521"/>
                  </a:lnTo>
                  <a:lnTo>
                    <a:pt x="21904" y="24991"/>
                  </a:lnTo>
                  <a:lnTo>
                    <a:pt x="22052" y="25188"/>
                  </a:lnTo>
                  <a:lnTo>
                    <a:pt x="22200" y="25410"/>
                  </a:lnTo>
                  <a:lnTo>
                    <a:pt x="22349" y="25608"/>
                  </a:lnTo>
                  <a:lnTo>
                    <a:pt x="22546" y="25781"/>
                  </a:lnTo>
                  <a:lnTo>
                    <a:pt x="22744" y="25954"/>
                  </a:lnTo>
                  <a:lnTo>
                    <a:pt x="22991" y="26102"/>
                  </a:lnTo>
                  <a:lnTo>
                    <a:pt x="23213" y="26250"/>
                  </a:lnTo>
                  <a:lnTo>
                    <a:pt x="23460" y="26349"/>
                  </a:lnTo>
                  <a:lnTo>
                    <a:pt x="23731" y="26423"/>
                  </a:lnTo>
                  <a:lnTo>
                    <a:pt x="24003" y="26497"/>
                  </a:lnTo>
                  <a:lnTo>
                    <a:pt x="24275" y="26522"/>
                  </a:lnTo>
                  <a:lnTo>
                    <a:pt x="24546" y="26571"/>
                  </a:lnTo>
                  <a:lnTo>
                    <a:pt x="25114" y="26571"/>
                  </a:lnTo>
                  <a:lnTo>
                    <a:pt x="25682" y="26546"/>
                  </a:lnTo>
                  <a:lnTo>
                    <a:pt x="26275" y="26497"/>
                  </a:lnTo>
                  <a:lnTo>
                    <a:pt x="26843" y="26423"/>
                  </a:lnTo>
                  <a:lnTo>
                    <a:pt x="27411" y="26324"/>
                  </a:lnTo>
                  <a:lnTo>
                    <a:pt x="27979" y="26201"/>
                  </a:lnTo>
                  <a:lnTo>
                    <a:pt x="28571" y="26052"/>
                  </a:lnTo>
                  <a:lnTo>
                    <a:pt x="28843" y="25954"/>
                  </a:lnTo>
                  <a:lnTo>
                    <a:pt x="29115" y="25855"/>
                  </a:lnTo>
                  <a:lnTo>
                    <a:pt x="29386" y="25756"/>
                  </a:lnTo>
                  <a:lnTo>
                    <a:pt x="29633" y="25608"/>
                  </a:lnTo>
                  <a:lnTo>
                    <a:pt x="29855" y="25460"/>
                  </a:lnTo>
                  <a:lnTo>
                    <a:pt x="30078" y="25287"/>
                  </a:lnTo>
                  <a:lnTo>
                    <a:pt x="30275" y="25114"/>
                  </a:lnTo>
                  <a:lnTo>
                    <a:pt x="30473" y="24916"/>
                  </a:lnTo>
                  <a:lnTo>
                    <a:pt x="30621" y="24694"/>
                  </a:lnTo>
                  <a:lnTo>
                    <a:pt x="30769" y="24447"/>
                  </a:lnTo>
                  <a:lnTo>
                    <a:pt x="30892" y="24176"/>
                  </a:lnTo>
                  <a:lnTo>
                    <a:pt x="30967" y="23879"/>
                  </a:lnTo>
                  <a:lnTo>
                    <a:pt x="31016" y="23583"/>
                  </a:lnTo>
                  <a:lnTo>
                    <a:pt x="31041" y="23287"/>
                  </a:lnTo>
                  <a:lnTo>
                    <a:pt x="31065" y="22990"/>
                  </a:lnTo>
                  <a:lnTo>
                    <a:pt x="31041" y="22694"/>
                  </a:lnTo>
                  <a:lnTo>
                    <a:pt x="30991" y="22077"/>
                  </a:lnTo>
                  <a:lnTo>
                    <a:pt x="30868" y="21336"/>
                  </a:lnTo>
                  <a:lnTo>
                    <a:pt x="30720" y="20595"/>
                  </a:lnTo>
                  <a:lnTo>
                    <a:pt x="30547" y="19879"/>
                  </a:lnTo>
                  <a:lnTo>
                    <a:pt x="30325" y="19163"/>
                  </a:lnTo>
                  <a:lnTo>
                    <a:pt x="30078" y="18447"/>
                  </a:lnTo>
                  <a:lnTo>
                    <a:pt x="29781" y="17755"/>
                  </a:lnTo>
                  <a:lnTo>
                    <a:pt x="29460" y="17089"/>
                  </a:lnTo>
                  <a:lnTo>
                    <a:pt x="29115" y="16422"/>
                  </a:lnTo>
                  <a:lnTo>
                    <a:pt x="28719" y="15755"/>
                  </a:lnTo>
                  <a:lnTo>
                    <a:pt x="28300" y="15138"/>
                  </a:lnTo>
                  <a:lnTo>
                    <a:pt x="27855" y="14520"/>
                  </a:lnTo>
                  <a:lnTo>
                    <a:pt x="27386" y="13953"/>
                  </a:lnTo>
                  <a:lnTo>
                    <a:pt x="26892" y="13385"/>
                  </a:lnTo>
                  <a:lnTo>
                    <a:pt x="26374" y="12841"/>
                  </a:lnTo>
                  <a:lnTo>
                    <a:pt x="25830" y="12323"/>
                  </a:lnTo>
                  <a:lnTo>
                    <a:pt x="25238" y="11854"/>
                  </a:lnTo>
                  <a:lnTo>
                    <a:pt x="24472" y="11212"/>
                  </a:lnTo>
                  <a:lnTo>
                    <a:pt x="24077" y="10891"/>
                  </a:lnTo>
                  <a:lnTo>
                    <a:pt x="23731" y="10545"/>
                  </a:lnTo>
                  <a:lnTo>
                    <a:pt x="23559" y="10347"/>
                  </a:lnTo>
                  <a:lnTo>
                    <a:pt x="23410" y="10150"/>
                  </a:lnTo>
                  <a:lnTo>
                    <a:pt x="23287" y="9952"/>
                  </a:lnTo>
                  <a:lnTo>
                    <a:pt x="23163" y="9755"/>
                  </a:lnTo>
                  <a:lnTo>
                    <a:pt x="23065" y="9557"/>
                  </a:lnTo>
                  <a:lnTo>
                    <a:pt x="22991" y="9335"/>
                  </a:lnTo>
                  <a:lnTo>
                    <a:pt x="22941" y="9088"/>
                  </a:lnTo>
                  <a:lnTo>
                    <a:pt x="22916" y="8866"/>
                  </a:lnTo>
                  <a:lnTo>
                    <a:pt x="22916" y="8594"/>
                  </a:lnTo>
                  <a:lnTo>
                    <a:pt x="22966" y="8372"/>
                  </a:lnTo>
                  <a:lnTo>
                    <a:pt x="23015" y="8125"/>
                  </a:lnTo>
                  <a:lnTo>
                    <a:pt x="23089" y="7903"/>
                  </a:lnTo>
                  <a:lnTo>
                    <a:pt x="23188" y="7680"/>
                  </a:lnTo>
                  <a:lnTo>
                    <a:pt x="23312" y="7458"/>
                  </a:lnTo>
                  <a:lnTo>
                    <a:pt x="23460" y="7261"/>
                  </a:lnTo>
                  <a:lnTo>
                    <a:pt x="23633" y="7063"/>
                  </a:lnTo>
                  <a:lnTo>
                    <a:pt x="23978" y="6693"/>
                  </a:lnTo>
                  <a:lnTo>
                    <a:pt x="24373" y="6347"/>
                  </a:lnTo>
                  <a:lnTo>
                    <a:pt x="24793" y="6026"/>
                  </a:lnTo>
                  <a:lnTo>
                    <a:pt x="25238" y="5730"/>
                  </a:lnTo>
                  <a:lnTo>
                    <a:pt x="25657" y="5458"/>
                  </a:lnTo>
                  <a:lnTo>
                    <a:pt x="26077" y="5137"/>
                  </a:lnTo>
                  <a:lnTo>
                    <a:pt x="26497" y="4816"/>
                  </a:lnTo>
                  <a:lnTo>
                    <a:pt x="26867" y="4470"/>
                  </a:lnTo>
                  <a:lnTo>
                    <a:pt x="27040" y="4273"/>
                  </a:lnTo>
                  <a:lnTo>
                    <a:pt x="27213" y="4075"/>
                  </a:lnTo>
                  <a:lnTo>
                    <a:pt x="27337" y="3878"/>
                  </a:lnTo>
                  <a:lnTo>
                    <a:pt x="27460" y="3680"/>
                  </a:lnTo>
                  <a:lnTo>
                    <a:pt x="27584" y="3458"/>
                  </a:lnTo>
                  <a:lnTo>
                    <a:pt x="27658" y="3235"/>
                  </a:lnTo>
                  <a:lnTo>
                    <a:pt x="27707" y="2989"/>
                  </a:lnTo>
                  <a:lnTo>
                    <a:pt x="27756" y="2742"/>
                  </a:lnTo>
                  <a:lnTo>
                    <a:pt x="27756" y="2470"/>
                  </a:lnTo>
                  <a:lnTo>
                    <a:pt x="27732" y="2223"/>
                  </a:lnTo>
                  <a:lnTo>
                    <a:pt x="27658" y="1951"/>
                  </a:lnTo>
                  <a:lnTo>
                    <a:pt x="27559" y="1729"/>
                  </a:lnTo>
                  <a:lnTo>
                    <a:pt x="27460" y="1482"/>
                  </a:lnTo>
                  <a:lnTo>
                    <a:pt x="27312" y="1260"/>
                  </a:lnTo>
                  <a:lnTo>
                    <a:pt x="27139" y="1062"/>
                  </a:lnTo>
                  <a:lnTo>
                    <a:pt x="26966" y="865"/>
                  </a:lnTo>
                  <a:lnTo>
                    <a:pt x="26744" y="692"/>
                  </a:lnTo>
                  <a:lnTo>
                    <a:pt x="26522" y="519"/>
                  </a:lnTo>
                  <a:lnTo>
                    <a:pt x="26299" y="396"/>
                  </a:lnTo>
                  <a:lnTo>
                    <a:pt x="26053" y="272"/>
                  </a:lnTo>
                  <a:lnTo>
                    <a:pt x="25806" y="173"/>
                  </a:lnTo>
                  <a:lnTo>
                    <a:pt x="25534" y="99"/>
                  </a:lnTo>
                  <a:lnTo>
                    <a:pt x="25262" y="25"/>
                  </a:lnTo>
                  <a:lnTo>
                    <a:pt x="249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6400190" y="675911"/>
              <a:ext cx="1034265" cy="1564514"/>
            </a:xfrm>
            <a:custGeom>
              <a:avLst/>
              <a:gdLst/>
              <a:ahLst/>
              <a:cxnLst/>
              <a:rect l="l" t="t" r="r" b="b"/>
              <a:pathLst>
                <a:path w="31066" h="46993" fill="none" extrusionOk="0">
                  <a:moveTo>
                    <a:pt x="4125" y="4791"/>
                  </a:moveTo>
                  <a:lnTo>
                    <a:pt x="4125" y="4791"/>
                  </a:lnTo>
                  <a:lnTo>
                    <a:pt x="4866" y="6347"/>
                  </a:lnTo>
                  <a:lnTo>
                    <a:pt x="5656" y="7878"/>
                  </a:lnTo>
                  <a:lnTo>
                    <a:pt x="6471" y="9384"/>
                  </a:lnTo>
                  <a:lnTo>
                    <a:pt x="7310" y="10891"/>
                  </a:lnTo>
                  <a:lnTo>
                    <a:pt x="7310" y="10891"/>
                  </a:lnTo>
                  <a:lnTo>
                    <a:pt x="7508" y="11187"/>
                  </a:lnTo>
                  <a:lnTo>
                    <a:pt x="7705" y="11458"/>
                  </a:lnTo>
                  <a:lnTo>
                    <a:pt x="7952" y="11730"/>
                  </a:lnTo>
                  <a:lnTo>
                    <a:pt x="8224" y="11952"/>
                  </a:lnTo>
                  <a:lnTo>
                    <a:pt x="8347" y="12051"/>
                  </a:lnTo>
                  <a:lnTo>
                    <a:pt x="8495" y="12125"/>
                  </a:lnTo>
                  <a:lnTo>
                    <a:pt x="8644" y="12199"/>
                  </a:lnTo>
                  <a:lnTo>
                    <a:pt x="8792" y="12224"/>
                  </a:lnTo>
                  <a:lnTo>
                    <a:pt x="8940" y="12249"/>
                  </a:lnTo>
                  <a:lnTo>
                    <a:pt x="9088" y="12249"/>
                  </a:lnTo>
                  <a:lnTo>
                    <a:pt x="9236" y="12224"/>
                  </a:lnTo>
                  <a:lnTo>
                    <a:pt x="9384" y="12150"/>
                  </a:lnTo>
                  <a:lnTo>
                    <a:pt x="9384" y="12150"/>
                  </a:lnTo>
                  <a:lnTo>
                    <a:pt x="9508" y="12101"/>
                  </a:lnTo>
                  <a:lnTo>
                    <a:pt x="9607" y="12026"/>
                  </a:lnTo>
                  <a:lnTo>
                    <a:pt x="9681" y="11928"/>
                  </a:lnTo>
                  <a:lnTo>
                    <a:pt x="9780" y="11829"/>
                  </a:lnTo>
                  <a:lnTo>
                    <a:pt x="9878" y="11607"/>
                  </a:lnTo>
                  <a:lnTo>
                    <a:pt x="9977" y="11360"/>
                  </a:lnTo>
                  <a:lnTo>
                    <a:pt x="10026" y="11088"/>
                  </a:lnTo>
                  <a:lnTo>
                    <a:pt x="10051" y="10816"/>
                  </a:lnTo>
                  <a:lnTo>
                    <a:pt x="10051" y="10520"/>
                  </a:lnTo>
                  <a:lnTo>
                    <a:pt x="10026" y="10248"/>
                  </a:lnTo>
                  <a:lnTo>
                    <a:pt x="10026" y="10248"/>
                  </a:lnTo>
                  <a:lnTo>
                    <a:pt x="9952" y="9508"/>
                  </a:lnTo>
                  <a:lnTo>
                    <a:pt x="9854" y="8767"/>
                  </a:lnTo>
                  <a:lnTo>
                    <a:pt x="9730" y="8026"/>
                  </a:lnTo>
                  <a:lnTo>
                    <a:pt x="9582" y="7310"/>
                  </a:lnTo>
                  <a:lnTo>
                    <a:pt x="9434" y="6569"/>
                  </a:lnTo>
                  <a:lnTo>
                    <a:pt x="9261" y="5853"/>
                  </a:lnTo>
                  <a:lnTo>
                    <a:pt x="9063" y="5137"/>
                  </a:lnTo>
                  <a:lnTo>
                    <a:pt x="8841" y="4421"/>
                  </a:lnTo>
                  <a:lnTo>
                    <a:pt x="8841" y="4421"/>
                  </a:lnTo>
                  <a:lnTo>
                    <a:pt x="9434" y="4149"/>
                  </a:lnTo>
                  <a:lnTo>
                    <a:pt x="10051" y="3902"/>
                  </a:lnTo>
                  <a:lnTo>
                    <a:pt x="10644" y="3680"/>
                  </a:lnTo>
                  <a:lnTo>
                    <a:pt x="11261" y="3482"/>
                  </a:lnTo>
                  <a:lnTo>
                    <a:pt x="11903" y="3310"/>
                  </a:lnTo>
                  <a:lnTo>
                    <a:pt x="12521" y="3161"/>
                  </a:lnTo>
                  <a:lnTo>
                    <a:pt x="13163" y="3013"/>
                  </a:lnTo>
                  <a:lnTo>
                    <a:pt x="13805" y="2914"/>
                  </a:lnTo>
                  <a:lnTo>
                    <a:pt x="13805" y="2914"/>
                  </a:lnTo>
                  <a:lnTo>
                    <a:pt x="15953" y="9285"/>
                  </a:lnTo>
                  <a:lnTo>
                    <a:pt x="15953" y="9285"/>
                  </a:lnTo>
                  <a:lnTo>
                    <a:pt x="16397" y="8199"/>
                  </a:lnTo>
                  <a:lnTo>
                    <a:pt x="16620" y="7656"/>
                  </a:lnTo>
                  <a:lnTo>
                    <a:pt x="16867" y="7137"/>
                  </a:lnTo>
                  <a:lnTo>
                    <a:pt x="17138" y="6594"/>
                  </a:lnTo>
                  <a:lnTo>
                    <a:pt x="17410" y="6075"/>
                  </a:lnTo>
                  <a:lnTo>
                    <a:pt x="17706" y="5581"/>
                  </a:lnTo>
                  <a:lnTo>
                    <a:pt x="18027" y="5088"/>
                  </a:lnTo>
                  <a:lnTo>
                    <a:pt x="18348" y="4594"/>
                  </a:lnTo>
                  <a:lnTo>
                    <a:pt x="18694" y="4124"/>
                  </a:lnTo>
                  <a:lnTo>
                    <a:pt x="19040" y="3655"/>
                  </a:lnTo>
                  <a:lnTo>
                    <a:pt x="19410" y="3211"/>
                  </a:lnTo>
                  <a:lnTo>
                    <a:pt x="19805" y="2766"/>
                  </a:lnTo>
                  <a:lnTo>
                    <a:pt x="20225" y="2347"/>
                  </a:lnTo>
                  <a:lnTo>
                    <a:pt x="20645" y="1951"/>
                  </a:lnTo>
                  <a:lnTo>
                    <a:pt x="21089" y="1581"/>
                  </a:lnTo>
                  <a:lnTo>
                    <a:pt x="21089" y="1581"/>
                  </a:lnTo>
                  <a:lnTo>
                    <a:pt x="21509" y="1235"/>
                  </a:lnTo>
                  <a:lnTo>
                    <a:pt x="21978" y="939"/>
                  </a:lnTo>
                  <a:lnTo>
                    <a:pt x="22447" y="667"/>
                  </a:lnTo>
                  <a:lnTo>
                    <a:pt x="22916" y="420"/>
                  </a:lnTo>
                  <a:lnTo>
                    <a:pt x="23435" y="223"/>
                  </a:lnTo>
                  <a:lnTo>
                    <a:pt x="23682" y="149"/>
                  </a:lnTo>
                  <a:lnTo>
                    <a:pt x="23954" y="75"/>
                  </a:lnTo>
                  <a:lnTo>
                    <a:pt x="24201" y="50"/>
                  </a:lnTo>
                  <a:lnTo>
                    <a:pt x="24472" y="1"/>
                  </a:lnTo>
                  <a:lnTo>
                    <a:pt x="24744" y="1"/>
                  </a:lnTo>
                  <a:lnTo>
                    <a:pt x="24991" y="1"/>
                  </a:lnTo>
                  <a:lnTo>
                    <a:pt x="24991" y="1"/>
                  </a:lnTo>
                  <a:lnTo>
                    <a:pt x="25262" y="25"/>
                  </a:lnTo>
                  <a:lnTo>
                    <a:pt x="25534" y="99"/>
                  </a:lnTo>
                  <a:lnTo>
                    <a:pt x="25806" y="173"/>
                  </a:lnTo>
                  <a:lnTo>
                    <a:pt x="26053" y="272"/>
                  </a:lnTo>
                  <a:lnTo>
                    <a:pt x="26299" y="396"/>
                  </a:lnTo>
                  <a:lnTo>
                    <a:pt x="26522" y="519"/>
                  </a:lnTo>
                  <a:lnTo>
                    <a:pt x="26744" y="692"/>
                  </a:lnTo>
                  <a:lnTo>
                    <a:pt x="26966" y="865"/>
                  </a:lnTo>
                  <a:lnTo>
                    <a:pt x="27139" y="1062"/>
                  </a:lnTo>
                  <a:lnTo>
                    <a:pt x="27312" y="1260"/>
                  </a:lnTo>
                  <a:lnTo>
                    <a:pt x="27460" y="1482"/>
                  </a:lnTo>
                  <a:lnTo>
                    <a:pt x="27559" y="1729"/>
                  </a:lnTo>
                  <a:lnTo>
                    <a:pt x="27658" y="1951"/>
                  </a:lnTo>
                  <a:lnTo>
                    <a:pt x="27732" y="2223"/>
                  </a:lnTo>
                  <a:lnTo>
                    <a:pt x="27756" y="2470"/>
                  </a:lnTo>
                  <a:lnTo>
                    <a:pt x="27756" y="2742"/>
                  </a:lnTo>
                  <a:lnTo>
                    <a:pt x="27756" y="2742"/>
                  </a:lnTo>
                  <a:lnTo>
                    <a:pt x="27707" y="2989"/>
                  </a:lnTo>
                  <a:lnTo>
                    <a:pt x="27658" y="3235"/>
                  </a:lnTo>
                  <a:lnTo>
                    <a:pt x="27584" y="3458"/>
                  </a:lnTo>
                  <a:lnTo>
                    <a:pt x="27460" y="3680"/>
                  </a:lnTo>
                  <a:lnTo>
                    <a:pt x="27337" y="3878"/>
                  </a:lnTo>
                  <a:lnTo>
                    <a:pt x="27213" y="4075"/>
                  </a:lnTo>
                  <a:lnTo>
                    <a:pt x="27040" y="4273"/>
                  </a:lnTo>
                  <a:lnTo>
                    <a:pt x="26867" y="4470"/>
                  </a:lnTo>
                  <a:lnTo>
                    <a:pt x="26497" y="4816"/>
                  </a:lnTo>
                  <a:lnTo>
                    <a:pt x="26077" y="5137"/>
                  </a:lnTo>
                  <a:lnTo>
                    <a:pt x="25657" y="5458"/>
                  </a:lnTo>
                  <a:lnTo>
                    <a:pt x="25238" y="5730"/>
                  </a:lnTo>
                  <a:lnTo>
                    <a:pt x="25238" y="5730"/>
                  </a:lnTo>
                  <a:lnTo>
                    <a:pt x="24793" y="6026"/>
                  </a:lnTo>
                  <a:lnTo>
                    <a:pt x="24373" y="6347"/>
                  </a:lnTo>
                  <a:lnTo>
                    <a:pt x="23978" y="6693"/>
                  </a:lnTo>
                  <a:lnTo>
                    <a:pt x="23633" y="7063"/>
                  </a:lnTo>
                  <a:lnTo>
                    <a:pt x="23460" y="7261"/>
                  </a:lnTo>
                  <a:lnTo>
                    <a:pt x="23312" y="7458"/>
                  </a:lnTo>
                  <a:lnTo>
                    <a:pt x="23188" y="7680"/>
                  </a:lnTo>
                  <a:lnTo>
                    <a:pt x="23089" y="7903"/>
                  </a:lnTo>
                  <a:lnTo>
                    <a:pt x="23015" y="8125"/>
                  </a:lnTo>
                  <a:lnTo>
                    <a:pt x="22966" y="8372"/>
                  </a:lnTo>
                  <a:lnTo>
                    <a:pt x="22916" y="8594"/>
                  </a:lnTo>
                  <a:lnTo>
                    <a:pt x="22916" y="8866"/>
                  </a:lnTo>
                  <a:lnTo>
                    <a:pt x="22916" y="8866"/>
                  </a:lnTo>
                  <a:lnTo>
                    <a:pt x="22941" y="9088"/>
                  </a:lnTo>
                  <a:lnTo>
                    <a:pt x="22991" y="9335"/>
                  </a:lnTo>
                  <a:lnTo>
                    <a:pt x="23065" y="9557"/>
                  </a:lnTo>
                  <a:lnTo>
                    <a:pt x="23163" y="9755"/>
                  </a:lnTo>
                  <a:lnTo>
                    <a:pt x="23287" y="9952"/>
                  </a:lnTo>
                  <a:lnTo>
                    <a:pt x="23410" y="10150"/>
                  </a:lnTo>
                  <a:lnTo>
                    <a:pt x="23559" y="10347"/>
                  </a:lnTo>
                  <a:lnTo>
                    <a:pt x="23731" y="10545"/>
                  </a:lnTo>
                  <a:lnTo>
                    <a:pt x="24077" y="10891"/>
                  </a:lnTo>
                  <a:lnTo>
                    <a:pt x="24472" y="11212"/>
                  </a:lnTo>
                  <a:lnTo>
                    <a:pt x="25238" y="11854"/>
                  </a:lnTo>
                  <a:lnTo>
                    <a:pt x="25238" y="11854"/>
                  </a:lnTo>
                  <a:lnTo>
                    <a:pt x="25830" y="12323"/>
                  </a:lnTo>
                  <a:lnTo>
                    <a:pt x="26374" y="12841"/>
                  </a:lnTo>
                  <a:lnTo>
                    <a:pt x="26892" y="13385"/>
                  </a:lnTo>
                  <a:lnTo>
                    <a:pt x="27386" y="13953"/>
                  </a:lnTo>
                  <a:lnTo>
                    <a:pt x="27855" y="14520"/>
                  </a:lnTo>
                  <a:lnTo>
                    <a:pt x="28300" y="15138"/>
                  </a:lnTo>
                  <a:lnTo>
                    <a:pt x="28719" y="15755"/>
                  </a:lnTo>
                  <a:lnTo>
                    <a:pt x="29115" y="16422"/>
                  </a:lnTo>
                  <a:lnTo>
                    <a:pt x="29460" y="17089"/>
                  </a:lnTo>
                  <a:lnTo>
                    <a:pt x="29781" y="17755"/>
                  </a:lnTo>
                  <a:lnTo>
                    <a:pt x="30078" y="18447"/>
                  </a:lnTo>
                  <a:lnTo>
                    <a:pt x="30325" y="19163"/>
                  </a:lnTo>
                  <a:lnTo>
                    <a:pt x="30547" y="19879"/>
                  </a:lnTo>
                  <a:lnTo>
                    <a:pt x="30720" y="20595"/>
                  </a:lnTo>
                  <a:lnTo>
                    <a:pt x="30868" y="21336"/>
                  </a:lnTo>
                  <a:lnTo>
                    <a:pt x="30991" y="22077"/>
                  </a:lnTo>
                  <a:lnTo>
                    <a:pt x="30991" y="22077"/>
                  </a:lnTo>
                  <a:lnTo>
                    <a:pt x="31041" y="22694"/>
                  </a:lnTo>
                  <a:lnTo>
                    <a:pt x="31065" y="22990"/>
                  </a:lnTo>
                  <a:lnTo>
                    <a:pt x="31041" y="23287"/>
                  </a:lnTo>
                  <a:lnTo>
                    <a:pt x="31016" y="23583"/>
                  </a:lnTo>
                  <a:lnTo>
                    <a:pt x="30967" y="23879"/>
                  </a:lnTo>
                  <a:lnTo>
                    <a:pt x="30892" y="24176"/>
                  </a:lnTo>
                  <a:lnTo>
                    <a:pt x="30769" y="24447"/>
                  </a:lnTo>
                  <a:lnTo>
                    <a:pt x="30769" y="24447"/>
                  </a:lnTo>
                  <a:lnTo>
                    <a:pt x="30621" y="24694"/>
                  </a:lnTo>
                  <a:lnTo>
                    <a:pt x="30473" y="24916"/>
                  </a:lnTo>
                  <a:lnTo>
                    <a:pt x="30275" y="25114"/>
                  </a:lnTo>
                  <a:lnTo>
                    <a:pt x="30078" y="25287"/>
                  </a:lnTo>
                  <a:lnTo>
                    <a:pt x="29855" y="25460"/>
                  </a:lnTo>
                  <a:lnTo>
                    <a:pt x="29633" y="25608"/>
                  </a:lnTo>
                  <a:lnTo>
                    <a:pt x="29386" y="25756"/>
                  </a:lnTo>
                  <a:lnTo>
                    <a:pt x="29115" y="25855"/>
                  </a:lnTo>
                  <a:lnTo>
                    <a:pt x="28843" y="25954"/>
                  </a:lnTo>
                  <a:lnTo>
                    <a:pt x="28571" y="26052"/>
                  </a:lnTo>
                  <a:lnTo>
                    <a:pt x="27979" y="26201"/>
                  </a:lnTo>
                  <a:lnTo>
                    <a:pt x="27411" y="26324"/>
                  </a:lnTo>
                  <a:lnTo>
                    <a:pt x="26843" y="26423"/>
                  </a:lnTo>
                  <a:lnTo>
                    <a:pt x="26843" y="26423"/>
                  </a:lnTo>
                  <a:lnTo>
                    <a:pt x="26275" y="26497"/>
                  </a:lnTo>
                  <a:lnTo>
                    <a:pt x="25682" y="26546"/>
                  </a:lnTo>
                  <a:lnTo>
                    <a:pt x="25114" y="26571"/>
                  </a:lnTo>
                  <a:lnTo>
                    <a:pt x="24546" y="26571"/>
                  </a:lnTo>
                  <a:lnTo>
                    <a:pt x="24275" y="26522"/>
                  </a:lnTo>
                  <a:lnTo>
                    <a:pt x="24003" y="26497"/>
                  </a:lnTo>
                  <a:lnTo>
                    <a:pt x="23731" y="26423"/>
                  </a:lnTo>
                  <a:lnTo>
                    <a:pt x="23460" y="26349"/>
                  </a:lnTo>
                  <a:lnTo>
                    <a:pt x="23213" y="26250"/>
                  </a:lnTo>
                  <a:lnTo>
                    <a:pt x="22991" y="26102"/>
                  </a:lnTo>
                  <a:lnTo>
                    <a:pt x="22744" y="25954"/>
                  </a:lnTo>
                  <a:lnTo>
                    <a:pt x="22546" y="25781"/>
                  </a:lnTo>
                  <a:lnTo>
                    <a:pt x="22546" y="25781"/>
                  </a:lnTo>
                  <a:lnTo>
                    <a:pt x="22349" y="25608"/>
                  </a:lnTo>
                  <a:lnTo>
                    <a:pt x="22200" y="25410"/>
                  </a:lnTo>
                  <a:lnTo>
                    <a:pt x="22052" y="25188"/>
                  </a:lnTo>
                  <a:lnTo>
                    <a:pt x="21904" y="24991"/>
                  </a:lnTo>
                  <a:lnTo>
                    <a:pt x="21657" y="24521"/>
                  </a:lnTo>
                  <a:lnTo>
                    <a:pt x="21435" y="24052"/>
                  </a:lnTo>
                  <a:lnTo>
                    <a:pt x="21188" y="23558"/>
                  </a:lnTo>
                  <a:lnTo>
                    <a:pt x="20941" y="23114"/>
                  </a:lnTo>
                  <a:lnTo>
                    <a:pt x="20793" y="22892"/>
                  </a:lnTo>
                  <a:lnTo>
                    <a:pt x="20620" y="22694"/>
                  </a:lnTo>
                  <a:lnTo>
                    <a:pt x="20447" y="22521"/>
                  </a:lnTo>
                  <a:lnTo>
                    <a:pt x="20274" y="22348"/>
                  </a:lnTo>
                  <a:lnTo>
                    <a:pt x="20274" y="22348"/>
                  </a:lnTo>
                  <a:lnTo>
                    <a:pt x="20052" y="22200"/>
                  </a:lnTo>
                  <a:lnTo>
                    <a:pt x="19830" y="22077"/>
                  </a:lnTo>
                  <a:lnTo>
                    <a:pt x="19583" y="21978"/>
                  </a:lnTo>
                  <a:lnTo>
                    <a:pt x="19361" y="21904"/>
                  </a:lnTo>
                  <a:lnTo>
                    <a:pt x="19089" y="21854"/>
                  </a:lnTo>
                  <a:lnTo>
                    <a:pt x="18842" y="21830"/>
                  </a:lnTo>
                  <a:lnTo>
                    <a:pt x="18595" y="21830"/>
                  </a:lnTo>
                  <a:lnTo>
                    <a:pt x="18323" y="21854"/>
                  </a:lnTo>
                  <a:lnTo>
                    <a:pt x="18077" y="21879"/>
                  </a:lnTo>
                  <a:lnTo>
                    <a:pt x="17805" y="21953"/>
                  </a:lnTo>
                  <a:lnTo>
                    <a:pt x="17558" y="22027"/>
                  </a:lnTo>
                  <a:lnTo>
                    <a:pt x="17311" y="22126"/>
                  </a:lnTo>
                  <a:lnTo>
                    <a:pt x="17089" y="22250"/>
                  </a:lnTo>
                  <a:lnTo>
                    <a:pt x="16867" y="22398"/>
                  </a:lnTo>
                  <a:lnTo>
                    <a:pt x="16644" y="22546"/>
                  </a:lnTo>
                  <a:lnTo>
                    <a:pt x="16447" y="22719"/>
                  </a:lnTo>
                  <a:lnTo>
                    <a:pt x="16447" y="22719"/>
                  </a:lnTo>
                  <a:lnTo>
                    <a:pt x="16274" y="22892"/>
                  </a:lnTo>
                  <a:lnTo>
                    <a:pt x="16101" y="23089"/>
                  </a:lnTo>
                  <a:lnTo>
                    <a:pt x="15928" y="23311"/>
                  </a:lnTo>
                  <a:lnTo>
                    <a:pt x="15805" y="23509"/>
                  </a:lnTo>
                  <a:lnTo>
                    <a:pt x="15533" y="23978"/>
                  </a:lnTo>
                  <a:lnTo>
                    <a:pt x="15336" y="24447"/>
                  </a:lnTo>
                  <a:lnTo>
                    <a:pt x="15187" y="24966"/>
                  </a:lnTo>
                  <a:lnTo>
                    <a:pt x="15064" y="25460"/>
                  </a:lnTo>
                  <a:lnTo>
                    <a:pt x="14990" y="26003"/>
                  </a:lnTo>
                  <a:lnTo>
                    <a:pt x="14940" y="26522"/>
                  </a:lnTo>
                  <a:lnTo>
                    <a:pt x="14940" y="26522"/>
                  </a:lnTo>
                  <a:lnTo>
                    <a:pt x="14940" y="27213"/>
                  </a:lnTo>
                  <a:lnTo>
                    <a:pt x="14940" y="27904"/>
                  </a:lnTo>
                  <a:lnTo>
                    <a:pt x="14965" y="28596"/>
                  </a:lnTo>
                  <a:lnTo>
                    <a:pt x="14990" y="29287"/>
                  </a:lnTo>
                  <a:lnTo>
                    <a:pt x="14965" y="29979"/>
                  </a:lnTo>
                  <a:lnTo>
                    <a:pt x="14940" y="30324"/>
                  </a:lnTo>
                  <a:lnTo>
                    <a:pt x="14891" y="30670"/>
                  </a:lnTo>
                  <a:lnTo>
                    <a:pt x="14817" y="30991"/>
                  </a:lnTo>
                  <a:lnTo>
                    <a:pt x="14743" y="31312"/>
                  </a:lnTo>
                  <a:lnTo>
                    <a:pt x="14619" y="31633"/>
                  </a:lnTo>
                  <a:lnTo>
                    <a:pt x="14496" y="31954"/>
                  </a:lnTo>
                  <a:lnTo>
                    <a:pt x="14496" y="31954"/>
                  </a:lnTo>
                  <a:lnTo>
                    <a:pt x="14348" y="32226"/>
                  </a:lnTo>
                  <a:lnTo>
                    <a:pt x="14200" y="32473"/>
                  </a:lnTo>
                  <a:lnTo>
                    <a:pt x="14052" y="32695"/>
                  </a:lnTo>
                  <a:lnTo>
                    <a:pt x="13854" y="32942"/>
                  </a:lnTo>
                  <a:lnTo>
                    <a:pt x="13459" y="33362"/>
                  </a:lnTo>
                  <a:lnTo>
                    <a:pt x="13039" y="33781"/>
                  </a:lnTo>
                  <a:lnTo>
                    <a:pt x="12595" y="34177"/>
                  </a:lnTo>
                  <a:lnTo>
                    <a:pt x="12125" y="34547"/>
                  </a:lnTo>
                  <a:lnTo>
                    <a:pt x="11187" y="35313"/>
                  </a:lnTo>
                  <a:lnTo>
                    <a:pt x="11187" y="35313"/>
                  </a:lnTo>
                  <a:lnTo>
                    <a:pt x="10619" y="35806"/>
                  </a:lnTo>
                  <a:lnTo>
                    <a:pt x="10076" y="36325"/>
                  </a:lnTo>
                  <a:lnTo>
                    <a:pt x="9557" y="36868"/>
                  </a:lnTo>
                  <a:lnTo>
                    <a:pt x="9063" y="37461"/>
                  </a:lnTo>
                  <a:lnTo>
                    <a:pt x="8619" y="38053"/>
                  </a:lnTo>
                  <a:lnTo>
                    <a:pt x="8199" y="38671"/>
                  </a:lnTo>
                  <a:lnTo>
                    <a:pt x="7779" y="39313"/>
                  </a:lnTo>
                  <a:lnTo>
                    <a:pt x="7434" y="39955"/>
                  </a:lnTo>
                  <a:lnTo>
                    <a:pt x="7434" y="39955"/>
                  </a:lnTo>
                  <a:lnTo>
                    <a:pt x="7236" y="40276"/>
                  </a:lnTo>
                  <a:lnTo>
                    <a:pt x="7063" y="40498"/>
                  </a:lnTo>
                  <a:lnTo>
                    <a:pt x="6964" y="40572"/>
                  </a:lnTo>
                  <a:lnTo>
                    <a:pt x="6866" y="40622"/>
                  </a:lnTo>
                  <a:lnTo>
                    <a:pt x="6767" y="40671"/>
                  </a:lnTo>
                  <a:lnTo>
                    <a:pt x="6668" y="40696"/>
                  </a:lnTo>
                  <a:lnTo>
                    <a:pt x="6446" y="40720"/>
                  </a:lnTo>
                  <a:lnTo>
                    <a:pt x="6174" y="40696"/>
                  </a:lnTo>
                  <a:lnTo>
                    <a:pt x="5458" y="40671"/>
                  </a:lnTo>
                  <a:lnTo>
                    <a:pt x="5458" y="40671"/>
                  </a:lnTo>
                  <a:lnTo>
                    <a:pt x="5384" y="40671"/>
                  </a:lnTo>
                  <a:lnTo>
                    <a:pt x="5310" y="40720"/>
                  </a:lnTo>
                  <a:lnTo>
                    <a:pt x="5211" y="40819"/>
                  </a:lnTo>
                  <a:lnTo>
                    <a:pt x="5137" y="40918"/>
                  </a:lnTo>
                  <a:lnTo>
                    <a:pt x="4940" y="41239"/>
                  </a:lnTo>
                  <a:lnTo>
                    <a:pt x="4717" y="41634"/>
                  </a:lnTo>
                  <a:lnTo>
                    <a:pt x="4520" y="42128"/>
                  </a:lnTo>
                  <a:lnTo>
                    <a:pt x="4298" y="42671"/>
                  </a:lnTo>
                  <a:lnTo>
                    <a:pt x="3853" y="43832"/>
                  </a:lnTo>
                  <a:lnTo>
                    <a:pt x="3853" y="43832"/>
                  </a:lnTo>
                  <a:lnTo>
                    <a:pt x="3384" y="45091"/>
                  </a:lnTo>
                  <a:lnTo>
                    <a:pt x="2964" y="46178"/>
                  </a:lnTo>
                  <a:lnTo>
                    <a:pt x="2767" y="46573"/>
                  </a:lnTo>
                  <a:lnTo>
                    <a:pt x="2618" y="46844"/>
                  </a:lnTo>
                  <a:lnTo>
                    <a:pt x="2544" y="46943"/>
                  </a:lnTo>
                  <a:lnTo>
                    <a:pt x="2470" y="46993"/>
                  </a:lnTo>
                  <a:lnTo>
                    <a:pt x="2421" y="46993"/>
                  </a:lnTo>
                  <a:lnTo>
                    <a:pt x="2372" y="46943"/>
                  </a:lnTo>
                  <a:lnTo>
                    <a:pt x="2372" y="46943"/>
                  </a:lnTo>
                  <a:lnTo>
                    <a:pt x="2223" y="46672"/>
                  </a:lnTo>
                  <a:lnTo>
                    <a:pt x="2100" y="46375"/>
                  </a:lnTo>
                  <a:lnTo>
                    <a:pt x="1976" y="46030"/>
                  </a:lnTo>
                  <a:lnTo>
                    <a:pt x="1878" y="45659"/>
                  </a:lnTo>
                  <a:lnTo>
                    <a:pt x="1779" y="45264"/>
                  </a:lnTo>
                  <a:lnTo>
                    <a:pt x="1680" y="44820"/>
                  </a:lnTo>
                  <a:lnTo>
                    <a:pt x="1507" y="43906"/>
                  </a:lnTo>
                  <a:lnTo>
                    <a:pt x="1384" y="42869"/>
                  </a:lnTo>
                  <a:lnTo>
                    <a:pt x="1285" y="41807"/>
                  </a:lnTo>
                  <a:lnTo>
                    <a:pt x="1211" y="40696"/>
                  </a:lnTo>
                  <a:lnTo>
                    <a:pt x="1137" y="39535"/>
                  </a:lnTo>
                  <a:lnTo>
                    <a:pt x="1112" y="38399"/>
                  </a:lnTo>
                  <a:lnTo>
                    <a:pt x="1087" y="37263"/>
                  </a:lnTo>
                  <a:lnTo>
                    <a:pt x="1087" y="35115"/>
                  </a:lnTo>
                  <a:lnTo>
                    <a:pt x="1112" y="33238"/>
                  </a:lnTo>
                  <a:lnTo>
                    <a:pt x="1137" y="31831"/>
                  </a:lnTo>
                  <a:lnTo>
                    <a:pt x="1137" y="31831"/>
                  </a:lnTo>
                  <a:lnTo>
                    <a:pt x="1186" y="30670"/>
                  </a:lnTo>
                  <a:lnTo>
                    <a:pt x="1310" y="29534"/>
                  </a:lnTo>
                  <a:lnTo>
                    <a:pt x="1458" y="28398"/>
                  </a:lnTo>
                  <a:lnTo>
                    <a:pt x="1655" y="27262"/>
                  </a:lnTo>
                  <a:lnTo>
                    <a:pt x="1902" y="26151"/>
                  </a:lnTo>
                  <a:lnTo>
                    <a:pt x="2199" y="25040"/>
                  </a:lnTo>
                  <a:lnTo>
                    <a:pt x="2520" y="23929"/>
                  </a:lnTo>
                  <a:lnTo>
                    <a:pt x="2841" y="22818"/>
                  </a:lnTo>
                  <a:lnTo>
                    <a:pt x="2841" y="22818"/>
                  </a:lnTo>
                  <a:lnTo>
                    <a:pt x="3211" y="21706"/>
                  </a:lnTo>
                  <a:lnTo>
                    <a:pt x="3384" y="21163"/>
                  </a:lnTo>
                  <a:lnTo>
                    <a:pt x="3532" y="20595"/>
                  </a:lnTo>
                  <a:lnTo>
                    <a:pt x="3656" y="20027"/>
                  </a:lnTo>
                  <a:lnTo>
                    <a:pt x="3754" y="19459"/>
                  </a:lnTo>
                  <a:lnTo>
                    <a:pt x="3828" y="18891"/>
                  </a:lnTo>
                  <a:lnTo>
                    <a:pt x="3828" y="18323"/>
                  </a:lnTo>
                  <a:lnTo>
                    <a:pt x="3828" y="18323"/>
                  </a:lnTo>
                  <a:lnTo>
                    <a:pt x="3804" y="17731"/>
                  </a:lnTo>
                  <a:lnTo>
                    <a:pt x="3730" y="17138"/>
                  </a:lnTo>
                  <a:lnTo>
                    <a:pt x="3606" y="16570"/>
                  </a:lnTo>
                  <a:lnTo>
                    <a:pt x="3433" y="16002"/>
                  </a:lnTo>
                  <a:lnTo>
                    <a:pt x="3260" y="15434"/>
                  </a:lnTo>
                  <a:lnTo>
                    <a:pt x="3063" y="14866"/>
                  </a:lnTo>
                  <a:lnTo>
                    <a:pt x="2618" y="13755"/>
                  </a:lnTo>
                  <a:lnTo>
                    <a:pt x="2618" y="13755"/>
                  </a:lnTo>
                  <a:lnTo>
                    <a:pt x="1433" y="10866"/>
                  </a:lnTo>
                  <a:lnTo>
                    <a:pt x="841" y="9409"/>
                  </a:lnTo>
                  <a:lnTo>
                    <a:pt x="273" y="7952"/>
                  </a:lnTo>
                  <a:lnTo>
                    <a:pt x="273" y="7952"/>
                  </a:lnTo>
                  <a:lnTo>
                    <a:pt x="149" y="7705"/>
                  </a:lnTo>
                  <a:lnTo>
                    <a:pt x="50" y="7433"/>
                  </a:lnTo>
                  <a:lnTo>
                    <a:pt x="26" y="7310"/>
                  </a:lnTo>
                  <a:lnTo>
                    <a:pt x="1" y="7186"/>
                  </a:lnTo>
                  <a:lnTo>
                    <a:pt x="1" y="7063"/>
                  </a:lnTo>
                  <a:lnTo>
                    <a:pt x="26" y="6964"/>
                  </a:lnTo>
                  <a:lnTo>
                    <a:pt x="26" y="6964"/>
                  </a:lnTo>
                  <a:lnTo>
                    <a:pt x="100" y="6841"/>
                  </a:lnTo>
                  <a:lnTo>
                    <a:pt x="248" y="6717"/>
                  </a:lnTo>
                  <a:lnTo>
                    <a:pt x="396" y="6594"/>
                  </a:lnTo>
                  <a:lnTo>
                    <a:pt x="594" y="6470"/>
                  </a:lnTo>
                  <a:lnTo>
                    <a:pt x="1285" y="6075"/>
                  </a:lnTo>
                  <a:lnTo>
                    <a:pt x="1285" y="6075"/>
                  </a:lnTo>
                  <a:lnTo>
                    <a:pt x="1952" y="5705"/>
                  </a:lnTo>
                  <a:lnTo>
                    <a:pt x="2668" y="5359"/>
                  </a:lnTo>
                  <a:lnTo>
                    <a:pt x="3384" y="5063"/>
                  </a:lnTo>
                  <a:lnTo>
                    <a:pt x="4125" y="479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6479128" y="1458568"/>
              <a:ext cx="1360631" cy="848459"/>
            </a:xfrm>
            <a:custGeom>
              <a:avLst/>
              <a:gdLst/>
              <a:ahLst/>
              <a:cxnLst/>
              <a:rect l="l" t="t" r="r" b="b"/>
              <a:pathLst>
                <a:path w="40869" h="25485" extrusionOk="0">
                  <a:moveTo>
                    <a:pt x="15557" y="1"/>
                  </a:moveTo>
                  <a:lnTo>
                    <a:pt x="15212" y="26"/>
                  </a:lnTo>
                  <a:lnTo>
                    <a:pt x="14915" y="75"/>
                  </a:lnTo>
                  <a:lnTo>
                    <a:pt x="14594" y="149"/>
                  </a:lnTo>
                  <a:lnTo>
                    <a:pt x="14323" y="273"/>
                  </a:lnTo>
                  <a:lnTo>
                    <a:pt x="14051" y="396"/>
                  </a:lnTo>
                  <a:lnTo>
                    <a:pt x="13829" y="569"/>
                  </a:lnTo>
                  <a:lnTo>
                    <a:pt x="13582" y="742"/>
                  </a:lnTo>
                  <a:lnTo>
                    <a:pt x="13384" y="964"/>
                  </a:lnTo>
                  <a:lnTo>
                    <a:pt x="13212" y="1186"/>
                  </a:lnTo>
                  <a:lnTo>
                    <a:pt x="13039" y="1458"/>
                  </a:lnTo>
                  <a:lnTo>
                    <a:pt x="12915" y="1730"/>
                  </a:lnTo>
                  <a:lnTo>
                    <a:pt x="12792" y="2026"/>
                  </a:lnTo>
                  <a:lnTo>
                    <a:pt x="12693" y="2322"/>
                  </a:lnTo>
                  <a:lnTo>
                    <a:pt x="12619" y="2668"/>
                  </a:lnTo>
                  <a:lnTo>
                    <a:pt x="12569" y="3014"/>
                  </a:lnTo>
                  <a:lnTo>
                    <a:pt x="12594" y="3606"/>
                  </a:lnTo>
                  <a:lnTo>
                    <a:pt x="12569" y="4248"/>
                  </a:lnTo>
                  <a:lnTo>
                    <a:pt x="12545" y="5038"/>
                  </a:lnTo>
                  <a:lnTo>
                    <a:pt x="12471" y="5927"/>
                  </a:lnTo>
                  <a:lnTo>
                    <a:pt x="12347" y="6841"/>
                  </a:lnTo>
                  <a:lnTo>
                    <a:pt x="12273" y="7310"/>
                  </a:lnTo>
                  <a:lnTo>
                    <a:pt x="12174" y="7730"/>
                  </a:lnTo>
                  <a:lnTo>
                    <a:pt x="12051" y="8150"/>
                  </a:lnTo>
                  <a:lnTo>
                    <a:pt x="11927" y="8545"/>
                  </a:lnTo>
                  <a:lnTo>
                    <a:pt x="11779" y="8841"/>
                  </a:lnTo>
                  <a:lnTo>
                    <a:pt x="11606" y="9138"/>
                  </a:lnTo>
                  <a:lnTo>
                    <a:pt x="11409" y="9409"/>
                  </a:lnTo>
                  <a:lnTo>
                    <a:pt x="11187" y="9656"/>
                  </a:lnTo>
                  <a:lnTo>
                    <a:pt x="10940" y="9903"/>
                  </a:lnTo>
                  <a:lnTo>
                    <a:pt x="10693" y="10125"/>
                  </a:lnTo>
                  <a:lnTo>
                    <a:pt x="10421" y="10348"/>
                  </a:lnTo>
                  <a:lnTo>
                    <a:pt x="10125" y="10545"/>
                  </a:lnTo>
                  <a:lnTo>
                    <a:pt x="9532" y="10916"/>
                  </a:lnTo>
                  <a:lnTo>
                    <a:pt x="8915" y="11286"/>
                  </a:lnTo>
                  <a:lnTo>
                    <a:pt x="8273" y="11632"/>
                  </a:lnTo>
                  <a:lnTo>
                    <a:pt x="7680" y="11977"/>
                  </a:lnTo>
                  <a:lnTo>
                    <a:pt x="7038" y="12397"/>
                  </a:lnTo>
                  <a:lnTo>
                    <a:pt x="6446" y="12792"/>
                  </a:lnTo>
                  <a:lnTo>
                    <a:pt x="5902" y="13212"/>
                  </a:lnTo>
                  <a:lnTo>
                    <a:pt x="5384" y="13657"/>
                  </a:lnTo>
                  <a:lnTo>
                    <a:pt x="4915" y="14126"/>
                  </a:lnTo>
                  <a:lnTo>
                    <a:pt x="4470" y="14620"/>
                  </a:lnTo>
                  <a:lnTo>
                    <a:pt x="4050" y="15163"/>
                  </a:lnTo>
                  <a:lnTo>
                    <a:pt x="3630" y="15780"/>
                  </a:lnTo>
                  <a:lnTo>
                    <a:pt x="3235" y="16422"/>
                  </a:lnTo>
                  <a:lnTo>
                    <a:pt x="2816" y="17163"/>
                  </a:lnTo>
                  <a:lnTo>
                    <a:pt x="2420" y="17953"/>
                  </a:lnTo>
                  <a:lnTo>
                    <a:pt x="1976" y="18842"/>
                  </a:lnTo>
                  <a:lnTo>
                    <a:pt x="1532" y="19830"/>
                  </a:lnTo>
                  <a:lnTo>
                    <a:pt x="1062" y="20916"/>
                  </a:lnTo>
                  <a:lnTo>
                    <a:pt x="1" y="23435"/>
                  </a:lnTo>
                  <a:lnTo>
                    <a:pt x="1" y="23435"/>
                  </a:lnTo>
                  <a:lnTo>
                    <a:pt x="914" y="23089"/>
                  </a:lnTo>
                  <a:lnTo>
                    <a:pt x="1927" y="22768"/>
                  </a:lnTo>
                  <a:lnTo>
                    <a:pt x="2988" y="22472"/>
                  </a:lnTo>
                  <a:lnTo>
                    <a:pt x="4124" y="22201"/>
                  </a:lnTo>
                  <a:lnTo>
                    <a:pt x="5310" y="22003"/>
                  </a:lnTo>
                  <a:lnTo>
                    <a:pt x="5902" y="21904"/>
                  </a:lnTo>
                  <a:lnTo>
                    <a:pt x="6495" y="21830"/>
                  </a:lnTo>
                  <a:lnTo>
                    <a:pt x="7088" y="21781"/>
                  </a:lnTo>
                  <a:lnTo>
                    <a:pt x="7680" y="21731"/>
                  </a:lnTo>
                  <a:lnTo>
                    <a:pt x="8865" y="21731"/>
                  </a:lnTo>
                  <a:lnTo>
                    <a:pt x="9433" y="21756"/>
                  </a:lnTo>
                  <a:lnTo>
                    <a:pt x="10001" y="21805"/>
                  </a:lnTo>
                  <a:lnTo>
                    <a:pt x="10569" y="21879"/>
                  </a:lnTo>
                  <a:lnTo>
                    <a:pt x="11088" y="21954"/>
                  </a:lnTo>
                  <a:lnTo>
                    <a:pt x="11631" y="22077"/>
                  </a:lnTo>
                  <a:lnTo>
                    <a:pt x="12125" y="22225"/>
                  </a:lnTo>
                  <a:lnTo>
                    <a:pt x="12619" y="22423"/>
                  </a:lnTo>
                  <a:lnTo>
                    <a:pt x="13063" y="22620"/>
                  </a:lnTo>
                  <a:lnTo>
                    <a:pt x="13508" y="22867"/>
                  </a:lnTo>
                  <a:lnTo>
                    <a:pt x="13928" y="23114"/>
                  </a:lnTo>
                  <a:lnTo>
                    <a:pt x="14298" y="23435"/>
                  </a:lnTo>
                  <a:lnTo>
                    <a:pt x="14644" y="23756"/>
                  </a:lnTo>
                  <a:lnTo>
                    <a:pt x="14965" y="24151"/>
                  </a:lnTo>
                  <a:lnTo>
                    <a:pt x="15236" y="24546"/>
                  </a:lnTo>
                  <a:lnTo>
                    <a:pt x="15483" y="24991"/>
                  </a:lnTo>
                  <a:lnTo>
                    <a:pt x="15681" y="25485"/>
                  </a:lnTo>
                  <a:lnTo>
                    <a:pt x="16076" y="24744"/>
                  </a:lnTo>
                  <a:lnTo>
                    <a:pt x="16471" y="23954"/>
                  </a:lnTo>
                  <a:lnTo>
                    <a:pt x="16817" y="23139"/>
                  </a:lnTo>
                  <a:lnTo>
                    <a:pt x="17138" y="22299"/>
                  </a:lnTo>
                  <a:lnTo>
                    <a:pt x="17780" y="20571"/>
                  </a:lnTo>
                  <a:lnTo>
                    <a:pt x="18076" y="19682"/>
                  </a:lnTo>
                  <a:lnTo>
                    <a:pt x="18422" y="18817"/>
                  </a:lnTo>
                  <a:lnTo>
                    <a:pt x="18768" y="17953"/>
                  </a:lnTo>
                  <a:lnTo>
                    <a:pt x="19138" y="17114"/>
                  </a:lnTo>
                  <a:lnTo>
                    <a:pt x="19533" y="16299"/>
                  </a:lnTo>
                  <a:lnTo>
                    <a:pt x="19755" y="15904"/>
                  </a:lnTo>
                  <a:lnTo>
                    <a:pt x="19978" y="15533"/>
                  </a:lnTo>
                  <a:lnTo>
                    <a:pt x="20224" y="15163"/>
                  </a:lnTo>
                  <a:lnTo>
                    <a:pt x="20471" y="14792"/>
                  </a:lnTo>
                  <a:lnTo>
                    <a:pt x="20743" y="14447"/>
                  </a:lnTo>
                  <a:lnTo>
                    <a:pt x="21039" y="14126"/>
                  </a:lnTo>
                  <a:lnTo>
                    <a:pt x="21336" y="13805"/>
                  </a:lnTo>
                  <a:lnTo>
                    <a:pt x="21632" y="13484"/>
                  </a:lnTo>
                  <a:lnTo>
                    <a:pt x="21978" y="13212"/>
                  </a:lnTo>
                  <a:lnTo>
                    <a:pt x="22323" y="12940"/>
                  </a:lnTo>
                  <a:lnTo>
                    <a:pt x="22694" y="12693"/>
                  </a:lnTo>
                  <a:lnTo>
                    <a:pt x="23089" y="12447"/>
                  </a:lnTo>
                  <a:lnTo>
                    <a:pt x="23459" y="12224"/>
                  </a:lnTo>
                  <a:lnTo>
                    <a:pt x="23854" y="12027"/>
                  </a:lnTo>
                  <a:lnTo>
                    <a:pt x="24249" y="11829"/>
                  </a:lnTo>
                  <a:lnTo>
                    <a:pt x="24645" y="11656"/>
                  </a:lnTo>
                  <a:lnTo>
                    <a:pt x="25064" y="11483"/>
                  </a:lnTo>
                  <a:lnTo>
                    <a:pt x="25484" y="11335"/>
                  </a:lnTo>
                  <a:lnTo>
                    <a:pt x="26324" y="11064"/>
                  </a:lnTo>
                  <a:lnTo>
                    <a:pt x="27188" y="10866"/>
                  </a:lnTo>
                  <a:lnTo>
                    <a:pt x="28077" y="10718"/>
                  </a:lnTo>
                  <a:lnTo>
                    <a:pt x="28966" y="10595"/>
                  </a:lnTo>
                  <a:lnTo>
                    <a:pt x="29855" y="10545"/>
                  </a:lnTo>
                  <a:lnTo>
                    <a:pt x="30744" y="10520"/>
                  </a:lnTo>
                  <a:lnTo>
                    <a:pt x="32522" y="10520"/>
                  </a:lnTo>
                  <a:lnTo>
                    <a:pt x="34300" y="10570"/>
                  </a:lnTo>
                  <a:lnTo>
                    <a:pt x="36078" y="10595"/>
                  </a:lnTo>
                  <a:lnTo>
                    <a:pt x="36522" y="10595"/>
                  </a:lnTo>
                  <a:lnTo>
                    <a:pt x="36967" y="10570"/>
                  </a:lnTo>
                  <a:lnTo>
                    <a:pt x="37411" y="10520"/>
                  </a:lnTo>
                  <a:lnTo>
                    <a:pt x="37831" y="10446"/>
                  </a:lnTo>
                  <a:lnTo>
                    <a:pt x="38275" y="10348"/>
                  </a:lnTo>
                  <a:lnTo>
                    <a:pt x="38670" y="10199"/>
                  </a:lnTo>
                  <a:lnTo>
                    <a:pt x="39041" y="10027"/>
                  </a:lnTo>
                  <a:lnTo>
                    <a:pt x="39238" y="9903"/>
                  </a:lnTo>
                  <a:lnTo>
                    <a:pt x="39411" y="9755"/>
                  </a:lnTo>
                  <a:lnTo>
                    <a:pt x="39584" y="9607"/>
                  </a:lnTo>
                  <a:lnTo>
                    <a:pt x="39732" y="9434"/>
                  </a:lnTo>
                  <a:lnTo>
                    <a:pt x="39880" y="9261"/>
                  </a:lnTo>
                  <a:lnTo>
                    <a:pt x="40004" y="9064"/>
                  </a:lnTo>
                  <a:lnTo>
                    <a:pt x="40127" y="8866"/>
                  </a:lnTo>
                  <a:lnTo>
                    <a:pt x="40226" y="8644"/>
                  </a:lnTo>
                  <a:lnTo>
                    <a:pt x="40424" y="8224"/>
                  </a:lnTo>
                  <a:lnTo>
                    <a:pt x="40547" y="7755"/>
                  </a:lnTo>
                  <a:lnTo>
                    <a:pt x="40646" y="7286"/>
                  </a:lnTo>
                  <a:lnTo>
                    <a:pt x="40720" y="6792"/>
                  </a:lnTo>
                  <a:lnTo>
                    <a:pt x="40794" y="6323"/>
                  </a:lnTo>
                  <a:lnTo>
                    <a:pt x="40844" y="5829"/>
                  </a:lnTo>
                  <a:lnTo>
                    <a:pt x="40868" y="5335"/>
                  </a:lnTo>
                  <a:lnTo>
                    <a:pt x="40868" y="4841"/>
                  </a:lnTo>
                  <a:lnTo>
                    <a:pt x="40844" y="4347"/>
                  </a:lnTo>
                  <a:lnTo>
                    <a:pt x="40745" y="3853"/>
                  </a:lnTo>
                  <a:lnTo>
                    <a:pt x="40695" y="3631"/>
                  </a:lnTo>
                  <a:lnTo>
                    <a:pt x="40621" y="3409"/>
                  </a:lnTo>
                  <a:lnTo>
                    <a:pt x="40547" y="3186"/>
                  </a:lnTo>
                  <a:lnTo>
                    <a:pt x="40448" y="2964"/>
                  </a:lnTo>
                  <a:lnTo>
                    <a:pt x="40325" y="2767"/>
                  </a:lnTo>
                  <a:lnTo>
                    <a:pt x="40201" y="2544"/>
                  </a:lnTo>
                  <a:lnTo>
                    <a:pt x="40004" y="2297"/>
                  </a:lnTo>
                  <a:lnTo>
                    <a:pt x="39782" y="2100"/>
                  </a:lnTo>
                  <a:lnTo>
                    <a:pt x="39535" y="1902"/>
                  </a:lnTo>
                  <a:lnTo>
                    <a:pt x="39288" y="1730"/>
                  </a:lnTo>
                  <a:lnTo>
                    <a:pt x="39016" y="1581"/>
                  </a:lnTo>
                  <a:lnTo>
                    <a:pt x="38745" y="1433"/>
                  </a:lnTo>
                  <a:lnTo>
                    <a:pt x="38448" y="1334"/>
                  </a:lnTo>
                  <a:lnTo>
                    <a:pt x="38152" y="1236"/>
                  </a:lnTo>
                  <a:lnTo>
                    <a:pt x="37831" y="1162"/>
                  </a:lnTo>
                  <a:lnTo>
                    <a:pt x="37510" y="1087"/>
                  </a:lnTo>
                  <a:lnTo>
                    <a:pt x="36868" y="1013"/>
                  </a:lnTo>
                  <a:lnTo>
                    <a:pt x="36201" y="964"/>
                  </a:lnTo>
                  <a:lnTo>
                    <a:pt x="35559" y="939"/>
                  </a:lnTo>
                  <a:lnTo>
                    <a:pt x="34473" y="939"/>
                  </a:lnTo>
                  <a:lnTo>
                    <a:pt x="33386" y="964"/>
                  </a:lnTo>
                  <a:lnTo>
                    <a:pt x="32300" y="989"/>
                  </a:lnTo>
                  <a:lnTo>
                    <a:pt x="31188" y="1063"/>
                  </a:lnTo>
                  <a:lnTo>
                    <a:pt x="30102" y="1137"/>
                  </a:lnTo>
                  <a:lnTo>
                    <a:pt x="29015" y="1236"/>
                  </a:lnTo>
                  <a:lnTo>
                    <a:pt x="27929" y="1384"/>
                  </a:lnTo>
                  <a:lnTo>
                    <a:pt x="26842" y="1532"/>
                  </a:lnTo>
                  <a:lnTo>
                    <a:pt x="25213" y="1779"/>
                  </a:lnTo>
                  <a:lnTo>
                    <a:pt x="24398" y="1878"/>
                  </a:lnTo>
                  <a:lnTo>
                    <a:pt x="23558" y="1952"/>
                  </a:lnTo>
                  <a:lnTo>
                    <a:pt x="22743" y="1976"/>
                  </a:lnTo>
                  <a:lnTo>
                    <a:pt x="22348" y="1952"/>
                  </a:lnTo>
                  <a:lnTo>
                    <a:pt x="21928" y="1927"/>
                  </a:lnTo>
                  <a:lnTo>
                    <a:pt x="21533" y="1902"/>
                  </a:lnTo>
                  <a:lnTo>
                    <a:pt x="21138" y="1828"/>
                  </a:lnTo>
                  <a:lnTo>
                    <a:pt x="20743" y="1730"/>
                  </a:lnTo>
                  <a:lnTo>
                    <a:pt x="20348" y="1631"/>
                  </a:lnTo>
                  <a:lnTo>
                    <a:pt x="19780" y="1408"/>
                  </a:lnTo>
                  <a:lnTo>
                    <a:pt x="19237" y="1186"/>
                  </a:lnTo>
                  <a:lnTo>
                    <a:pt x="18150" y="668"/>
                  </a:lnTo>
                  <a:lnTo>
                    <a:pt x="17607" y="421"/>
                  </a:lnTo>
                  <a:lnTo>
                    <a:pt x="17064" y="223"/>
                  </a:lnTo>
                  <a:lnTo>
                    <a:pt x="16767" y="149"/>
                  </a:lnTo>
                  <a:lnTo>
                    <a:pt x="16496" y="75"/>
                  </a:lnTo>
                  <a:lnTo>
                    <a:pt x="16199" y="26"/>
                  </a:lnTo>
                  <a:lnTo>
                    <a:pt x="159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6158514" y="962832"/>
              <a:ext cx="403672" cy="598533"/>
            </a:xfrm>
            <a:custGeom>
              <a:avLst/>
              <a:gdLst/>
              <a:ahLst/>
              <a:cxnLst/>
              <a:rect l="l" t="t" r="r" b="b"/>
              <a:pathLst>
                <a:path w="12125" h="17978" extrusionOk="0">
                  <a:moveTo>
                    <a:pt x="4568" y="1"/>
                  </a:moveTo>
                  <a:lnTo>
                    <a:pt x="4247" y="75"/>
                  </a:lnTo>
                  <a:lnTo>
                    <a:pt x="3926" y="174"/>
                  </a:lnTo>
                  <a:lnTo>
                    <a:pt x="3260" y="396"/>
                  </a:lnTo>
                  <a:lnTo>
                    <a:pt x="2642" y="692"/>
                  </a:lnTo>
                  <a:lnTo>
                    <a:pt x="2050" y="1013"/>
                  </a:lnTo>
                  <a:lnTo>
                    <a:pt x="1482" y="1408"/>
                  </a:lnTo>
                  <a:lnTo>
                    <a:pt x="963" y="1853"/>
                  </a:lnTo>
                  <a:lnTo>
                    <a:pt x="469" y="2322"/>
                  </a:lnTo>
                  <a:lnTo>
                    <a:pt x="222" y="2569"/>
                  </a:lnTo>
                  <a:lnTo>
                    <a:pt x="0" y="2840"/>
                  </a:lnTo>
                  <a:lnTo>
                    <a:pt x="124" y="3285"/>
                  </a:lnTo>
                  <a:lnTo>
                    <a:pt x="247" y="3729"/>
                  </a:lnTo>
                  <a:lnTo>
                    <a:pt x="543" y="4618"/>
                  </a:lnTo>
                  <a:lnTo>
                    <a:pt x="864" y="5483"/>
                  </a:lnTo>
                  <a:lnTo>
                    <a:pt x="1235" y="6322"/>
                  </a:lnTo>
                  <a:lnTo>
                    <a:pt x="2000" y="8026"/>
                  </a:lnTo>
                  <a:lnTo>
                    <a:pt x="2766" y="9730"/>
                  </a:lnTo>
                  <a:lnTo>
                    <a:pt x="3087" y="10471"/>
                  </a:lnTo>
                  <a:lnTo>
                    <a:pt x="3383" y="11212"/>
                  </a:lnTo>
                  <a:lnTo>
                    <a:pt x="3630" y="11977"/>
                  </a:lnTo>
                  <a:lnTo>
                    <a:pt x="3877" y="12767"/>
                  </a:lnTo>
                  <a:lnTo>
                    <a:pt x="4050" y="13558"/>
                  </a:lnTo>
                  <a:lnTo>
                    <a:pt x="4198" y="14348"/>
                  </a:lnTo>
                  <a:lnTo>
                    <a:pt x="4247" y="14743"/>
                  </a:lnTo>
                  <a:lnTo>
                    <a:pt x="4272" y="15138"/>
                  </a:lnTo>
                  <a:lnTo>
                    <a:pt x="4297" y="15533"/>
                  </a:lnTo>
                  <a:lnTo>
                    <a:pt x="4297" y="15928"/>
                  </a:lnTo>
                  <a:lnTo>
                    <a:pt x="4939" y="16076"/>
                  </a:lnTo>
                  <a:lnTo>
                    <a:pt x="5581" y="16274"/>
                  </a:lnTo>
                  <a:lnTo>
                    <a:pt x="6247" y="16496"/>
                  </a:lnTo>
                  <a:lnTo>
                    <a:pt x="6865" y="16718"/>
                  </a:lnTo>
                  <a:lnTo>
                    <a:pt x="7482" y="16990"/>
                  </a:lnTo>
                  <a:lnTo>
                    <a:pt x="8100" y="17286"/>
                  </a:lnTo>
                  <a:lnTo>
                    <a:pt x="8692" y="17632"/>
                  </a:lnTo>
                  <a:lnTo>
                    <a:pt x="9260" y="17978"/>
                  </a:lnTo>
                  <a:lnTo>
                    <a:pt x="9532" y="16842"/>
                  </a:lnTo>
                  <a:lnTo>
                    <a:pt x="9828" y="15706"/>
                  </a:lnTo>
                  <a:lnTo>
                    <a:pt x="10174" y="14570"/>
                  </a:lnTo>
                  <a:lnTo>
                    <a:pt x="10519" y="13459"/>
                  </a:lnTo>
                  <a:lnTo>
                    <a:pt x="11013" y="11977"/>
                  </a:lnTo>
                  <a:lnTo>
                    <a:pt x="11260" y="11236"/>
                  </a:lnTo>
                  <a:lnTo>
                    <a:pt x="11483" y="10495"/>
                  </a:lnTo>
                  <a:lnTo>
                    <a:pt x="11680" y="9730"/>
                  </a:lnTo>
                  <a:lnTo>
                    <a:pt x="11853" y="8989"/>
                  </a:lnTo>
                  <a:lnTo>
                    <a:pt x="11976" y="8224"/>
                  </a:lnTo>
                  <a:lnTo>
                    <a:pt x="12075" y="7433"/>
                  </a:lnTo>
                  <a:lnTo>
                    <a:pt x="12100" y="7063"/>
                  </a:lnTo>
                  <a:lnTo>
                    <a:pt x="12125" y="6668"/>
                  </a:lnTo>
                  <a:lnTo>
                    <a:pt x="12125" y="6273"/>
                  </a:lnTo>
                  <a:lnTo>
                    <a:pt x="12100" y="5878"/>
                  </a:lnTo>
                  <a:lnTo>
                    <a:pt x="12075" y="5483"/>
                  </a:lnTo>
                  <a:lnTo>
                    <a:pt x="12026" y="5088"/>
                  </a:lnTo>
                  <a:lnTo>
                    <a:pt x="11952" y="4717"/>
                  </a:lnTo>
                  <a:lnTo>
                    <a:pt x="11853" y="4322"/>
                  </a:lnTo>
                  <a:lnTo>
                    <a:pt x="11754" y="3952"/>
                  </a:lnTo>
                  <a:lnTo>
                    <a:pt x="11631" y="3581"/>
                  </a:lnTo>
                  <a:lnTo>
                    <a:pt x="11483" y="3236"/>
                  </a:lnTo>
                  <a:lnTo>
                    <a:pt x="11310" y="2890"/>
                  </a:lnTo>
                  <a:lnTo>
                    <a:pt x="11137" y="2544"/>
                  </a:lnTo>
                  <a:lnTo>
                    <a:pt x="10915" y="2223"/>
                  </a:lnTo>
                  <a:lnTo>
                    <a:pt x="10692" y="1902"/>
                  </a:lnTo>
                  <a:lnTo>
                    <a:pt x="10445" y="1606"/>
                  </a:lnTo>
                  <a:lnTo>
                    <a:pt x="10149" y="1334"/>
                  </a:lnTo>
                  <a:lnTo>
                    <a:pt x="9853" y="1087"/>
                  </a:lnTo>
                  <a:lnTo>
                    <a:pt x="9532" y="865"/>
                  </a:lnTo>
                  <a:lnTo>
                    <a:pt x="9211" y="667"/>
                  </a:lnTo>
                  <a:lnTo>
                    <a:pt x="8840" y="470"/>
                  </a:lnTo>
                  <a:lnTo>
                    <a:pt x="8495" y="322"/>
                  </a:lnTo>
                  <a:lnTo>
                    <a:pt x="8100" y="223"/>
                  </a:lnTo>
                  <a:lnTo>
                    <a:pt x="7729" y="124"/>
                  </a:lnTo>
                  <a:lnTo>
                    <a:pt x="7334" y="75"/>
                  </a:lnTo>
                  <a:lnTo>
                    <a:pt x="6964" y="50"/>
                  </a:lnTo>
                  <a:lnTo>
                    <a:pt x="6569" y="50"/>
                  </a:lnTo>
                  <a:lnTo>
                    <a:pt x="6198" y="99"/>
                  </a:lnTo>
                  <a:lnTo>
                    <a:pt x="5828" y="198"/>
                  </a:lnTo>
                  <a:lnTo>
                    <a:pt x="5457" y="322"/>
                  </a:lnTo>
                  <a:lnTo>
                    <a:pt x="5112" y="470"/>
                  </a:lnTo>
                  <a:lnTo>
                    <a:pt x="4791" y="667"/>
                  </a:lnTo>
                  <a:lnTo>
                    <a:pt x="45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6268648" y="1017932"/>
              <a:ext cx="231882" cy="333791"/>
            </a:xfrm>
            <a:custGeom>
              <a:avLst/>
              <a:gdLst/>
              <a:ahLst/>
              <a:cxnLst/>
              <a:rect l="l" t="t" r="r" b="b"/>
              <a:pathLst>
                <a:path w="6965" h="10026" extrusionOk="0">
                  <a:moveTo>
                    <a:pt x="2643" y="0"/>
                  </a:moveTo>
                  <a:lnTo>
                    <a:pt x="2544" y="25"/>
                  </a:lnTo>
                  <a:lnTo>
                    <a:pt x="2446" y="50"/>
                  </a:lnTo>
                  <a:lnTo>
                    <a:pt x="2347" y="124"/>
                  </a:lnTo>
                  <a:lnTo>
                    <a:pt x="2248" y="222"/>
                  </a:lnTo>
                  <a:lnTo>
                    <a:pt x="2199" y="321"/>
                  </a:lnTo>
                  <a:lnTo>
                    <a:pt x="2149" y="445"/>
                  </a:lnTo>
                  <a:lnTo>
                    <a:pt x="2100" y="716"/>
                  </a:lnTo>
                  <a:lnTo>
                    <a:pt x="2100" y="988"/>
                  </a:lnTo>
                  <a:lnTo>
                    <a:pt x="2100" y="1803"/>
                  </a:lnTo>
                  <a:lnTo>
                    <a:pt x="2125" y="2642"/>
                  </a:lnTo>
                  <a:lnTo>
                    <a:pt x="2199" y="4322"/>
                  </a:lnTo>
                  <a:lnTo>
                    <a:pt x="2199" y="5186"/>
                  </a:lnTo>
                  <a:lnTo>
                    <a:pt x="2199" y="6025"/>
                  </a:lnTo>
                  <a:lnTo>
                    <a:pt x="2149" y="6840"/>
                  </a:lnTo>
                  <a:lnTo>
                    <a:pt x="2075" y="7655"/>
                  </a:lnTo>
                  <a:lnTo>
                    <a:pt x="1976" y="7606"/>
                  </a:lnTo>
                  <a:lnTo>
                    <a:pt x="1878" y="7532"/>
                  </a:lnTo>
                  <a:lnTo>
                    <a:pt x="1680" y="7334"/>
                  </a:lnTo>
                  <a:lnTo>
                    <a:pt x="1507" y="7087"/>
                  </a:lnTo>
                  <a:lnTo>
                    <a:pt x="1384" y="6840"/>
                  </a:lnTo>
                  <a:lnTo>
                    <a:pt x="1137" y="6297"/>
                  </a:lnTo>
                  <a:lnTo>
                    <a:pt x="915" y="5778"/>
                  </a:lnTo>
                  <a:lnTo>
                    <a:pt x="766" y="5581"/>
                  </a:lnTo>
                  <a:lnTo>
                    <a:pt x="692" y="5482"/>
                  </a:lnTo>
                  <a:lnTo>
                    <a:pt x="618" y="5408"/>
                  </a:lnTo>
                  <a:lnTo>
                    <a:pt x="520" y="5334"/>
                  </a:lnTo>
                  <a:lnTo>
                    <a:pt x="421" y="5285"/>
                  </a:lnTo>
                  <a:lnTo>
                    <a:pt x="223" y="5285"/>
                  </a:lnTo>
                  <a:lnTo>
                    <a:pt x="124" y="5359"/>
                  </a:lnTo>
                  <a:lnTo>
                    <a:pt x="50" y="5433"/>
                  </a:lnTo>
                  <a:lnTo>
                    <a:pt x="26" y="5556"/>
                  </a:lnTo>
                  <a:lnTo>
                    <a:pt x="1" y="5680"/>
                  </a:lnTo>
                  <a:lnTo>
                    <a:pt x="1" y="5803"/>
                  </a:lnTo>
                  <a:lnTo>
                    <a:pt x="26" y="5927"/>
                  </a:lnTo>
                  <a:lnTo>
                    <a:pt x="100" y="6174"/>
                  </a:lnTo>
                  <a:lnTo>
                    <a:pt x="915" y="8100"/>
                  </a:lnTo>
                  <a:lnTo>
                    <a:pt x="1013" y="8347"/>
                  </a:lnTo>
                  <a:lnTo>
                    <a:pt x="1137" y="8594"/>
                  </a:lnTo>
                  <a:lnTo>
                    <a:pt x="1285" y="8816"/>
                  </a:lnTo>
                  <a:lnTo>
                    <a:pt x="1458" y="8989"/>
                  </a:lnTo>
                  <a:lnTo>
                    <a:pt x="1557" y="9087"/>
                  </a:lnTo>
                  <a:lnTo>
                    <a:pt x="1680" y="9137"/>
                  </a:lnTo>
                  <a:lnTo>
                    <a:pt x="1804" y="9211"/>
                  </a:lnTo>
                  <a:lnTo>
                    <a:pt x="1927" y="9236"/>
                  </a:lnTo>
                  <a:lnTo>
                    <a:pt x="2199" y="9236"/>
                  </a:lnTo>
                  <a:lnTo>
                    <a:pt x="2322" y="9211"/>
                  </a:lnTo>
                  <a:lnTo>
                    <a:pt x="2446" y="9137"/>
                  </a:lnTo>
                  <a:lnTo>
                    <a:pt x="2396" y="9260"/>
                  </a:lnTo>
                  <a:lnTo>
                    <a:pt x="2372" y="9384"/>
                  </a:lnTo>
                  <a:lnTo>
                    <a:pt x="2396" y="9507"/>
                  </a:lnTo>
                  <a:lnTo>
                    <a:pt x="2446" y="9631"/>
                  </a:lnTo>
                  <a:lnTo>
                    <a:pt x="2520" y="9754"/>
                  </a:lnTo>
                  <a:lnTo>
                    <a:pt x="2594" y="9853"/>
                  </a:lnTo>
                  <a:lnTo>
                    <a:pt x="2717" y="9927"/>
                  </a:lnTo>
                  <a:lnTo>
                    <a:pt x="2816" y="10001"/>
                  </a:lnTo>
                  <a:lnTo>
                    <a:pt x="2964" y="10026"/>
                  </a:lnTo>
                  <a:lnTo>
                    <a:pt x="3211" y="10026"/>
                  </a:lnTo>
                  <a:lnTo>
                    <a:pt x="3335" y="10001"/>
                  </a:lnTo>
                  <a:lnTo>
                    <a:pt x="3483" y="9952"/>
                  </a:lnTo>
                  <a:lnTo>
                    <a:pt x="3582" y="9878"/>
                  </a:lnTo>
                  <a:lnTo>
                    <a:pt x="3804" y="9729"/>
                  </a:lnTo>
                  <a:lnTo>
                    <a:pt x="4001" y="9532"/>
                  </a:lnTo>
                  <a:lnTo>
                    <a:pt x="4149" y="9334"/>
                  </a:lnTo>
                  <a:lnTo>
                    <a:pt x="4298" y="9112"/>
                  </a:lnTo>
                  <a:lnTo>
                    <a:pt x="4421" y="8865"/>
                  </a:lnTo>
                  <a:lnTo>
                    <a:pt x="6495" y="5112"/>
                  </a:lnTo>
                  <a:lnTo>
                    <a:pt x="6668" y="4815"/>
                  </a:lnTo>
                  <a:lnTo>
                    <a:pt x="6792" y="4519"/>
                  </a:lnTo>
                  <a:lnTo>
                    <a:pt x="6915" y="4198"/>
                  </a:lnTo>
                  <a:lnTo>
                    <a:pt x="6940" y="4050"/>
                  </a:lnTo>
                  <a:lnTo>
                    <a:pt x="6965" y="3877"/>
                  </a:lnTo>
                  <a:lnTo>
                    <a:pt x="6940" y="3605"/>
                  </a:lnTo>
                  <a:lnTo>
                    <a:pt x="6890" y="3334"/>
                  </a:lnTo>
                  <a:lnTo>
                    <a:pt x="6792" y="3087"/>
                  </a:lnTo>
                  <a:lnTo>
                    <a:pt x="6644" y="2840"/>
                  </a:lnTo>
                  <a:lnTo>
                    <a:pt x="6495" y="2618"/>
                  </a:lnTo>
                  <a:lnTo>
                    <a:pt x="6323" y="2395"/>
                  </a:lnTo>
                  <a:lnTo>
                    <a:pt x="6125" y="2173"/>
                  </a:lnTo>
                  <a:lnTo>
                    <a:pt x="5927" y="1976"/>
                  </a:lnTo>
                  <a:lnTo>
                    <a:pt x="5606" y="1704"/>
                  </a:lnTo>
                  <a:lnTo>
                    <a:pt x="5310" y="1457"/>
                  </a:lnTo>
                  <a:lnTo>
                    <a:pt x="4964" y="1210"/>
                  </a:lnTo>
                  <a:lnTo>
                    <a:pt x="4643" y="963"/>
                  </a:lnTo>
                  <a:lnTo>
                    <a:pt x="4298" y="741"/>
                  </a:lnTo>
                  <a:lnTo>
                    <a:pt x="3952" y="543"/>
                  </a:lnTo>
                  <a:lnTo>
                    <a:pt x="3582" y="346"/>
                  </a:lnTo>
                  <a:lnTo>
                    <a:pt x="3211" y="148"/>
                  </a:lnTo>
                  <a:lnTo>
                    <a:pt x="3014" y="74"/>
                  </a:lnTo>
                  <a:lnTo>
                    <a:pt x="2816" y="25"/>
                  </a:lnTo>
                  <a:lnTo>
                    <a:pt x="264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7596383" y="1515299"/>
              <a:ext cx="181744" cy="264775"/>
            </a:xfrm>
            <a:custGeom>
              <a:avLst/>
              <a:gdLst/>
              <a:ahLst/>
              <a:cxnLst/>
              <a:rect l="l" t="t" r="r" b="b"/>
              <a:pathLst>
                <a:path w="5459" h="7953" extrusionOk="0">
                  <a:moveTo>
                    <a:pt x="4520" y="1"/>
                  </a:moveTo>
                  <a:lnTo>
                    <a:pt x="4322" y="50"/>
                  </a:lnTo>
                  <a:lnTo>
                    <a:pt x="4149" y="100"/>
                  </a:lnTo>
                  <a:lnTo>
                    <a:pt x="3977" y="174"/>
                  </a:lnTo>
                  <a:lnTo>
                    <a:pt x="3828" y="272"/>
                  </a:lnTo>
                  <a:lnTo>
                    <a:pt x="3507" y="519"/>
                  </a:lnTo>
                  <a:lnTo>
                    <a:pt x="3236" y="766"/>
                  </a:lnTo>
                  <a:lnTo>
                    <a:pt x="421" y="3433"/>
                  </a:lnTo>
                  <a:lnTo>
                    <a:pt x="273" y="3581"/>
                  </a:lnTo>
                  <a:lnTo>
                    <a:pt x="149" y="3730"/>
                  </a:lnTo>
                  <a:lnTo>
                    <a:pt x="50" y="3902"/>
                  </a:lnTo>
                  <a:lnTo>
                    <a:pt x="26" y="4001"/>
                  </a:lnTo>
                  <a:lnTo>
                    <a:pt x="1" y="4100"/>
                  </a:lnTo>
                  <a:lnTo>
                    <a:pt x="26" y="4199"/>
                  </a:lnTo>
                  <a:lnTo>
                    <a:pt x="26" y="4298"/>
                  </a:lnTo>
                  <a:lnTo>
                    <a:pt x="100" y="4446"/>
                  </a:lnTo>
                  <a:lnTo>
                    <a:pt x="223" y="4594"/>
                  </a:lnTo>
                  <a:lnTo>
                    <a:pt x="371" y="4717"/>
                  </a:lnTo>
                  <a:lnTo>
                    <a:pt x="692" y="4940"/>
                  </a:lnTo>
                  <a:lnTo>
                    <a:pt x="865" y="5063"/>
                  </a:lnTo>
                  <a:lnTo>
                    <a:pt x="1038" y="5186"/>
                  </a:lnTo>
                  <a:lnTo>
                    <a:pt x="1186" y="5335"/>
                  </a:lnTo>
                  <a:lnTo>
                    <a:pt x="1310" y="5507"/>
                  </a:lnTo>
                  <a:lnTo>
                    <a:pt x="1408" y="5680"/>
                  </a:lnTo>
                  <a:lnTo>
                    <a:pt x="1507" y="5878"/>
                  </a:lnTo>
                  <a:lnTo>
                    <a:pt x="1680" y="6273"/>
                  </a:lnTo>
                  <a:lnTo>
                    <a:pt x="1828" y="6693"/>
                  </a:lnTo>
                  <a:lnTo>
                    <a:pt x="2001" y="7088"/>
                  </a:lnTo>
                  <a:lnTo>
                    <a:pt x="2125" y="7285"/>
                  </a:lnTo>
                  <a:lnTo>
                    <a:pt x="2248" y="7458"/>
                  </a:lnTo>
                  <a:lnTo>
                    <a:pt x="2372" y="7631"/>
                  </a:lnTo>
                  <a:lnTo>
                    <a:pt x="2544" y="7755"/>
                  </a:lnTo>
                  <a:lnTo>
                    <a:pt x="2717" y="7853"/>
                  </a:lnTo>
                  <a:lnTo>
                    <a:pt x="2915" y="7927"/>
                  </a:lnTo>
                  <a:lnTo>
                    <a:pt x="3112" y="7952"/>
                  </a:lnTo>
                  <a:lnTo>
                    <a:pt x="3310" y="7927"/>
                  </a:lnTo>
                  <a:lnTo>
                    <a:pt x="3507" y="7878"/>
                  </a:lnTo>
                  <a:lnTo>
                    <a:pt x="3705" y="7804"/>
                  </a:lnTo>
                  <a:lnTo>
                    <a:pt x="3878" y="7705"/>
                  </a:lnTo>
                  <a:lnTo>
                    <a:pt x="4051" y="7557"/>
                  </a:lnTo>
                  <a:lnTo>
                    <a:pt x="4199" y="7409"/>
                  </a:lnTo>
                  <a:lnTo>
                    <a:pt x="4322" y="7236"/>
                  </a:lnTo>
                  <a:lnTo>
                    <a:pt x="4421" y="7063"/>
                  </a:lnTo>
                  <a:lnTo>
                    <a:pt x="4495" y="6866"/>
                  </a:lnTo>
                  <a:lnTo>
                    <a:pt x="4619" y="6471"/>
                  </a:lnTo>
                  <a:lnTo>
                    <a:pt x="4717" y="6075"/>
                  </a:lnTo>
                  <a:lnTo>
                    <a:pt x="4767" y="5656"/>
                  </a:lnTo>
                  <a:lnTo>
                    <a:pt x="4890" y="5112"/>
                  </a:lnTo>
                  <a:lnTo>
                    <a:pt x="5063" y="4347"/>
                  </a:lnTo>
                  <a:lnTo>
                    <a:pt x="5261" y="3409"/>
                  </a:lnTo>
                  <a:lnTo>
                    <a:pt x="5335" y="2939"/>
                  </a:lnTo>
                  <a:lnTo>
                    <a:pt x="5409" y="2445"/>
                  </a:lnTo>
                  <a:lnTo>
                    <a:pt x="5433" y="1976"/>
                  </a:lnTo>
                  <a:lnTo>
                    <a:pt x="5458" y="1532"/>
                  </a:lnTo>
                  <a:lnTo>
                    <a:pt x="5433" y="1112"/>
                  </a:lnTo>
                  <a:lnTo>
                    <a:pt x="5359" y="742"/>
                  </a:lnTo>
                  <a:lnTo>
                    <a:pt x="5310" y="593"/>
                  </a:lnTo>
                  <a:lnTo>
                    <a:pt x="5236" y="445"/>
                  </a:lnTo>
                  <a:lnTo>
                    <a:pt x="5162" y="322"/>
                  </a:lnTo>
                  <a:lnTo>
                    <a:pt x="5063" y="198"/>
                  </a:lnTo>
                  <a:lnTo>
                    <a:pt x="4940" y="124"/>
                  </a:lnTo>
                  <a:lnTo>
                    <a:pt x="4816" y="50"/>
                  </a:lnTo>
                  <a:lnTo>
                    <a:pt x="4668" y="26"/>
                  </a:lnTo>
                  <a:lnTo>
                    <a:pt x="4520" y="1"/>
                  </a:lnTo>
                  <a:close/>
                </a:path>
              </a:pathLst>
            </a:custGeom>
            <a:solidFill>
              <a:srgbClr val="FFFFFF">
                <a:alpha val="1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5962850" y="1493126"/>
              <a:ext cx="551657" cy="1298141"/>
            </a:xfrm>
            <a:custGeom>
              <a:avLst/>
              <a:gdLst/>
              <a:ahLst/>
              <a:cxnLst/>
              <a:rect l="l" t="t" r="r" b="b"/>
              <a:pathLst>
                <a:path w="16570" h="38992" extrusionOk="0">
                  <a:moveTo>
                    <a:pt x="10174" y="0"/>
                  </a:moveTo>
                  <a:lnTo>
                    <a:pt x="10149" y="494"/>
                  </a:lnTo>
                  <a:lnTo>
                    <a:pt x="10100" y="963"/>
                  </a:lnTo>
                  <a:lnTo>
                    <a:pt x="10026" y="1383"/>
                  </a:lnTo>
                  <a:lnTo>
                    <a:pt x="9927" y="1778"/>
                  </a:lnTo>
                  <a:lnTo>
                    <a:pt x="9828" y="2198"/>
                  </a:lnTo>
                  <a:lnTo>
                    <a:pt x="9705" y="2593"/>
                  </a:lnTo>
                  <a:lnTo>
                    <a:pt x="9581" y="2963"/>
                  </a:lnTo>
                  <a:lnTo>
                    <a:pt x="9433" y="3358"/>
                  </a:lnTo>
                  <a:lnTo>
                    <a:pt x="9087" y="4124"/>
                  </a:lnTo>
                  <a:lnTo>
                    <a:pt x="8717" y="4865"/>
                  </a:lnTo>
                  <a:lnTo>
                    <a:pt x="8322" y="5606"/>
                  </a:lnTo>
                  <a:lnTo>
                    <a:pt x="7457" y="7038"/>
                  </a:lnTo>
                  <a:lnTo>
                    <a:pt x="5951" y="9557"/>
                  </a:lnTo>
                  <a:lnTo>
                    <a:pt x="5235" y="10816"/>
                  </a:lnTo>
                  <a:lnTo>
                    <a:pt x="4519" y="12100"/>
                  </a:lnTo>
                  <a:lnTo>
                    <a:pt x="3827" y="13384"/>
                  </a:lnTo>
                  <a:lnTo>
                    <a:pt x="3185" y="14693"/>
                  </a:lnTo>
                  <a:lnTo>
                    <a:pt x="2568" y="16026"/>
                  </a:lnTo>
                  <a:lnTo>
                    <a:pt x="2000" y="17360"/>
                  </a:lnTo>
                  <a:lnTo>
                    <a:pt x="1729" y="18051"/>
                  </a:lnTo>
                  <a:lnTo>
                    <a:pt x="1482" y="18743"/>
                  </a:lnTo>
                  <a:lnTo>
                    <a:pt x="1259" y="19434"/>
                  </a:lnTo>
                  <a:lnTo>
                    <a:pt x="1037" y="20125"/>
                  </a:lnTo>
                  <a:lnTo>
                    <a:pt x="840" y="20841"/>
                  </a:lnTo>
                  <a:lnTo>
                    <a:pt x="667" y="21558"/>
                  </a:lnTo>
                  <a:lnTo>
                    <a:pt x="494" y="22274"/>
                  </a:lnTo>
                  <a:lnTo>
                    <a:pt x="346" y="22990"/>
                  </a:lnTo>
                  <a:lnTo>
                    <a:pt x="247" y="23706"/>
                  </a:lnTo>
                  <a:lnTo>
                    <a:pt x="148" y="24422"/>
                  </a:lnTo>
                  <a:lnTo>
                    <a:pt x="74" y="25163"/>
                  </a:lnTo>
                  <a:lnTo>
                    <a:pt x="25" y="25879"/>
                  </a:lnTo>
                  <a:lnTo>
                    <a:pt x="0" y="26620"/>
                  </a:lnTo>
                  <a:lnTo>
                    <a:pt x="0" y="27336"/>
                  </a:lnTo>
                  <a:lnTo>
                    <a:pt x="25" y="28077"/>
                  </a:lnTo>
                  <a:lnTo>
                    <a:pt x="74" y="28793"/>
                  </a:lnTo>
                  <a:lnTo>
                    <a:pt x="173" y="29534"/>
                  </a:lnTo>
                  <a:lnTo>
                    <a:pt x="296" y="30250"/>
                  </a:lnTo>
                  <a:lnTo>
                    <a:pt x="444" y="30966"/>
                  </a:lnTo>
                  <a:lnTo>
                    <a:pt x="617" y="31682"/>
                  </a:lnTo>
                  <a:lnTo>
                    <a:pt x="840" y="32373"/>
                  </a:lnTo>
                  <a:lnTo>
                    <a:pt x="1062" y="33065"/>
                  </a:lnTo>
                  <a:lnTo>
                    <a:pt x="1333" y="33756"/>
                  </a:lnTo>
                  <a:lnTo>
                    <a:pt x="1654" y="34423"/>
                  </a:lnTo>
                  <a:lnTo>
                    <a:pt x="1975" y="35065"/>
                  </a:lnTo>
                  <a:lnTo>
                    <a:pt x="2346" y="35707"/>
                  </a:lnTo>
                  <a:lnTo>
                    <a:pt x="2741" y="36300"/>
                  </a:lnTo>
                  <a:lnTo>
                    <a:pt x="3185" y="36892"/>
                  </a:lnTo>
                  <a:lnTo>
                    <a:pt x="3630" y="37460"/>
                  </a:lnTo>
                  <a:lnTo>
                    <a:pt x="4124" y="38004"/>
                  </a:lnTo>
                  <a:lnTo>
                    <a:pt x="4642" y="38497"/>
                  </a:lnTo>
                  <a:lnTo>
                    <a:pt x="5186" y="38991"/>
                  </a:lnTo>
                  <a:lnTo>
                    <a:pt x="5161" y="38325"/>
                  </a:lnTo>
                  <a:lnTo>
                    <a:pt x="5136" y="37658"/>
                  </a:lnTo>
                  <a:lnTo>
                    <a:pt x="5161" y="36991"/>
                  </a:lnTo>
                  <a:lnTo>
                    <a:pt x="5210" y="36349"/>
                  </a:lnTo>
                  <a:lnTo>
                    <a:pt x="5284" y="35707"/>
                  </a:lnTo>
                  <a:lnTo>
                    <a:pt x="5383" y="35065"/>
                  </a:lnTo>
                  <a:lnTo>
                    <a:pt x="5531" y="34423"/>
                  </a:lnTo>
                  <a:lnTo>
                    <a:pt x="5680" y="33806"/>
                  </a:lnTo>
                  <a:lnTo>
                    <a:pt x="5852" y="33188"/>
                  </a:lnTo>
                  <a:lnTo>
                    <a:pt x="6050" y="32571"/>
                  </a:lnTo>
                  <a:lnTo>
                    <a:pt x="6272" y="31954"/>
                  </a:lnTo>
                  <a:lnTo>
                    <a:pt x="6519" y="31336"/>
                  </a:lnTo>
                  <a:lnTo>
                    <a:pt x="6791" y="30744"/>
                  </a:lnTo>
                  <a:lnTo>
                    <a:pt x="7087" y="30151"/>
                  </a:lnTo>
                  <a:lnTo>
                    <a:pt x="7383" y="29558"/>
                  </a:lnTo>
                  <a:lnTo>
                    <a:pt x="7704" y="28966"/>
                  </a:lnTo>
                  <a:lnTo>
                    <a:pt x="8050" y="28398"/>
                  </a:lnTo>
                  <a:lnTo>
                    <a:pt x="8420" y="27805"/>
                  </a:lnTo>
                  <a:lnTo>
                    <a:pt x="9161" y="26694"/>
                  </a:lnTo>
                  <a:lnTo>
                    <a:pt x="9951" y="25607"/>
                  </a:lnTo>
                  <a:lnTo>
                    <a:pt x="10791" y="24546"/>
                  </a:lnTo>
                  <a:lnTo>
                    <a:pt x="11631" y="23533"/>
                  </a:lnTo>
                  <a:lnTo>
                    <a:pt x="12520" y="22496"/>
                  </a:lnTo>
                  <a:lnTo>
                    <a:pt x="13433" y="21508"/>
                  </a:lnTo>
                  <a:lnTo>
                    <a:pt x="14322" y="20496"/>
                  </a:lnTo>
                  <a:lnTo>
                    <a:pt x="14742" y="20051"/>
                  </a:lnTo>
                  <a:lnTo>
                    <a:pt x="15137" y="19607"/>
                  </a:lnTo>
                  <a:lnTo>
                    <a:pt x="15508" y="19113"/>
                  </a:lnTo>
                  <a:lnTo>
                    <a:pt x="15853" y="18619"/>
                  </a:lnTo>
                  <a:lnTo>
                    <a:pt x="16001" y="18372"/>
                  </a:lnTo>
                  <a:lnTo>
                    <a:pt x="16150" y="18101"/>
                  </a:lnTo>
                  <a:lnTo>
                    <a:pt x="16273" y="17854"/>
                  </a:lnTo>
                  <a:lnTo>
                    <a:pt x="16372" y="17582"/>
                  </a:lnTo>
                  <a:lnTo>
                    <a:pt x="16446" y="17310"/>
                  </a:lnTo>
                  <a:lnTo>
                    <a:pt x="16520" y="17014"/>
                  </a:lnTo>
                  <a:lnTo>
                    <a:pt x="16569" y="16718"/>
                  </a:lnTo>
                  <a:lnTo>
                    <a:pt x="16569" y="16446"/>
                  </a:lnTo>
                  <a:lnTo>
                    <a:pt x="16569" y="16002"/>
                  </a:lnTo>
                  <a:lnTo>
                    <a:pt x="16495" y="15582"/>
                  </a:lnTo>
                  <a:lnTo>
                    <a:pt x="16372" y="15162"/>
                  </a:lnTo>
                  <a:lnTo>
                    <a:pt x="16248" y="14767"/>
                  </a:lnTo>
                  <a:lnTo>
                    <a:pt x="16075" y="14347"/>
                  </a:lnTo>
                  <a:lnTo>
                    <a:pt x="15903" y="13952"/>
                  </a:lnTo>
                  <a:lnTo>
                    <a:pt x="15557" y="13162"/>
                  </a:lnTo>
                  <a:lnTo>
                    <a:pt x="15310" y="12495"/>
                  </a:lnTo>
                  <a:lnTo>
                    <a:pt x="15112" y="11828"/>
                  </a:lnTo>
                  <a:lnTo>
                    <a:pt x="14915" y="11162"/>
                  </a:lnTo>
                  <a:lnTo>
                    <a:pt x="14767" y="10470"/>
                  </a:lnTo>
                  <a:lnTo>
                    <a:pt x="14668" y="9779"/>
                  </a:lnTo>
                  <a:lnTo>
                    <a:pt x="14594" y="9087"/>
                  </a:lnTo>
                  <a:lnTo>
                    <a:pt x="14520" y="8396"/>
                  </a:lnTo>
                  <a:lnTo>
                    <a:pt x="14495" y="7704"/>
                  </a:lnTo>
                  <a:lnTo>
                    <a:pt x="14495" y="6988"/>
                  </a:lnTo>
                  <a:lnTo>
                    <a:pt x="14520" y="6297"/>
                  </a:lnTo>
                  <a:lnTo>
                    <a:pt x="14594" y="5581"/>
                  </a:lnTo>
                  <a:lnTo>
                    <a:pt x="14643" y="4865"/>
                  </a:lnTo>
                  <a:lnTo>
                    <a:pt x="14742" y="4173"/>
                  </a:lnTo>
                  <a:lnTo>
                    <a:pt x="14865" y="3457"/>
                  </a:lnTo>
                  <a:lnTo>
                    <a:pt x="14989" y="2741"/>
                  </a:lnTo>
                  <a:lnTo>
                    <a:pt x="15137" y="2050"/>
                  </a:lnTo>
                  <a:lnTo>
                    <a:pt x="14569" y="1704"/>
                  </a:lnTo>
                  <a:lnTo>
                    <a:pt x="13977" y="1358"/>
                  </a:lnTo>
                  <a:lnTo>
                    <a:pt x="13359" y="1062"/>
                  </a:lnTo>
                  <a:lnTo>
                    <a:pt x="12742" y="790"/>
                  </a:lnTo>
                  <a:lnTo>
                    <a:pt x="12124" y="568"/>
                  </a:lnTo>
                  <a:lnTo>
                    <a:pt x="11458" y="346"/>
                  </a:lnTo>
                  <a:lnTo>
                    <a:pt x="10816" y="148"/>
                  </a:lnTo>
                  <a:lnTo>
                    <a:pt x="10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6336900" y="979279"/>
              <a:ext cx="191598" cy="162800"/>
            </a:xfrm>
            <a:custGeom>
              <a:avLst/>
              <a:gdLst/>
              <a:ahLst/>
              <a:cxnLst/>
              <a:rect l="l" t="t" r="r" b="b"/>
              <a:pathLst>
                <a:path w="5755" h="4890" extrusionOk="0">
                  <a:moveTo>
                    <a:pt x="889" y="1"/>
                  </a:moveTo>
                  <a:lnTo>
                    <a:pt x="667" y="75"/>
                  </a:lnTo>
                  <a:lnTo>
                    <a:pt x="445" y="198"/>
                  </a:lnTo>
                  <a:lnTo>
                    <a:pt x="297" y="322"/>
                  </a:lnTo>
                  <a:lnTo>
                    <a:pt x="173" y="470"/>
                  </a:lnTo>
                  <a:lnTo>
                    <a:pt x="75" y="618"/>
                  </a:lnTo>
                  <a:lnTo>
                    <a:pt x="25" y="766"/>
                  </a:lnTo>
                  <a:lnTo>
                    <a:pt x="1" y="939"/>
                  </a:lnTo>
                  <a:lnTo>
                    <a:pt x="1" y="1087"/>
                  </a:lnTo>
                  <a:lnTo>
                    <a:pt x="25" y="1260"/>
                  </a:lnTo>
                  <a:lnTo>
                    <a:pt x="75" y="1433"/>
                  </a:lnTo>
                  <a:lnTo>
                    <a:pt x="149" y="1630"/>
                  </a:lnTo>
                  <a:lnTo>
                    <a:pt x="272" y="1803"/>
                  </a:lnTo>
                  <a:lnTo>
                    <a:pt x="519" y="2174"/>
                  </a:lnTo>
                  <a:lnTo>
                    <a:pt x="840" y="2519"/>
                  </a:lnTo>
                  <a:lnTo>
                    <a:pt x="1211" y="2890"/>
                  </a:lnTo>
                  <a:lnTo>
                    <a:pt x="1606" y="3235"/>
                  </a:lnTo>
                  <a:lnTo>
                    <a:pt x="2050" y="3556"/>
                  </a:lnTo>
                  <a:lnTo>
                    <a:pt x="2470" y="3853"/>
                  </a:lnTo>
                  <a:lnTo>
                    <a:pt x="2890" y="4124"/>
                  </a:lnTo>
                  <a:lnTo>
                    <a:pt x="3285" y="4371"/>
                  </a:lnTo>
                  <a:lnTo>
                    <a:pt x="3655" y="4544"/>
                  </a:lnTo>
                  <a:lnTo>
                    <a:pt x="3951" y="4692"/>
                  </a:lnTo>
                  <a:lnTo>
                    <a:pt x="4198" y="4791"/>
                  </a:lnTo>
                  <a:lnTo>
                    <a:pt x="4396" y="4841"/>
                  </a:lnTo>
                  <a:lnTo>
                    <a:pt x="4618" y="4865"/>
                  </a:lnTo>
                  <a:lnTo>
                    <a:pt x="4840" y="4890"/>
                  </a:lnTo>
                  <a:lnTo>
                    <a:pt x="5038" y="4865"/>
                  </a:lnTo>
                  <a:lnTo>
                    <a:pt x="5236" y="4841"/>
                  </a:lnTo>
                  <a:lnTo>
                    <a:pt x="5408" y="4742"/>
                  </a:lnTo>
                  <a:lnTo>
                    <a:pt x="5557" y="4643"/>
                  </a:lnTo>
                  <a:lnTo>
                    <a:pt x="5631" y="4569"/>
                  </a:lnTo>
                  <a:lnTo>
                    <a:pt x="5680" y="4470"/>
                  </a:lnTo>
                  <a:lnTo>
                    <a:pt x="5729" y="4347"/>
                  </a:lnTo>
                  <a:lnTo>
                    <a:pt x="5754" y="4198"/>
                  </a:lnTo>
                  <a:lnTo>
                    <a:pt x="5729" y="4050"/>
                  </a:lnTo>
                  <a:lnTo>
                    <a:pt x="5705" y="3927"/>
                  </a:lnTo>
                  <a:lnTo>
                    <a:pt x="5606" y="3631"/>
                  </a:lnTo>
                  <a:lnTo>
                    <a:pt x="5482" y="3384"/>
                  </a:lnTo>
                  <a:lnTo>
                    <a:pt x="5186" y="2914"/>
                  </a:lnTo>
                  <a:lnTo>
                    <a:pt x="4865" y="2470"/>
                  </a:lnTo>
                  <a:lnTo>
                    <a:pt x="4495" y="2050"/>
                  </a:lnTo>
                  <a:lnTo>
                    <a:pt x="4124" y="1655"/>
                  </a:lnTo>
                  <a:lnTo>
                    <a:pt x="3705" y="1285"/>
                  </a:lnTo>
                  <a:lnTo>
                    <a:pt x="3285" y="939"/>
                  </a:lnTo>
                  <a:lnTo>
                    <a:pt x="2816" y="643"/>
                  </a:lnTo>
                  <a:lnTo>
                    <a:pt x="2346" y="346"/>
                  </a:lnTo>
                  <a:lnTo>
                    <a:pt x="2124" y="248"/>
                  </a:lnTo>
                  <a:lnTo>
                    <a:pt x="1877" y="149"/>
                  </a:lnTo>
                  <a:lnTo>
                    <a:pt x="1630" y="75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6175760" y="989133"/>
              <a:ext cx="113494" cy="75674"/>
            </a:xfrm>
            <a:custGeom>
              <a:avLst/>
              <a:gdLst/>
              <a:ahLst/>
              <a:cxnLst/>
              <a:rect l="l" t="t" r="r" b="b"/>
              <a:pathLst>
                <a:path w="3409" h="2273" extrusionOk="0">
                  <a:moveTo>
                    <a:pt x="3186" y="1"/>
                  </a:moveTo>
                  <a:lnTo>
                    <a:pt x="3112" y="50"/>
                  </a:lnTo>
                  <a:lnTo>
                    <a:pt x="3063" y="100"/>
                  </a:lnTo>
                  <a:lnTo>
                    <a:pt x="2791" y="445"/>
                  </a:lnTo>
                  <a:lnTo>
                    <a:pt x="2495" y="742"/>
                  </a:lnTo>
                  <a:lnTo>
                    <a:pt x="2149" y="1038"/>
                  </a:lnTo>
                  <a:lnTo>
                    <a:pt x="1803" y="1285"/>
                  </a:lnTo>
                  <a:lnTo>
                    <a:pt x="1408" y="1483"/>
                  </a:lnTo>
                  <a:lnTo>
                    <a:pt x="1013" y="1655"/>
                  </a:lnTo>
                  <a:lnTo>
                    <a:pt x="593" y="1779"/>
                  </a:lnTo>
                  <a:lnTo>
                    <a:pt x="173" y="1853"/>
                  </a:lnTo>
                  <a:lnTo>
                    <a:pt x="99" y="1878"/>
                  </a:lnTo>
                  <a:lnTo>
                    <a:pt x="50" y="1952"/>
                  </a:lnTo>
                  <a:lnTo>
                    <a:pt x="1" y="2001"/>
                  </a:lnTo>
                  <a:lnTo>
                    <a:pt x="1" y="2100"/>
                  </a:lnTo>
                  <a:lnTo>
                    <a:pt x="25" y="2149"/>
                  </a:lnTo>
                  <a:lnTo>
                    <a:pt x="75" y="2223"/>
                  </a:lnTo>
                  <a:lnTo>
                    <a:pt x="124" y="2248"/>
                  </a:lnTo>
                  <a:lnTo>
                    <a:pt x="198" y="2273"/>
                  </a:lnTo>
                  <a:lnTo>
                    <a:pt x="223" y="2273"/>
                  </a:lnTo>
                  <a:lnTo>
                    <a:pt x="692" y="2174"/>
                  </a:lnTo>
                  <a:lnTo>
                    <a:pt x="1161" y="2050"/>
                  </a:lnTo>
                  <a:lnTo>
                    <a:pt x="1581" y="1853"/>
                  </a:lnTo>
                  <a:lnTo>
                    <a:pt x="2001" y="1631"/>
                  </a:lnTo>
                  <a:lnTo>
                    <a:pt x="2396" y="1359"/>
                  </a:lnTo>
                  <a:lnTo>
                    <a:pt x="2766" y="1038"/>
                  </a:lnTo>
                  <a:lnTo>
                    <a:pt x="3087" y="692"/>
                  </a:lnTo>
                  <a:lnTo>
                    <a:pt x="3384" y="322"/>
                  </a:lnTo>
                  <a:lnTo>
                    <a:pt x="3408" y="248"/>
                  </a:lnTo>
                  <a:lnTo>
                    <a:pt x="3408" y="174"/>
                  </a:lnTo>
                  <a:lnTo>
                    <a:pt x="3384" y="100"/>
                  </a:lnTo>
                  <a:lnTo>
                    <a:pt x="3334" y="50"/>
                  </a:lnTo>
                  <a:lnTo>
                    <a:pt x="32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7710679" y="1536674"/>
              <a:ext cx="97847" cy="229419"/>
            </a:xfrm>
            <a:custGeom>
              <a:avLst/>
              <a:gdLst/>
              <a:ahLst/>
              <a:cxnLst/>
              <a:rect l="l" t="t" r="r" b="b"/>
              <a:pathLst>
                <a:path w="2939" h="6891" extrusionOk="0">
                  <a:moveTo>
                    <a:pt x="1778" y="1"/>
                  </a:moveTo>
                  <a:lnTo>
                    <a:pt x="1531" y="26"/>
                  </a:lnTo>
                  <a:lnTo>
                    <a:pt x="1309" y="75"/>
                  </a:lnTo>
                  <a:lnTo>
                    <a:pt x="1087" y="174"/>
                  </a:lnTo>
                  <a:lnTo>
                    <a:pt x="889" y="322"/>
                  </a:lnTo>
                  <a:lnTo>
                    <a:pt x="692" y="519"/>
                  </a:lnTo>
                  <a:lnTo>
                    <a:pt x="544" y="766"/>
                  </a:lnTo>
                  <a:lnTo>
                    <a:pt x="395" y="1038"/>
                  </a:lnTo>
                  <a:lnTo>
                    <a:pt x="297" y="1359"/>
                  </a:lnTo>
                  <a:lnTo>
                    <a:pt x="173" y="1878"/>
                  </a:lnTo>
                  <a:lnTo>
                    <a:pt x="99" y="2421"/>
                  </a:lnTo>
                  <a:lnTo>
                    <a:pt x="50" y="2939"/>
                  </a:lnTo>
                  <a:lnTo>
                    <a:pt x="0" y="3483"/>
                  </a:lnTo>
                  <a:lnTo>
                    <a:pt x="0" y="4026"/>
                  </a:lnTo>
                  <a:lnTo>
                    <a:pt x="25" y="4544"/>
                  </a:lnTo>
                  <a:lnTo>
                    <a:pt x="50" y="5088"/>
                  </a:lnTo>
                  <a:lnTo>
                    <a:pt x="124" y="5606"/>
                  </a:lnTo>
                  <a:lnTo>
                    <a:pt x="148" y="5829"/>
                  </a:lnTo>
                  <a:lnTo>
                    <a:pt x="198" y="6051"/>
                  </a:lnTo>
                  <a:lnTo>
                    <a:pt x="297" y="6273"/>
                  </a:lnTo>
                  <a:lnTo>
                    <a:pt x="395" y="6471"/>
                  </a:lnTo>
                  <a:lnTo>
                    <a:pt x="544" y="6643"/>
                  </a:lnTo>
                  <a:lnTo>
                    <a:pt x="716" y="6792"/>
                  </a:lnTo>
                  <a:lnTo>
                    <a:pt x="840" y="6841"/>
                  </a:lnTo>
                  <a:lnTo>
                    <a:pt x="939" y="6866"/>
                  </a:lnTo>
                  <a:lnTo>
                    <a:pt x="1037" y="6890"/>
                  </a:lnTo>
                  <a:lnTo>
                    <a:pt x="1161" y="6866"/>
                  </a:lnTo>
                  <a:lnTo>
                    <a:pt x="1284" y="6841"/>
                  </a:lnTo>
                  <a:lnTo>
                    <a:pt x="1408" y="6792"/>
                  </a:lnTo>
                  <a:lnTo>
                    <a:pt x="1507" y="6693"/>
                  </a:lnTo>
                  <a:lnTo>
                    <a:pt x="1605" y="6594"/>
                  </a:lnTo>
                  <a:lnTo>
                    <a:pt x="1778" y="6372"/>
                  </a:lnTo>
                  <a:lnTo>
                    <a:pt x="1926" y="6125"/>
                  </a:lnTo>
                  <a:lnTo>
                    <a:pt x="2173" y="5582"/>
                  </a:lnTo>
                  <a:lnTo>
                    <a:pt x="2371" y="5038"/>
                  </a:lnTo>
                  <a:lnTo>
                    <a:pt x="2544" y="4470"/>
                  </a:lnTo>
                  <a:lnTo>
                    <a:pt x="2692" y="3902"/>
                  </a:lnTo>
                  <a:lnTo>
                    <a:pt x="2815" y="3334"/>
                  </a:lnTo>
                  <a:lnTo>
                    <a:pt x="2889" y="2742"/>
                  </a:lnTo>
                  <a:lnTo>
                    <a:pt x="2939" y="2149"/>
                  </a:lnTo>
                  <a:lnTo>
                    <a:pt x="2939" y="1557"/>
                  </a:lnTo>
                  <a:lnTo>
                    <a:pt x="2914" y="1211"/>
                  </a:lnTo>
                  <a:lnTo>
                    <a:pt x="2840" y="890"/>
                  </a:lnTo>
                  <a:lnTo>
                    <a:pt x="2717" y="643"/>
                  </a:lnTo>
                  <a:lnTo>
                    <a:pt x="2568" y="421"/>
                  </a:lnTo>
                  <a:lnTo>
                    <a:pt x="2396" y="248"/>
                  </a:lnTo>
                  <a:lnTo>
                    <a:pt x="2198" y="124"/>
                  </a:lnTo>
                  <a:lnTo>
                    <a:pt x="2000" y="26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7689304" y="1775919"/>
              <a:ext cx="256519" cy="189135"/>
            </a:xfrm>
            <a:custGeom>
              <a:avLst/>
              <a:gdLst/>
              <a:ahLst/>
              <a:cxnLst/>
              <a:rect l="l" t="t" r="r" b="b"/>
              <a:pathLst>
                <a:path w="7705" h="5681" extrusionOk="0">
                  <a:moveTo>
                    <a:pt x="4569" y="1"/>
                  </a:moveTo>
                  <a:lnTo>
                    <a:pt x="3976" y="25"/>
                  </a:lnTo>
                  <a:lnTo>
                    <a:pt x="3408" y="75"/>
                  </a:lnTo>
                  <a:lnTo>
                    <a:pt x="2815" y="174"/>
                  </a:lnTo>
                  <a:lnTo>
                    <a:pt x="1630" y="420"/>
                  </a:lnTo>
                  <a:lnTo>
                    <a:pt x="494" y="643"/>
                  </a:lnTo>
                  <a:lnTo>
                    <a:pt x="272" y="692"/>
                  </a:lnTo>
                  <a:lnTo>
                    <a:pt x="173" y="741"/>
                  </a:lnTo>
                  <a:lnTo>
                    <a:pt x="74" y="816"/>
                  </a:lnTo>
                  <a:lnTo>
                    <a:pt x="25" y="914"/>
                  </a:lnTo>
                  <a:lnTo>
                    <a:pt x="0" y="988"/>
                  </a:lnTo>
                  <a:lnTo>
                    <a:pt x="0" y="1087"/>
                  </a:lnTo>
                  <a:lnTo>
                    <a:pt x="0" y="1186"/>
                  </a:lnTo>
                  <a:lnTo>
                    <a:pt x="50" y="1359"/>
                  </a:lnTo>
                  <a:lnTo>
                    <a:pt x="124" y="1556"/>
                  </a:lnTo>
                  <a:lnTo>
                    <a:pt x="494" y="2322"/>
                  </a:lnTo>
                  <a:lnTo>
                    <a:pt x="889" y="3063"/>
                  </a:lnTo>
                  <a:lnTo>
                    <a:pt x="1112" y="3433"/>
                  </a:lnTo>
                  <a:lnTo>
                    <a:pt x="1358" y="3779"/>
                  </a:lnTo>
                  <a:lnTo>
                    <a:pt x="1605" y="4100"/>
                  </a:lnTo>
                  <a:lnTo>
                    <a:pt x="1877" y="4421"/>
                  </a:lnTo>
                  <a:lnTo>
                    <a:pt x="2198" y="4717"/>
                  </a:lnTo>
                  <a:lnTo>
                    <a:pt x="2519" y="4989"/>
                  </a:lnTo>
                  <a:lnTo>
                    <a:pt x="2889" y="5211"/>
                  </a:lnTo>
                  <a:lnTo>
                    <a:pt x="3260" y="5409"/>
                  </a:lnTo>
                  <a:lnTo>
                    <a:pt x="3655" y="5557"/>
                  </a:lnTo>
                  <a:lnTo>
                    <a:pt x="4050" y="5656"/>
                  </a:lnTo>
                  <a:lnTo>
                    <a:pt x="4272" y="5680"/>
                  </a:lnTo>
                  <a:lnTo>
                    <a:pt x="4692" y="5680"/>
                  </a:lnTo>
                  <a:lnTo>
                    <a:pt x="4890" y="5656"/>
                  </a:lnTo>
                  <a:lnTo>
                    <a:pt x="5161" y="5606"/>
                  </a:lnTo>
                  <a:lnTo>
                    <a:pt x="5433" y="5532"/>
                  </a:lnTo>
                  <a:lnTo>
                    <a:pt x="5680" y="5433"/>
                  </a:lnTo>
                  <a:lnTo>
                    <a:pt x="5927" y="5310"/>
                  </a:lnTo>
                  <a:lnTo>
                    <a:pt x="6149" y="5162"/>
                  </a:lnTo>
                  <a:lnTo>
                    <a:pt x="6371" y="5013"/>
                  </a:lnTo>
                  <a:lnTo>
                    <a:pt x="6593" y="4816"/>
                  </a:lnTo>
                  <a:lnTo>
                    <a:pt x="6791" y="4643"/>
                  </a:lnTo>
                  <a:lnTo>
                    <a:pt x="6939" y="4446"/>
                  </a:lnTo>
                  <a:lnTo>
                    <a:pt x="7112" y="4248"/>
                  </a:lnTo>
                  <a:lnTo>
                    <a:pt x="7235" y="4026"/>
                  </a:lnTo>
                  <a:lnTo>
                    <a:pt x="7359" y="3804"/>
                  </a:lnTo>
                  <a:lnTo>
                    <a:pt x="7482" y="3557"/>
                  </a:lnTo>
                  <a:lnTo>
                    <a:pt x="7556" y="3334"/>
                  </a:lnTo>
                  <a:lnTo>
                    <a:pt x="7631" y="3087"/>
                  </a:lnTo>
                  <a:lnTo>
                    <a:pt x="7680" y="2840"/>
                  </a:lnTo>
                  <a:lnTo>
                    <a:pt x="7705" y="2569"/>
                  </a:lnTo>
                  <a:lnTo>
                    <a:pt x="7680" y="2322"/>
                  </a:lnTo>
                  <a:lnTo>
                    <a:pt x="7655" y="2075"/>
                  </a:lnTo>
                  <a:lnTo>
                    <a:pt x="7606" y="1828"/>
                  </a:lnTo>
                  <a:lnTo>
                    <a:pt x="7532" y="1581"/>
                  </a:lnTo>
                  <a:lnTo>
                    <a:pt x="7433" y="1334"/>
                  </a:lnTo>
                  <a:lnTo>
                    <a:pt x="7310" y="1112"/>
                  </a:lnTo>
                  <a:lnTo>
                    <a:pt x="7137" y="914"/>
                  </a:lnTo>
                  <a:lnTo>
                    <a:pt x="6964" y="717"/>
                  </a:lnTo>
                  <a:lnTo>
                    <a:pt x="6742" y="544"/>
                  </a:lnTo>
                  <a:lnTo>
                    <a:pt x="6495" y="396"/>
                  </a:lnTo>
                  <a:lnTo>
                    <a:pt x="6248" y="272"/>
                  </a:lnTo>
                  <a:lnTo>
                    <a:pt x="5976" y="174"/>
                  </a:lnTo>
                  <a:lnTo>
                    <a:pt x="5704" y="99"/>
                  </a:lnTo>
                  <a:lnTo>
                    <a:pt x="5433" y="50"/>
                  </a:lnTo>
                  <a:lnTo>
                    <a:pt x="51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7839757" y="1989694"/>
              <a:ext cx="138963" cy="195693"/>
            </a:xfrm>
            <a:custGeom>
              <a:avLst/>
              <a:gdLst/>
              <a:ahLst/>
              <a:cxnLst/>
              <a:rect l="l" t="t" r="r" b="b"/>
              <a:pathLst>
                <a:path w="4174" h="5878" extrusionOk="0">
                  <a:moveTo>
                    <a:pt x="2544" y="0"/>
                  </a:moveTo>
                  <a:lnTo>
                    <a:pt x="2297" y="25"/>
                  </a:lnTo>
                  <a:lnTo>
                    <a:pt x="2025" y="99"/>
                  </a:lnTo>
                  <a:lnTo>
                    <a:pt x="1753" y="198"/>
                  </a:lnTo>
                  <a:lnTo>
                    <a:pt x="1507" y="321"/>
                  </a:lnTo>
                  <a:lnTo>
                    <a:pt x="1037" y="568"/>
                  </a:lnTo>
                  <a:lnTo>
                    <a:pt x="864" y="691"/>
                  </a:lnTo>
                  <a:lnTo>
                    <a:pt x="692" y="815"/>
                  </a:lnTo>
                  <a:lnTo>
                    <a:pt x="543" y="963"/>
                  </a:lnTo>
                  <a:lnTo>
                    <a:pt x="395" y="1111"/>
                  </a:lnTo>
                  <a:lnTo>
                    <a:pt x="272" y="1284"/>
                  </a:lnTo>
                  <a:lnTo>
                    <a:pt x="173" y="1482"/>
                  </a:lnTo>
                  <a:lnTo>
                    <a:pt x="74" y="1679"/>
                  </a:lnTo>
                  <a:lnTo>
                    <a:pt x="25" y="1877"/>
                  </a:lnTo>
                  <a:lnTo>
                    <a:pt x="0" y="2050"/>
                  </a:lnTo>
                  <a:lnTo>
                    <a:pt x="0" y="2222"/>
                  </a:lnTo>
                  <a:lnTo>
                    <a:pt x="25" y="2568"/>
                  </a:lnTo>
                  <a:lnTo>
                    <a:pt x="99" y="2914"/>
                  </a:lnTo>
                  <a:lnTo>
                    <a:pt x="198" y="3235"/>
                  </a:lnTo>
                  <a:lnTo>
                    <a:pt x="420" y="3926"/>
                  </a:lnTo>
                  <a:lnTo>
                    <a:pt x="692" y="4568"/>
                  </a:lnTo>
                  <a:lnTo>
                    <a:pt x="963" y="5235"/>
                  </a:lnTo>
                  <a:lnTo>
                    <a:pt x="1260" y="5877"/>
                  </a:lnTo>
                  <a:lnTo>
                    <a:pt x="1408" y="5680"/>
                  </a:lnTo>
                  <a:lnTo>
                    <a:pt x="1581" y="5531"/>
                  </a:lnTo>
                  <a:lnTo>
                    <a:pt x="1778" y="5383"/>
                  </a:lnTo>
                  <a:lnTo>
                    <a:pt x="1976" y="5260"/>
                  </a:lnTo>
                  <a:lnTo>
                    <a:pt x="2420" y="5013"/>
                  </a:lnTo>
                  <a:lnTo>
                    <a:pt x="2840" y="4791"/>
                  </a:lnTo>
                  <a:lnTo>
                    <a:pt x="3161" y="4568"/>
                  </a:lnTo>
                  <a:lnTo>
                    <a:pt x="3433" y="4297"/>
                  </a:lnTo>
                  <a:lnTo>
                    <a:pt x="3655" y="4000"/>
                  </a:lnTo>
                  <a:lnTo>
                    <a:pt x="3852" y="3655"/>
                  </a:lnTo>
                  <a:lnTo>
                    <a:pt x="4001" y="3309"/>
                  </a:lnTo>
                  <a:lnTo>
                    <a:pt x="4124" y="2939"/>
                  </a:lnTo>
                  <a:lnTo>
                    <a:pt x="4173" y="2568"/>
                  </a:lnTo>
                  <a:lnTo>
                    <a:pt x="4173" y="2173"/>
                  </a:lnTo>
                  <a:lnTo>
                    <a:pt x="4124" y="1901"/>
                  </a:lnTo>
                  <a:lnTo>
                    <a:pt x="4050" y="1605"/>
                  </a:lnTo>
                  <a:lnTo>
                    <a:pt x="3951" y="1309"/>
                  </a:lnTo>
                  <a:lnTo>
                    <a:pt x="3828" y="1012"/>
                  </a:lnTo>
                  <a:lnTo>
                    <a:pt x="3680" y="741"/>
                  </a:lnTo>
                  <a:lnTo>
                    <a:pt x="3482" y="494"/>
                  </a:lnTo>
                  <a:lnTo>
                    <a:pt x="3260" y="272"/>
                  </a:lnTo>
                  <a:lnTo>
                    <a:pt x="3037" y="123"/>
                  </a:lnTo>
                  <a:lnTo>
                    <a:pt x="2914" y="74"/>
                  </a:lnTo>
                  <a:lnTo>
                    <a:pt x="2791" y="25"/>
                  </a:lnTo>
                  <a:lnTo>
                    <a:pt x="2667" y="25"/>
                  </a:lnTo>
                  <a:lnTo>
                    <a:pt x="25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7906343" y="2028315"/>
              <a:ext cx="51004" cy="102807"/>
            </a:xfrm>
            <a:custGeom>
              <a:avLst/>
              <a:gdLst/>
              <a:ahLst/>
              <a:cxnLst/>
              <a:rect l="l" t="t" r="r" b="b"/>
              <a:pathLst>
                <a:path w="1532" h="3088" extrusionOk="0">
                  <a:moveTo>
                    <a:pt x="766" y="1"/>
                  </a:moveTo>
                  <a:lnTo>
                    <a:pt x="642" y="75"/>
                  </a:lnTo>
                  <a:lnTo>
                    <a:pt x="519" y="173"/>
                  </a:lnTo>
                  <a:lnTo>
                    <a:pt x="420" y="297"/>
                  </a:lnTo>
                  <a:lnTo>
                    <a:pt x="321" y="470"/>
                  </a:lnTo>
                  <a:lnTo>
                    <a:pt x="247" y="643"/>
                  </a:lnTo>
                  <a:lnTo>
                    <a:pt x="173" y="865"/>
                  </a:lnTo>
                  <a:lnTo>
                    <a:pt x="74" y="1285"/>
                  </a:lnTo>
                  <a:lnTo>
                    <a:pt x="25" y="1704"/>
                  </a:lnTo>
                  <a:lnTo>
                    <a:pt x="0" y="2075"/>
                  </a:lnTo>
                  <a:lnTo>
                    <a:pt x="0" y="2322"/>
                  </a:lnTo>
                  <a:lnTo>
                    <a:pt x="25" y="2569"/>
                  </a:lnTo>
                  <a:lnTo>
                    <a:pt x="50" y="2692"/>
                  </a:lnTo>
                  <a:lnTo>
                    <a:pt x="99" y="2816"/>
                  </a:lnTo>
                  <a:lnTo>
                    <a:pt x="173" y="2914"/>
                  </a:lnTo>
                  <a:lnTo>
                    <a:pt x="247" y="3013"/>
                  </a:lnTo>
                  <a:lnTo>
                    <a:pt x="346" y="3063"/>
                  </a:lnTo>
                  <a:lnTo>
                    <a:pt x="445" y="3087"/>
                  </a:lnTo>
                  <a:lnTo>
                    <a:pt x="618" y="3087"/>
                  </a:lnTo>
                  <a:lnTo>
                    <a:pt x="716" y="3038"/>
                  </a:lnTo>
                  <a:lnTo>
                    <a:pt x="791" y="2989"/>
                  </a:lnTo>
                  <a:lnTo>
                    <a:pt x="939" y="2865"/>
                  </a:lnTo>
                  <a:lnTo>
                    <a:pt x="1037" y="2692"/>
                  </a:lnTo>
                  <a:lnTo>
                    <a:pt x="1161" y="2445"/>
                  </a:lnTo>
                  <a:lnTo>
                    <a:pt x="1309" y="2124"/>
                  </a:lnTo>
                  <a:lnTo>
                    <a:pt x="1433" y="1729"/>
                  </a:lnTo>
                  <a:lnTo>
                    <a:pt x="1507" y="1309"/>
                  </a:lnTo>
                  <a:lnTo>
                    <a:pt x="1531" y="1087"/>
                  </a:lnTo>
                  <a:lnTo>
                    <a:pt x="1531" y="890"/>
                  </a:lnTo>
                  <a:lnTo>
                    <a:pt x="1531" y="692"/>
                  </a:lnTo>
                  <a:lnTo>
                    <a:pt x="1482" y="519"/>
                  </a:lnTo>
                  <a:lnTo>
                    <a:pt x="1433" y="346"/>
                  </a:lnTo>
                  <a:lnTo>
                    <a:pt x="1359" y="223"/>
                  </a:lnTo>
                  <a:lnTo>
                    <a:pt x="1235" y="124"/>
                  </a:lnTo>
                  <a:lnTo>
                    <a:pt x="1087" y="25"/>
                  </a:lnTo>
                  <a:lnTo>
                    <a:pt x="9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6961714" y="1402668"/>
              <a:ext cx="152113" cy="175984"/>
            </a:xfrm>
            <a:custGeom>
              <a:avLst/>
              <a:gdLst/>
              <a:ahLst/>
              <a:cxnLst/>
              <a:rect l="l" t="t" r="r" b="b"/>
              <a:pathLst>
                <a:path w="4569" h="5286" extrusionOk="0">
                  <a:moveTo>
                    <a:pt x="1507" y="1"/>
                  </a:moveTo>
                  <a:lnTo>
                    <a:pt x="1285" y="50"/>
                  </a:lnTo>
                  <a:lnTo>
                    <a:pt x="1062" y="100"/>
                  </a:lnTo>
                  <a:lnTo>
                    <a:pt x="840" y="149"/>
                  </a:lnTo>
                  <a:lnTo>
                    <a:pt x="618" y="223"/>
                  </a:lnTo>
                  <a:lnTo>
                    <a:pt x="396" y="322"/>
                  </a:lnTo>
                  <a:lnTo>
                    <a:pt x="198" y="445"/>
                  </a:lnTo>
                  <a:lnTo>
                    <a:pt x="1" y="544"/>
                  </a:lnTo>
                  <a:lnTo>
                    <a:pt x="272" y="840"/>
                  </a:lnTo>
                  <a:lnTo>
                    <a:pt x="519" y="1161"/>
                  </a:lnTo>
                  <a:lnTo>
                    <a:pt x="766" y="1458"/>
                  </a:lnTo>
                  <a:lnTo>
                    <a:pt x="865" y="1606"/>
                  </a:lnTo>
                  <a:lnTo>
                    <a:pt x="939" y="1779"/>
                  </a:lnTo>
                  <a:lnTo>
                    <a:pt x="1038" y="2075"/>
                  </a:lnTo>
                  <a:lnTo>
                    <a:pt x="1087" y="2396"/>
                  </a:lnTo>
                  <a:lnTo>
                    <a:pt x="1136" y="2717"/>
                  </a:lnTo>
                  <a:lnTo>
                    <a:pt x="1136" y="3013"/>
                  </a:lnTo>
                  <a:lnTo>
                    <a:pt x="1112" y="3334"/>
                  </a:lnTo>
                  <a:lnTo>
                    <a:pt x="1062" y="3655"/>
                  </a:lnTo>
                  <a:lnTo>
                    <a:pt x="988" y="3952"/>
                  </a:lnTo>
                  <a:lnTo>
                    <a:pt x="890" y="4248"/>
                  </a:lnTo>
                  <a:lnTo>
                    <a:pt x="815" y="4421"/>
                  </a:lnTo>
                  <a:lnTo>
                    <a:pt x="766" y="4594"/>
                  </a:lnTo>
                  <a:lnTo>
                    <a:pt x="741" y="4693"/>
                  </a:lnTo>
                  <a:lnTo>
                    <a:pt x="741" y="4767"/>
                  </a:lnTo>
                  <a:lnTo>
                    <a:pt x="766" y="4841"/>
                  </a:lnTo>
                  <a:lnTo>
                    <a:pt x="815" y="4915"/>
                  </a:lnTo>
                  <a:lnTo>
                    <a:pt x="890" y="4989"/>
                  </a:lnTo>
                  <a:lnTo>
                    <a:pt x="988" y="5038"/>
                  </a:lnTo>
                  <a:lnTo>
                    <a:pt x="1186" y="5112"/>
                  </a:lnTo>
                  <a:lnTo>
                    <a:pt x="1606" y="5186"/>
                  </a:lnTo>
                  <a:lnTo>
                    <a:pt x="2050" y="5236"/>
                  </a:lnTo>
                  <a:lnTo>
                    <a:pt x="2495" y="5285"/>
                  </a:lnTo>
                  <a:lnTo>
                    <a:pt x="2939" y="5285"/>
                  </a:lnTo>
                  <a:lnTo>
                    <a:pt x="3161" y="5261"/>
                  </a:lnTo>
                  <a:lnTo>
                    <a:pt x="3384" y="5261"/>
                  </a:lnTo>
                  <a:lnTo>
                    <a:pt x="3606" y="5211"/>
                  </a:lnTo>
                  <a:lnTo>
                    <a:pt x="3828" y="5137"/>
                  </a:lnTo>
                  <a:lnTo>
                    <a:pt x="4026" y="5063"/>
                  </a:lnTo>
                  <a:lnTo>
                    <a:pt x="4198" y="4940"/>
                  </a:lnTo>
                  <a:lnTo>
                    <a:pt x="4347" y="4791"/>
                  </a:lnTo>
                  <a:lnTo>
                    <a:pt x="4470" y="4618"/>
                  </a:lnTo>
                  <a:lnTo>
                    <a:pt x="4544" y="4396"/>
                  </a:lnTo>
                  <a:lnTo>
                    <a:pt x="4569" y="4174"/>
                  </a:lnTo>
                  <a:lnTo>
                    <a:pt x="4569" y="3952"/>
                  </a:lnTo>
                  <a:lnTo>
                    <a:pt x="4519" y="3705"/>
                  </a:lnTo>
                  <a:lnTo>
                    <a:pt x="4421" y="3483"/>
                  </a:lnTo>
                  <a:lnTo>
                    <a:pt x="4322" y="3260"/>
                  </a:lnTo>
                  <a:lnTo>
                    <a:pt x="4124" y="2791"/>
                  </a:lnTo>
                  <a:lnTo>
                    <a:pt x="3902" y="2273"/>
                  </a:lnTo>
                  <a:lnTo>
                    <a:pt x="3729" y="1729"/>
                  </a:lnTo>
                  <a:lnTo>
                    <a:pt x="3606" y="1186"/>
                  </a:lnTo>
                  <a:lnTo>
                    <a:pt x="3532" y="643"/>
                  </a:lnTo>
                  <a:lnTo>
                    <a:pt x="3408" y="519"/>
                  </a:lnTo>
                  <a:lnTo>
                    <a:pt x="3211" y="371"/>
                  </a:lnTo>
                  <a:lnTo>
                    <a:pt x="3013" y="272"/>
                  </a:lnTo>
                  <a:lnTo>
                    <a:pt x="2816" y="174"/>
                  </a:lnTo>
                  <a:lnTo>
                    <a:pt x="2618" y="100"/>
                  </a:lnTo>
                  <a:lnTo>
                    <a:pt x="2396" y="50"/>
                  </a:lnTo>
                  <a:lnTo>
                    <a:pt x="2174" y="25"/>
                  </a:lnTo>
                  <a:lnTo>
                    <a:pt x="19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7117093" y="1750449"/>
              <a:ext cx="773651" cy="685659"/>
            </a:xfrm>
            <a:custGeom>
              <a:avLst/>
              <a:gdLst/>
              <a:ahLst/>
              <a:cxnLst/>
              <a:rect l="l" t="t" r="r" b="b"/>
              <a:pathLst>
                <a:path w="23238" h="20595" extrusionOk="0">
                  <a:moveTo>
                    <a:pt x="10569" y="0"/>
                  </a:moveTo>
                  <a:lnTo>
                    <a:pt x="10051" y="25"/>
                  </a:lnTo>
                  <a:lnTo>
                    <a:pt x="9532" y="99"/>
                  </a:lnTo>
                  <a:lnTo>
                    <a:pt x="9285" y="173"/>
                  </a:lnTo>
                  <a:lnTo>
                    <a:pt x="9038" y="247"/>
                  </a:lnTo>
                  <a:lnTo>
                    <a:pt x="8816" y="321"/>
                  </a:lnTo>
                  <a:lnTo>
                    <a:pt x="8569" y="445"/>
                  </a:lnTo>
                  <a:lnTo>
                    <a:pt x="8298" y="593"/>
                  </a:lnTo>
                  <a:lnTo>
                    <a:pt x="8051" y="766"/>
                  </a:lnTo>
                  <a:lnTo>
                    <a:pt x="7557" y="1136"/>
                  </a:lnTo>
                  <a:lnTo>
                    <a:pt x="7088" y="1556"/>
                  </a:lnTo>
                  <a:lnTo>
                    <a:pt x="6594" y="1951"/>
                  </a:lnTo>
                  <a:lnTo>
                    <a:pt x="6297" y="2173"/>
                  </a:lnTo>
                  <a:lnTo>
                    <a:pt x="5976" y="2395"/>
                  </a:lnTo>
                  <a:lnTo>
                    <a:pt x="5359" y="2791"/>
                  </a:lnTo>
                  <a:lnTo>
                    <a:pt x="4692" y="3136"/>
                  </a:lnTo>
                  <a:lnTo>
                    <a:pt x="4026" y="3482"/>
                  </a:lnTo>
                  <a:lnTo>
                    <a:pt x="3334" y="3828"/>
                  </a:lnTo>
                  <a:lnTo>
                    <a:pt x="2668" y="4198"/>
                  </a:lnTo>
                  <a:lnTo>
                    <a:pt x="2026" y="4593"/>
                  </a:lnTo>
                  <a:lnTo>
                    <a:pt x="1729" y="4791"/>
                  </a:lnTo>
                  <a:lnTo>
                    <a:pt x="1433" y="5038"/>
                  </a:lnTo>
                  <a:lnTo>
                    <a:pt x="1186" y="5235"/>
                  </a:lnTo>
                  <a:lnTo>
                    <a:pt x="939" y="5457"/>
                  </a:lnTo>
                  <a:lnTo>
                    <a:pt x="717" y="5680"/>
                  </a:lnTo>
                  <a:lnTo>
                    <a:pt x="519" y="5927"/>
                  </a:lnTo>
                  <a:lnTo>
                    <a:pt x="346" y="6198"/>
                  </a:lnTo>
                  <a:lnTo>
                    <a:pt x="198" y="6470"/>
                  </a:lnTo>
                  <a:lnTo>
                    <a:pt x="99" y="6766"/>
                  </a:lnTo>
                  <a:lnTo>
                    <a:pt x="25" y="7063"/>
                  </a:lnTo>
                  <a:lnTo>
                    <a:pt x="1" y="7309"/>
                  </a:lnTo>
                  <a:lnTo>
                    <a:pt x="1" y="7556"/>
                  </a:lnTo>
                  <a:lnTo>
                    <a:pt x="25" y="7803"/>
                  </a:lnTo>
                  <a:lnTo>
                    <a:pt x="50" y="8075"/>
                  </a:lnTo>
                  <a:lnTo>
                    <a:pt x="173" y="8569"/>
                  </a:lnTo>
                  <a:lnTo>
                    <a:pt x="322" y="9038"/>
                  </a:lnTo>
                  <a:lnTo>
                    <a:pt x="396" y="9334"/>
                  </a:lnTo>
                  <a:lnTo>
                    <a:pt x="519" y="9606"/>
                  </a:lnTo>
                  <a:lnTo>
                    <a:pt x="667" y="9853"/>
                  </a:lnTo>
                  <a:lnTo>
                    <a:pt x="741" y="9976"/>
                  </a:lnTo>
                  <a:lnTo>
                    <a:pt x="840" y="10075"/>
                  </a:lnTo>
                  <a:lnTo>
                    <a:pt x="988" y="10199"/>
                  </a:lnTo>
                  <a:lnTo>
                    <a:pt x="1137" y="10297"/>
                  </a:lnTo>
                  <a:lnTo>
                    <a:pt x="1260" y="10396"/>
                  </a:lnTo>
                  <a:lnTo>
                    <a:pt x="1408" y="10520"/>
                  </a:lnTo>
                  <a:lnTo>
                    <a:pt x="1507" y="10618"/>
                  </a:lnTo>
                  <a:lnTo>
                    <a:pt x="1581" y="10717"/>
                  </a:lnTo>
                  <a:lnTo>
                    <a:pt x="1704" y="10964"/>
                  </a:lnTo>
                  <a:lnTo>
                    <a:pt x="1803" y="11211"/>
                  </a:lnTo>
                  <a:lnTo>
                    <a:pt x="1853" y="11507"/>
                  </a:lnTo>
                  <a:lnTo>
                    <a:pt x="1927" y="12075"/>
                  </a:lnTo>
                  <a:lnTo>
                    <a:pt x="1976" y="12372"/>
                  </a:lnTo>
                  <a:lnTo>
                    <a:pt x="2026" y="12643"/>
                  </a:lnTo>
                  <a:lnTo>
                    <a:pt x="2124" y="12940"/>
                  </a:lnTo>
                  <a:lnTo>
                    <a:pt x="2248" y="13236"/>
                  </a:lnTo>
                  <a:lnTo>
                    <a:pt x="2396" y="13508"/>
                  </a:lnTo>
                  <a:lnTo>
                    <a:pt x="2593" y="13755"/>
                  </a:lnTo>
                  <a:lnTo>
                    <a:pt x="2816" y="13977"/>
                  </a:lnTo>
                  <a:lnTo>
                    <a:pt x="3063" y="14174"/>
                  </a:lnTo>
                  <a:lnTo>
                    <a:pt x="3310" y="14347"/>
                  </a:lnTo>
                  <a:lnTo>
                    <a:pt x="3606" y="14495"/>
                  </a:lnTo>
                  <a:lnTo>
                    <a:pt x="3902" y="14594"/>
                  </a:lnTo>
                  <a:lnTo>
                    <a:pt x="4199" y="14644"/>
                  </a:lnTo>
                  <a:lnTo>
                    <a:pt x="4520" y="14668"/>
                  </a:lnTo>
                  <a:lnTo>
                    <a:pt x="4816" y="14668"/>
                  </a:lnTo>
                  <a:lnTo>
                    <a:pt x="5137" y="14619"/>
                  </a:lnTo>
                  <a:lnTo>
                    <a:pt x="5433" y="14545"/>
                  </a:lnTo>
                  <a:lnTo>
                    <a:pt x="5730" y="14421"/>
                  </a:lnTo>
                  <a:lnTo>
                    <a:pt x="6001" y="14273"/>
                  </a:lnTo>
                  <a:lnTo>
                    <a:pt x="6223" y="14545"/>
                  </a:lnTo>
                  <a:lnTo>
                    <a:pt x="6446" y="14792"/>
                  </a:lnTo>
                  <a:lnTo>
                    <a:pt x="6717" y="15014"/>
                  </a:lnTo>
                  <a:lnTo>
                    <a:pt x="6989" y="15211"/>
                  </a:lnTo>
                  <a:lnTo>
                    <a:pt x="7285" y="15384"/>
                  </a:lnTo>
                  <a:lnTo>
                    <a:pt x="7606" y="15532"/>
                  </a:lnTo>
                  <a:lnTo>
                    <a:pt x="7927" y="15631"/>
                  </a:lnTo>
                  <a:lnTo>
                    <a:pt x="8248" y="15730"/>
                  </a:lnTo>
                  <a:lnTo>
                    <a:pt x="8594" y="15779"/>
                  </a:lnTo>
                  <a:lnTo>
                    <a:pt x="8940" y="15804"/>
                  </a:lnTo>
                  <a:lnTo>
                    <a:pt x="9261" y="15804"/>
                  </a:lnTo>
                  <a:lnTo>
                    <a:pt x="9606" y="15755"/>
                  </a:lnTo>
                  <a:lnTo>
                    <a:pt x="9952" y="15681"/>
                  </a:lnTo>
                  <a:lnTo>
                    <a:pt x="10273" y="15582"/>
                  </a:lnTo>
                  <a:lnTo>
                    <a:pt x="10569" y="15458"/>
                  </a:lnTo>
                  <a:lnTo>
                    <a:pt x="10866" y="15286"/>
                  </a:lnTo>
                  <a:lnTo>
                    <a:pt x="14520" y="16841"/>
                  </a:lnTo>
                  <a:lnTo>
                    <a:pt x="14817" y="16940"/>
                  </a:lnTo>
                  <a:lnTo>
                    <a:pt x="14965" y="16965"/>
                  </a:lnTo>
                  <a:lnTo>
                    <a:pt x="15088" y="16989"/>
                  </a:lnTo>
                  <a:lnTo>
                    <a:pt x="15237" y="16965"/>
                  </a:lnTo>
                  <a:lnTo>
                    <a:pt x="15360" y="16940"/>
                  </a:lnTo>
                  <a:lnTo>
                    <a:pt x="15483" y="16891"/>
                  </a:lnTo>
                  <a:lnTo>
                    <a:pt x="15582" y="16792"/>
                  </a:lnTo>
                  <a:lnTo>
                    <a:pt x="15681" y="16817"/>
                  </a:lnTo>
                  <a:lnTo>
                    <a:pt x="15755" y="16866"/>
                  </a:lnTo>
                  <a:lnTo>
                    <a:pt x="15829" y="16915"/>
                  </a:lnTo>
                  <a:lnTo>
                    <a:pt x="15903" y="17014"/>
                  </a:lnTo>
                  <a:lnTo>
                    <a:pt x="16002" y="17236"/>
                  </a:lnTo>
                  <a:lnTo>
                    <a:pt x="16076" y="17459"/>
                  </a:lnTo>
                  <a:lnTo>
                    <a:pt x="16150" y="17706"/>
                  </a:lnTo>
                  <a:lnTo>
                    <a:pt x="16249" y="17903"/>
                  </a:lnTo>
                  <a:lnTo>
                    <a:pt x="16323" y="17977"/>
                  </a:lnTo>
                  <a:lnTo>
                    <a:pt x="16397" y="18027"/>
                  </a:lnTo>
                  <a:lnTo>
                    <a:pt x="16471" y="18076"/>
                  </a:lnTo>
                  <a:lnTo>
                    <a:pt x="16570" y="18076"/>
                  </a:lnTo>
                  <a:lnTo>
                    <a:pt x="16669" y="18051"/>
                  </a:lnTo>
                  <a:lnTo>
                    <a:pt x="16768" y="18002"/>
                  </a:lnTo>
                  <a:lnTo>
                    <a:pt x="16842" y="17928"/>
                  </a:lnTo>
                  <a:lnTo>
                    <a:pt x="16916" y="17854"/>
                  </a:lnTo>
                  <a:lnTo>
                    <a:pt x="16990" y="17631"/>
                  </a:lnTo>
                  <a:lnTo>
                    <a:pt x="17039" y="17384"/>
                  </a:lnTo>
                  <a:lnTo>
                    <a:pt x="17335" y="15557"/>
                  </a:lnTo>
                  <a:lnTo>
                    <a:pt x="17311" y="15779"/>
                  </a:lnTo>
                  <a:lnTo>
                    <a:pt x="17286" y="15977"/>
                  </a:lnTo>
                  <a:lnTo>
                    <a:pt x="17311" y="16372"/>
                  </a:lnTo>
                  <a:lnTo>
                    <a:pt x="17385" y="16767"/>
                  </a:lnTo>
                  <a:lnTo>
                    <a:pt x="17508" y="17162"/>
                  </a:lnTo>
                  <a:lnTo>
                    <a:pt x="17656" y="17557"/>
                  </a:lnTo>
                  <a:lnTo>
                    <a:pt x="17854" y="17903"/>
                  </a:lnTo>
                  <a:lnTo>
                    <a:pt x="18101" y="18249"/>
                  </a:lnTo>
                  <a:lnTo>
                    <a:pt x="18348" y="18594"/>
                  </a:lnTo>
                  <a:lnTo>
                    <a:pt x="18620" y="18891"/>
                  </a:lnTo>
                  <a:lnTo>
                    <a:pt x="18916" y="19162"/>
                  </a:lnTo>
                  <a:lnTo>
                    <a:pt x="19237" y="19434"/>
                  </a:lnTo>
                  <a:lnTo>
                    <a:pt x="19558" y="19681"/>
                  </a:lnTo>
                  <a:lnTo>
                    <a:pt x="20225" y="20150"/>
                  </a:lnTo>
                  <a:lnTo>
                    <a:pt x="20916" y="20595"/>
                  </a:lnTo>
                  <a:lnTo>
                    <a:pt x="21459" y="19261"/>
                  </a:lnTo>
                  <a:lnTo>
                    <a:pt x="21953" y="17928"/>
                  </a:lnTo>
                  <a:lnTo>
                    <a:pt x="22175" y="17236"/>
                  </a:lnTo>
                  <a:lnTo>
                    <a:pt x="22398" y="16545"/>
                  </a:lnTo>
                  <a:lnTo>
                    <a:pt x="22595" y="15853"/>
                  </a:lnTo>
                  <a:lnTo>
                    <a:pt x="22768" y="15162"/>
                  </a:lnTo>
                  <a:lnTo>
                    <a:pt x="22941" y="14421"/>
                  </a:lnTo>
                  <a:lnTo>
                    <a:pt x="23064" y="13656"/>
                  </a:lnTo>
                  <a:lnTo>
                    <a:pt x="23188" y="12866"/>
                  </a:lnTo>
                  <a:lnTo>
                    <a:pt x="23213" y="12470"/>
                  </a:lnTo>
                  <a:lnTo>
                    <a:pt x="23237" y="12075"/>
                  </a:lnTo>
                  <a:lnTo>
                    <a:pt x="23237" y="11680"/>
                  </a:lnTo>
                  <a:lnTo>
                    <a:pt x="23213" y="11285"/>
                  </a:lnTo>
                  <a:lnTo>
                    <a:pt x="23163" y="10915"/>
                  </a:lnTo>
                  <a:lnTo>
                    <a:pt x="23089" y="10520"/>
                  </a:lnTo>
                  <a:lnTo>
                    <a:pt x="22990" y="10174"/>
                  </a:lnTo>
                  <a:lnTo>
                    <a:pt x="22867" y="9804"/>
                  </a:lnTo>
                  <a:lnTo>
                    <a:pt x="22719" y="9458"/>
                  </a:lnTo>
                  <a:lnTo>
                    <a:pt x="22521" y="9137"/>
                  </a:lnTo>
                  <a:lnTo>
                    <a:pt x="22348" y="8816"/>
                  </a:lnTo>
                  <a:lnTo>
                    <a:pt x="22151" y="8470"/>
                  </a:lnTo>
                  <a:lnTo>
                    <a:pt x="22003" y="8124"/>
                  </a:lnTo>
                  <a:lnTo>
                    <a:pt x="21854" y="7779"/>
                  </a:lnTo>
                  <a:lnTo>
                    <a:pt x="21583" y="7087"/>
                  </a:lnTo>
                  <a:lnTo>
                    <a:pt x="21336" y="6371"/>
                  </a:lnTo>
                  <a:lnTo>
                    <a:pt x="21089" y="5655"/>
                  </a:lnTo>
                  <a:lnTo>
                    <a:pt x="20817" y="4964"/>
                  </a:lnTo>
                  <a:lnTo>
                    <a:pt x="20669" y="4618"/>
                  </a:lnTo>
                  <a:lnTo>
                    <a:pt x="20496" y="4297"/>
                  </a:lnTo>
                  <a:lnTo>
                    <a:pt x="20323" y="3976"/>
                  </a:lnTo>
                  <a:lnTo>
                    <a:pt x="20101" y="3655"/>
                  </a:lnTo>
                  <a:lnTo>
                    <a:pt x="19780" y="3235"/>
                  </a:lnTo>
                  <a:lnTo>
                    <a:pt x="19434" y="2840"/>
                  </a:lnTo>
                  <a:lnTo>
                    <a:pt x="19039" y="2494"/>
                  </a:lnTo>
                  <a:lnTo>
                    <a:pt x="18620" y="2173"/>
                  </a:lnTo>
                  <a:lnTo>
                    <a:pt x="18175" y="1877"/>
                  </a:lnTo>
                  <a:lnTo>
                    <a:pt x="17731" y="1605"/>
                  </a:lnTo>
                  <a:lnTo>
                    <a:pt x="17237" y="1383"/>
                  </a:lnTo>
                  <a:lnTo>
                    <a:pt x="16743" y="1161"/>
                  </a:lnTo>
                  <a:lnTo>
                    <a:pt x="16249" y="988"/>
                  </a:lnTo>
                  <a:lnTo>
                    <a:pt x="15755" y="840"/>
                  </a:lnTo>
                  <a:lnTo>
                    <a:pt x="15237" y="692"/>
                  </a:lnTo>
                  <a:lnTo>
                    <a:pt x="14718" y="568"/>
                  </a:lnTo>
                  <a:lnTo>
                    <a:pt x="13681" y="371"/>
                  </a:lnTo>
                  <a:lnTo>
                    <a:pt x="12644" y="198"/>
                  </a:lnTo>
                  <a:lnTo>
                    <a:pt x="12125" y="124"/>
                  </a:lnTo>
                  <a:lnTo>
                    <a:pt x="11607" y="50"/>
                  </a:lnTo>
                  <a:lnTo>
                    <a:pt x="11088" y="25"/>
                  </a:lnTo>
                  <a:lnTo>
                    <a:pt x="1056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6402687" y="2278247"/>
              <a:ext cx="150449" cy="502351"/>
            </a:xfrm>
            <a:custGeom>
              <a:avLst/>
              <a:gdLst/>
              <a:ahLst/>
              <a:cxnLst/>
              <a:rect l="l" t="t" r="r" b="b"/>
              <a:pathLst>
                <a:path w="4519" h="15089" extrusionOk="0">
                  <a:moveTo>
                    <a:pt x="716" y="0"/>
                  </a:moveTo>
                  <a:lnTo>
                    <a:pt x="667" y="25"/>
                  </a:lnTo>
                  <a:lnTo>
                    <a:pt x="593" y="50"/>
                  </a:lnTo>
                  <a:lnTo>
                    <a:pt x="543" y="124"/>
                  </a:lnTo>
                  <a:lnTo>
                    <a:pt x="519" y="198"/>
                  </a:lnTo>
                  <a:lnTo>
                    <a:pt x="173" y="3235"/>
                  </a:lnTo>
                  <a:lnTo>
                    <a:pt x="74" y="4198"/>
                  </a:lnTo>
                  <a:lnTo>
                    <a:pt x="25" y="4668"/>
                  </a:lnTo>
                  <a:lnTo>
                    <a:pt x="0" y="5137"/>
                  </a:lnTo>
                  <a:lnTo>
                    <a:pt x="0" y="5606"/>
                  </a:lnTo>
                  <a:lnTo>
                    <a:pt x="25" y="6100"/>
                  </a:lnTo>
                  <a:lnTo>
                    <a:pt x="74" y="6569"/>
                  </a:lnTo>
                  <a:lnTo>
                    <a:pt x="173" y="7013"/>
                  </a:lnTo>
                  <a:lnTo>
                    <a:pt x="272" y="7458"/>
                  </a:lnTo>
                  <a:lnTo>
                    <a:pt x="420" y="7853"/>
                  </a:lnTo>
                  <a:lnTo>
                    <a:pt x="568" y="8273"/>
                  </a:lnTo>
                  <a:lnTo>
                    <a:pt x="741" y="8668"/>
                  </a:lnTo>
                  <a:lnTo>
                    <a:pt x="1111" y="9483"/>
                  </a:lnTo>
                  <a:lnTo>
                    <a:pt x="1284" y="9878"/>
                  </a:lnTo>
                  <a:lnTo>
                    <a:pt x="1432" y="10298"/>
                  </a:lnTo>
                  <a:lnTo>
                    <a:pt x="1556" y="10693"/>
                  </a:lnTo>
                  <a:lnTo>
                    <a:pt x="1679" y="11088"/>
                  </a:lnTo>
                  <a:lnTo>
                    <a:pt x="1901" y="11878"/>
                  </a:lnTo>
                  <a:lnTo>
                    <a:pt x="2000" y="12298"/>
                  </a:lnTo>
                  <a:lnTo>
                    <a:pt x="2148" y="12668"/>
                  </a:lnTo>
                  <a:lnTo>
                    <a:pt x="2297" y="13063"/>
                  </a:lnTo>
                  <a:lnTo>
                    <a:pt x="2469" y="13434"/>
                  </a:lnTo>
                  <a:lnTo>
                    <a:pt x="2618" y="13705"/>
                  </a:lnTo>
                  <a:lnTo>
                    <a:pt x="2790" y="13977"/>
                  </a:lnTo>
                  <a:lnTo>
                    <a:pt x="2988" y="14224"/>
                  </a:lnTo>
                  <a:lnTo>
                    <a:pt x="3235" y="14471"/>
                  </a:lnTo>
                  <a:lnTo>
                    <a:pt x="3482" y="14668"/>
                  </a:lnTo>
                  <a:lnTo>
                    <a:pt x="3729" y="14841"/>
                  </a:lnTo>
                  <a:lnTo>
                    <a:pt x="4025" y="14990"/>
                  </a:lnTo>
                  <a:lnTo>
                    <a:pt x="4321" y="15088"/>
                  </a:lnTo>
                  <a:lnTo>
                    <a:pt x="4420" y="15064"/>
                  </a:lnTo>
                  <a:lnTo>
                    <a:pt x="4470" y="15014"/>
                  </a:lnTo>
                  <a:lnTo>
                    <a:pt x="4519" y="14940"/>
                  </a:lnTo>
                  <a:lnTo>
                    <a:pt x="4494" y="14866"/>
                  </a:lnTo>
                  <a:lnTo>
                    <a:pt x="4099" y="14076"/>
                  </a:lnTo>
                  <a:lnTo>
                    <a:pt x="3679" y="13310"/>
                  </a:lnTo>
                  <a:lnTo>
                    <a:pt x="2889" y="11804"/>
                  </a:lnTo>
                  <a:lnTo>
                    <a:pt x="2494" y="11014"/>
                  </a:lnTo>
                  <a:lnTo>
                    <a:pt x="2148" y="10224"/>
                  </a:lnTo>
                  <a:lnTo>
                    <a:pt x="1827" y="9409"/>
                  </a:lnTo>
                  <a:lnTo>
                    <a:pt x="1556" y="8569"/>
                  </a:lnTo>
                  <a:lnTo>
                    <a:pt x="1358" y="7853"/>
                  </a:lnTo>
                  <a:lnTo>
                    <a:pt x="1185" y="7162"/>
                  </a:lnTo>
                  <a:lnTo>
                    <a:pt x="1062" y="6421"/>
                  </a:lnTo>
                  <a:lnTo>
                    <a:pt x="1037" y="6075"/>
                  </a:lnTo>
                  <a:lnTo>
                    <a:pt x="1012" y="5705"/>
                  </a:lnTo>
                  <a:lnTo>
                    <a:pt x="1012" y="5013"/>
                  </a:lnTo>
                  <a:lnTo>
                    <a:pt x="1062" y="4297"/>
                  </a:lnTo>
                  <a:lnTo>
                    <a:pt x="1185" y="2865"/>
                  </a:lnTo>
                  <a:lnTo>
                    <a:pt x="1210" y="2174"/>
                  </a:lnTo>
                  <a:lnTo>
                    <a:pt x="1210" y="1482"/>
                  </a:lnTo>
                  <a:lnTo>
                    <a:pt x="1185" y="1136"/>
                  </a:lnTo>
                  <a:lnTo>
                    <a:pt x="1136" y="791"/>
                  </a:lnTo>
                  <a:lnTo>
                    <a:pt x="1062" y="470"/>
                  </a:lnTo>
                  <a:lnTo>
                    <a:pt x="963" y="149"/>
                  </a:lnTo>
                  <a:lnTo>
                    <a:pt x="938" y="75"/>
                  </a:lnTo>
                  <a:lnTo>
                    <a:pt x="864" y="25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6229196" y="2511732"/>
              <a:ext cx="134036" cy="656894"/>
            </a:xfrm>
            <a:custGeom>
              <a:avLst/>
              <a:gdLst/>
              <a:ahLst/>
              <a:cxnLst/>
              <a:rect l="l" t="t" r="r" b="b"/>
              <a:pathLst>
                <a:path w="4026" h="19731" extrusionOk="0">
                  <a:moveTo>
                    <a:pt x="371" y="0"/>
                  </a:moveTo>
                  <a:lnTo>
                    <a:pt x="248" y="25"/>
                  </a:lnTo>
                  <a:lnTo>
                    <a:pt x="149" y="75"/>
                  </a:lnTo>
                  <a:lnTo>
                    <a:pt x="75" y="173"/>
                  </a:lnTo>
                  <a:lnTo>
                    <a:pt x="50" y="321"/>
                  </a:lnTo>
                  <a:lnTo>
                    <a:pt x="1" y="1531"/>
                  </a:lnTo>
                  <a:lnTo>
                    <a:pt x="1" y="2741"/>
                  </a:lnTo>
                  <a:lnTo>
                    <a:pt x="25" y="3976"/>
                  </a:lnTo>
                  <a:lnTo>
                    <a:pt x="75" y="5186"/>
                  </a:lnTo>
                  <a:lnTo>
                    <a:pt x="174" y="6396"/>
                  </a:lnTo>
                  <a:lnTo>
                    <a:pt x="297" y="7631"/>
                  </a:lnTo>
                  <a:lnTo>
                    <a:pt x="470" y="8841"/>
                  </a:lnTo>
                  <a:lnTo>
                    <a:pt x="667" y="10026"/>
                  </a:lnTo>
                  <a:lnTo>
                    <a:pt x="1063" y="12298"/>
                  </a:lnTo>
                  <a:lnTo>
                    <a:pt x="1334" y="13780"/>
                  </a:lnTo>
                  <a:lnTo>
                    <a:pt x="1507" y="14570"/>
                  </a:lnTo>
                  <a:lnTo>
                    <a:pt x="1705" y="15360"/>
                  </a:lnTo>
                  <a:lnTo>
                    <a:pt x="1902" y="16125"/>
                  </a:lnTo>
                  <a:lnTo>
                    <a:pt x="2149" y="16866"/>
                  </a:lnTo>
                  <a:lnTo>
                    <a:pt x="2396" y="17558"/>
                  </a:lnTo>
                  <a:lnTo>
                    <a:pt x="2668" y="18175"/>
                  </a:lnTo>
                  <a:lnTo>
                    <a:pt x="2816" y="18471"/>
                  </a:lnTo>
                  <a:lnTo>
                    <a:pt x="2964" y="18718"/>
                  </a:lnTo>
                  <a:lnTo>
                    <a:pt x="3137" y="18965"/>
                  </a:lnTo>
                  <a:lnTo>
                    <a:pt x="3310" y="19187"/>
                  </a:lnTo>
                  <a:lnTo>
                    <a:pt x="3482" y="19360"/>
                  </a:lnTo>
                  <a:lnTo>
                    <a:pt x="3655" y="19508"/>
                  </a:lnTo>
                  <a:lnTo>
                    <a:pt x="3828" y="19632"/>
                  </a:lnTo>
                  <a:lnTo>
                    <a:pt x="4026" y="19731"/>
                  </a:lnTo>
                  <a:lnTo>
                    <a:pt x="4026" y="19731"/>
                  </a:lnTo>
                  <a:lnTo>
                    <a:pt x="3310" y="17113"/>
                  </a:lnTo>
                  <a:lnTo>
                    <a:pt x="2964" y="15804"/>
                  </a:lnTo>
                  <a:lnTo>
                    <a:pt x="2643" y="14496"/>
                  </a:lnTo>
                  <a:lnTo>
                    <a:pt x="2322" y="13187"/>
                  </a:lnTo>
                  <a:lnTo>
                    <a:pt x="2026" y="11878"/>
                  </a:lnTo>
                  <a:lnTo>
                    <a:pt x="1754" y="10545"/>
                  </a:lnTo>
                  <a:lnTo>
                    <a:pt x="1507" y="9186"/>
                  </a:lnTo>
                  <a:lnTo>
                    <a:pt x="1384" y="8273"/>
                  </a:lnTo>
                  <a:lnTo>
                    <a:pt x="1285" y="7186"/>
                  </a:lnTo>
                  <a:lnTo>
                    <a:pt x="1087" y="4791"/>
                  </a:lnTo>
                  <a:lnTo>
                    <a:pt x="914" y="2371"/>
                  </a:lnTo>
                  <a:lnTo>
                    <a:pt x="816" y="1260"/>
                  </a:lnTo>
                  <a:lnTo>
                    <a:pt x="717" y="272"/>
                  </a:lnTo>
                  <a:lnTo>
                    <a:pt x="667" y="149"/>
                  </a:lnTo>
                  <a:lnTo>
                    <a:pt x="593" y="50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6119029" y="2049689"/>
              <a:ext cx="747350" cy="1256226"/>
            </a:xfrm>
            <a:custGeom>
              <a:avLst/>
              <a:gdLst/>
              <a:ahLst/>
              <a:cxnLst/>
              <a:rect l="l" t="t" r="r" b="b"/>
              <a:pathLst>
                <a:path w="22448" h="37733" extrusionOk="0">
                  <a:moveTo>
                    <a:pt x="12298" y="1"/>
                  </a:moveTo>
                  <a:lnTo>
                    <a:pt x="12101" y="25"/>
                  </a:lnTo>
                  <a:lnTo>
                    <a:pt x="11878" y="99"/>
                  </a:lnTo>
                  <a:lnTo>
                    <a:pt x="11656" y="223"/>
                  </a:lnTo>
                  <a:lnTo>
                    <a:pt x="11384" y="371"/>
                  </a:lnTo>
                  <a:lnTo>
                    <a:pt x="11113" y="593"/>
                  </a:lnTo>
                  <a:lnTo>
                    <a:pt x="10817" y="840"/>
                  </a:lnTo>
                  <a:lnTo>
                    <a:pt x="10520" y="1137"/>
                  </a:lnTo>
                  <a:lnTo>
                    <a:pt x="9878" y="1828"/>
                  </a:lnTo>
                  <a:lnTo>
                    <a:pt x="9211" y="2618"/>
                  </a:lnTo>
                  <a:lnTo>
                    <a:pt x="8520" y="3482"/>
                  </a:lnTo>
                  <a:lnTo>
                    <a:pt x="7829" y="4421"/>
                  </a:lnTo>
                  <a:lnTo>
                    <a:pt x="7137" y="5359"/>
                  </a:lnTo>
                  <a:lnTo>
                    <a:pt x="6470" y="6322"/>
                  </a:lnTo>
                  <a:lnTo>
                    <a:pt x="5285" y="8100"/>
                  </a:lnTo>
                  <a:lnTo>
                    <a:pt x="4347" y="9508"/>
                  </a:lnTo>
                  <a:lnTo>
                    <a:pt x="3779" y="10372"/>
                  </a:lnTo>
                  <a:lnTo>
                    <a:pt x="3310" y="11113"/>
                  </a:lnTo>
                  <a:lnTo>
                    <a:pt x="2865" y="11878"/>
                  </a:lnTo>
                  <a:lnTo>
                    <a:pt x="2421" y="12644"/>
                  </a:lnTo>
                  <a:lnTo>
                    <a:pt x="2026" y="13434"/>
                  </a:lnTo>
                  <a:lnTo>
                    <a:pt x="1655" y="14249"/>
                  </a:lnTo>
                  <a:lnTo>
                    <a:pt x="1310" y="15064"/>
                  </a:lnTo>
                  <a:lnTo>
                    <a:pt x="989" y="15879"/>
                  </a:lnTo>
                  <a:lnTo>
                    <a:pt x="717" y="16718"/>
                  </a:lnTo>
                  <a:lnTo>
                    <a:pt x="470" y="17558"/>
                  </a:lnTo>
                  <a:lnTo>
                    <a:pt x="272" y="18422"/>
                  </a:lnTo>
                  <a:lnTo>
                    <a:pt x="124" y="19262"/>
                  </a:lnTo>
                  <a:lnTo>
                    <a:pt x="50" y="20126"/>
                  </a:lnTo>
                  <a:lnTo>
                    <a:pt x="1" y="20990"/>
                  </a:lnTo>
                  <a:lnTo>
                    <a:pt x="1" y="21830"/>
                  </a:lnTo>
                  <a:lnTo>
                    <a:pt x="25" y="22250"/>
                  </a:lnTo>
                  <a:lnTo>
                    <a:pt x="75" y="22694"/>
                  </a:lnTo>
                  <a:lnTo>
                    <a:pt x="124" y="23114"/>
                  </a:lnTo>
                  <a:lnTo>
                    <a:pt x="198" y="23534"/>
                  </a:lnTo>
                  <a:lnTo>
                    <a:pt x="223" y="23608"/>
                  </a:lnTo>
                  <a:lnTo>
                    <a:pt x="272" y="23657"/>
                  </a:lnTo>
                  <a:lnTo>
                    <a:pt x="322" y="23682"/>
                  </a:lnTo>
                  <a:lnTo>
                    <a:pt x="445" y="23682"/>
                  </a:lnTo>
                  <a:lnTo>
                    <a:pt x="495" y="23632"/>
                  </a:lnTo>
                  <a:lnTo>
                    <a:pt x="519" y="23583"/>
                  </a:lnTo>
                  <a:lnTo>
                    <a:pt x="544" y="23534"/>
                  </a:lnTo>
                  <a:lnTo>
                    <a:pt x="618" y="22966"/>
                  </a:lnTo>
                  <a:lnTo>
                    <a:pt x="692" y="22398"/>
                  </a:lnTo>
                  <a:lnTo>
                    <a:pt x="791" y="21830"/>
                  </a:lnTo>
                  <a:lnTo>
                    <a:pt x="914" y="21262"/>
                  </a:lnTo>
                  <a:lnTo>
                    <a:pt x="1038" y="20719"/>
                  </a:lnTo>
                  <a:lnTo>
                    <a:pt x="1186" y="20151"/>
                  </a:lnTo>
                  <a:lnTo>
                    <a:pt x="1334" y="19607"/>
                  </a:lnTo>
                  <a:lnTo>
                    <a:pt x="1507" y="19064"/>
                  </a:lnTo>
                  <a:lnTo>
                    <a:pt x="1705" y="18521"/>
                  </a:lnTo>
                  <a:lnTo>
                    <a:pt x="1902" y="17978"/>
                  </a:lnTo>
                  <a:lnTo>
                    <a:pt x="2124" y="17459"/>
                  </a:lnTo>
                  <a:lnTo>
                    <a:pt x="2347" y="16940"/>
                  </a:lnTo>
                  <a:lnTo>
                    <a:pt x="2594" y="16422"/>
                  </a:lnTo>
                  <a:lnTo>
                    <a:pt x="2865" y="15903"/>
                  </a:lnTo>
                  <a:lnTo>
                    <a:pt x="3137" y="15409"/>
                  </a:lnTo>
                  <a:lnTo>
                    <a:pt x="3408" y="14916"/>
                  </a:lnTo>
                  <a:lnTo>
                    <a:pt x="3458" y="14866"/>
                  </a:lnTo>
                  <a:lnTo>
                    <a:pt x="3507" y="14842"/>
                  </a:lnTo>
                  <a:lnTo>
                    <a:pt x="3581" y="14817"/>
                  </a:lnTo>
                  <a:lnTo>
                    <a:pt x="3631" y="14842"/>
                  </a:lnTo>
                  <a:lnTo>
                    <a:pt x="3680" y="14866"/>
                  </a:lnTo>
                  <a:lnTo>
                    <a:pt x="3729" y="14916"/>
                  </a:lnTo>
                  <a:lnTo>
                    <a:pt x="3754" y="14965"/>
                  </a:lnTo>
                  <a:lnTo>
                    <a:pt x="3754" y="15014"/>
                  </a:lnTo>
                  <a:lnTo>
                    <a:pt x="3729" y="15533"/>
                  </a:lnTo>
                  <a:lnTo>
                    <a:pt x="3729" y="16052"/>
                  </a:lnTo>
                  <a:lnTo>
                    <a:pt x="3779" y="16570"/>
                  </a:lnTo>
                  <a:lnTo>
                    <a:pt x="3878" y="17089"/>
                  </a:lnTo>
                  <a:lnTo>
                    <a:pt x="3976" y="17607"/>
                  </a:lnTo>
                  <a:lnTo>
                    <a:pt x="4125" y="18126"/>
                  </a:lnTo>
                  <a:lnTo>
                    <a:pt x="4273" y="18644"/>
                  </a:lnTo>
                  <a:lnTo>
                    <a:pt x="4470" y="19138"/>
                  </a:lnTo>
                  <a:lnTo>
                    <a:pt x="4668" y="19657"/>
                  </a:lnTo>
                  <a:lnTo>
                    <a:pt x="4890" y="20151"/>
                  </a:lnTo>
                  <a:lnTo>
                    <a:pt x="5335" y="21163"/>
                  </a:lnTo>
                  <a:lnTo>
                    <a:pt x="6298" y="23139"/>
                  </a:lnTo>
                  <a:lnTo>
                    <a:pt x="6964" y="24620"/>
                  </a:lnTo>
                  <a:lnTo>
                    <a:pt x="7606" y="26102"/>
                  </a:lnTo>
                  <a:lnTo>
                    <a:pt x="7952" y="26843"/>
                  </a:lnTo>
                  <a:lnTo>
                    <a:pt x="8322" y="27559"/>
                  </a:lnTo>
                  <a:lnTo>
                    <a:pt x="8693" y="28300"/>
                  </a:lnTo>
                  <a:lnTo>
                    <a:pt x="9113" y="28991"/>
                  </a:lnTo>
                  <a:lnTo>
                    <a:pt x="9557" y="29682"/>
                  </a:lnTo>
                  <a:lnTo>
                    <a:pt x="10026" y="30324"/>
                  </a:lnTo>
                  <a:lnTo>
                    <a:pt x="10545" y="30966"/>
                  </a:lnTo>
                  <a:lnTo>
                    <a:pt x="11088" y="31584"/>
                  </a:lnTo>
                  <a:lnTo>
                    <a:pt x="11631" y="32176"/>
                  </a:lnTo>
                  <a:lnTo>
                    <a:pt x="12224" y="32744"/>
                  </a:lnTo>
                  <a:lnTo>
                    <a:pt x="12817" y="33312"/>
                  </a:lnTo>
                  <a:lnTo>
                    <a:pt x="13434" y="33831"/>
                  </a:lnTo>
                  <a:lnTo>
                    <a:pt x="14076" y="34374"/>
                  </a:lnTo>
                  <a:lnTo>
                    <a:pt x="14718" y="34868"/>
                  </a:lnTo>
                  <a:lnTo>
                    <a:pt x="15385" y="35362"/>
                  </a:lnTo>
                  <a:lnTo>
                    <a:pt x="16052" y="35856"/>
                  </a:lnTo>
                  <a:lnTo>
                    <a:pt x="17434" y="36794"/>
                  </a:lnTo>
                  <a:lnTo>
                    <a:pt x="18792" y="37708"/>
                  </a:lnTo>
                  <a:lnTo>
                    <a:pt x="18842" y="37733"/>
                  </a:lnTo>
                  <a:lnTo>
                    <a:pt x="18965" y="37733"/>
                  </a:lnTo>
                  <a:lnTo>
                    <a:pt x="19015" y="37708"/>
                  </a:lnTo>
                  <a:lnTo>
                    <a:pt x="19039" y="37658"/>
                  </a:lnTo>
                  <a:lnTo>
                    <a:pt x="19064" y="37609"/>
                  </a:lnTo>
                  <a:lnTo>
                    <a:pt x="19089" y="37560"/>
                  </a:lnTo>
                  <a:lnTo>
                    <a:pt x="19064" y="37486"/>
                  </a:lnTo>
                  <a:lnTo>
                    <a:pt x="18916" y="37140"/>
                  </a:lnTo>
                  <a:lnTo>
                    <a:pt x="18743" y="36794"/>
                  </a:lnTo>
                  <a:lnTo>
                    <a:pt x="18546" y="36448"/>
                  </a:lnTo>
                  <a:lnTo>
                    <a:pt x="18323" y="36127"/>
                  </a:lnTo>
                  <a:lnTo>
                    <a:pt x="18101" y="35831"/>
                  </a:lnTo>
                  <a:lnTo>
                    <a:pt x="17854" y="35535"/>
                  </a:lnTo>
                  <a:lnTo>
                    <a:pt x="17583" y="35238"/>
                  </a:lnTo>
                  <a:lnTo>
                    <a:pt x="17311" y="34967"/>
                  </a:lnTo>
                  <a:lnTo>
                    <a:pt x="16718" y="34424"/>
                  </a:lnTo>
                  <a:lnTo>
                    <a:pt x="16101" y="33905"/>
                  </a:lnTo>
                  <a:lnTo>
                    <a:pt x="15434" y="33411"/>
                  </a:lnTo>
                  <a:lnTo>
                    <a:pt x="14767" y="32917"/>
                  </a:lnTo>
                  <a:lnTo>
                    <a:pt x="13409" y="31954"/>
                  </a:lnTo>
                  <a:lnTo>
                    <a:pt x="12743" y="31436"/>
                  </a:lnTo>
                  <a:lnTo>
                    <a:pt x="12101" y="30917"/>
                  </a:lnTo>
                  <a:lnTo>
                    <a:pt x="11508" y="30374"/>
                  </a:lnTo>
                  <a:lnTo>
                    <a:pt x="11212" y="30077"/>
                  </a:lnTo>
                  <a:lnTo>
                    <a:pt x="10940" y="29781"/>
                  </a:lnTo>
                  <a:lnTo>
                    <a:pt x="10693" y="29485"/>
                  </a:lnTo>
                  <a:lnTo>
                    <a:pt x="10446" y="29164"/>
                  </a:lnTo>
                  <a:lnTo>
                    <a:pt x="10199" y="28818"/>
                  </a:lnTo>
                  <a:lnTo>
                    <a:pt x="10002" y="28497"/>
                  </a:lnTo>
                  <a:lnTo>
                    <a:pt x="9705" y="27929"/>
                  </a:lnTo>
                  <a:lnTo>
                    <a:pt x="9458" y="27336"/>
                  </a:lnTo>
                  <a:lnTo>
                    <a:pt x="9236" y="26744"/>
                  </a:lnTo>
                  <a:lnTo>
                    <a:pt x="9039" y="26151"/>
                  </a:lnTo>
                  <a:lnTo>
                    <a:pt x="8643" y="24941"/>
                  </a:lnTo>
                  <a:lnTo>
                    <a:pt x="8421" y="24349"/>
                  </a:lnTo>
                  <a:lnTo>
                    <a:pt x="8174" y="23781"/>
                  </a:lnTo>
                  <a:lnTo>
                    <a:pt x="7977" y="23410"/>
                  </a:lnTo>
                  <a:lnTo>
                    <a:pt x="7779" y="23064"/>
                  </a:lnTo>
                  <a:lnTo>
                    <a:pt x="7359" y="22373"/>
                  </a:lnTo>
                  <a:lnTo>
                    <a:pt x="6915" y="21682"/>
                  </a:lnTo>
                  <a:lnTo>
                    <a:pt x="6446" y="21015"/>
                  </a:lnTo>
                  <a:lnTo>
                    <a:pt x="6001" y="20324"/>
                  </a:lnTo>
                  <a:lnTo>
                    <a:pt x="5581" y="19632"/>
                  </a:lnTo>
                  <a:lnTo>
                    <a:pt x="5409" y="19286"/>
                  </a:lnTo>
                  <a:lnTo>
                    <a:pt x="5236" y="18916"/>
                  </a:lnTo>
                  <a:lnTo>
                    <a:pt x="5088" y="18546"/>
                  </a:lnTo>
                  <a:lnTo>
                    <a:pt x="4939" y="18150"/>
                  </a:lnTo>
                  <a:lnTo>
                    <a:pt x="4841" y="17780"/>
                  </a:lnTo>
                  <a:lnTo>
                    <a:pt x="4767" y="17410"/>
                  </a:lnTo>
                  <a:lnTo>
                    <a:pt x="4717" y="17039"/>
                  </a:lnTo>
                  <a:lnTo>
                    <a:pt x="4668" y="16644"/>
                  </a:lnTo>
                  <a:lnTo>
                    <a:pt x="4668" y="16274"/>
                  </a:lnTo>
                  <a:lnTo>
                    <a:pt x="4668" y="15879"/>
                  </a:lnTo>
                  <a:lnTo>
                    <a:pt x="4693" y="15484"/>
                  </a:lnTo>
                  <a:lnTo>
                    <a:pt x="4742" y="15113"/>
                  </a:lnTo>
                  <a:lnTo>
                    <a:pt x="4791" y="14718"/>
                  </a:lnTo>
                  <a:lnTo>
                    <a:pt x="4890" y="14348"/>
                  </a:lnTo>
                  <a:lnTo>
                    <a:pt x="4989" y="13953"/>
                  </a:lnTo>
                  <a:lnTo>
                    <a:pt x="5088" y="13582"/>
                  </a:lnTo>
                  <a:lnTo>
                    <a:pt x="5211" y="13212"/>
                  </a:lnTo>
                  <a:lnTo>
                    <a:pt x="5359" y="12841"/>
                  </a:lnTo>
                  <a:lnTo>
                    <a:pt x="5680" y="12125"/>
                  </a:lnTo>
                  <a:lnTo>
                    <a:pt x="6001" y="11483"/>
                  </a:lnTo>
                  <a:lnTo>
                    <a:pt x="6372" y="10866"/>
                  </a:lnTo>
                  <a:lnTo>
                    <a:pt x="6791" y="10249"/>
                  </a:lnTo>
                  <a:lnTo>
                    <a:pt x="7211" y="9656"/>
                  </a:lnTo>
                  <a:lnTo>
                    <a:pt x="7656" y="9063"/>
                  </a:lnTo>
                  <a:lnTo>
                    <a:pt x="8100" y="8495"/>
                  </a:lnTo>
                  <a:lnTo>
                    <a:pt x="9039" y="7359"/>
                  </a:lnTo>
                  <a:lnTo>
                    <a:pt x="9088" y="7335"/>
                  </a:lnTo>
                  <a:lnTo>
                    <a:pt x="9113" y="7310"/>
                  </a:lnTo>
                  <a:lnTo>
                    <a:pt x="9211" y="7310"/>
                  </a:lnTo>
                  <a:lnTo>
                    <a:pt x="9310" y="7335"/>
                  </a:lnTo>
                  <a:lnTo>
                    <a:pt x="9335" y="7384"/>
                  </a:lnTo>
                  <a:lnTo>
                    <a:pt x="9360" y="7433"/>
                  </a:lnTo>
                  <a:lnTo>
                    <a:pt x="11039" y="14940"/>
                  </a:lnTo>
                  <a:lnTo>
                    <a:pt x="11310" y="16052"/>
                  </a:lnTo>
                  <a:lnTo>
                    <a:pt x="11459" y="16595"/>
                  </a:lnTo>
                  <a:lnTo>
                    <a:pt x="11607" y="17138"/>
                  </a:lnTo>
                  <a:lnTo>
                    <a:pt x="11780" y="17681"/>
                  </a:lnTo>
                  <a:lnTo>
                    <a:pt x="12002" y="18200"/>
                  </a:lnTo>
                  <a:lnTo>
                    <a:pt x="12224" y="18694"/>
                  </a:lnTo>
                  <a:lnTo>
                    <a:pt x="12496" y="19188"/>
                  </a:lnTo>
                  <a:lnTo>
                    <a:pt x="12767" y="19607"/>
                  </a:lnTo>
                  <a:lnTo>
                    <a:pt x="13064" y="20027"/>
                  </a:lnTo>
                  <a:lnTo>
                    <a:pt x="13706" y="20793"/>
                  </a:lnTo>
                  <a:lnTo>
                    <a:pt x="14348" y="21558"/>
                  </a:lnTo>
                  <a:lnTo>
                    <a:pt x="14669" y="21953"/>
                  </a:lnTo>
                  <a:lnTo>
                    <a:pt x="14965" y="22373"/>
                  </a:lnTo>
                  <a:lnTo>
                    <a:pt x="15335" y="22966"/>
                  </a:lnTo>
                  <a:lnTo>
                    <a:pt x="15706" y="23608"/>
                  </a:lnTo>
                  <a:lnTo>
                    <a:pt x="16027" y="24274"/>
                  </a:lnTo>
                  <a:lnTo>
                    <a:pt x="16323" y="24941"/>
                  </a:lnTo>
                  <a:lnTo>
                    <a:pt x="16891" y="26275"/>
                  </a:lnTo>
                  <a:lnTo>
                    <a:pt x="17187" y="26941"/>
                  </a:lnTo>
                  <a:lnTo>
                    <a:pt x="17484" y="27608"/>
                  </a:lnTo>
                  <a:lnTo>
                    <a:pt x="17755" y="28127"/>
                  </a:lnTo>
                  <a:lnTo>
                    <a:pt x="18052" y="28621"/>
                  </a:lnTo>
                  <a:lnTo>
                    <a:pt x="18348" y="29114"/>
                  </a:lnTo>
                  <a:lnTo>
                    <a:pt x="18694" y="29559"/>
                  </a:lnTo>
                  <a:lnTo>
                    <a:pt x="19064" y="30003"/>
                  </a:lnTo>
                  <a:lnTo>
                    <a:pt x="19484" y="30399"/>
                  </a:lnTo>
                  <a:lnTo>
                    <a:pt x="19904" y="30769"/>
                  </a:lnTo>
                  <a:lnTo>
                    <a:pt x="20373" y="31065"/>
                  </a:lnTo>
                  <a:lnTo>
                    <a:pt x="20422" y="31090"/>
                  </a:lnTo>
                  <a:lnTo>
                    <a:pt x="20496" y="31090"/>
                  </a:lnTo>
                  <a:lnTo>
                    <a:pt x="20546" y="31065"/>
                  </a:lnTo>
                  <a:lnTo>
                    <a:pt x="20595" y="31041"/>
                  </a:lnTo>
                  <a:lnTo>
                    <a:pt x="20620" y="30991"/>
                  </a:lnTo>
                  <a:lnTo>
                    <a:pt x="20645" y="30917"/>
                  </a:lnTo>
                  <a:lnTo>
                    <a:pt x="20620" y="30868"/>
                  </a:lnTo>
                  <a:lnTo>
                    <a:pt x="20595" y="30794"/>
                  </a:lnTo>
                  <a:lnTo>
                    <a:pt x="20299" y="30473"/>
                  </a:lnTo>
                  <a:lnTo>
                    <a:pt x="20052" y="30127"/>
                  </a:lnTo>
                  <a:lnTo>
                    <a:pt x="19805" y="29732"/>
                  </a:lnTo>
                  <a:lnTo>
                    <a:pt x="19583" y="29361"/>
                  </a:lnTo>
                  <a:lnTo>
                    <a:pt x="19410" y="28942"/>
                  </a:lnTo>
                  <a:lnTo>
                    <a:pt x="19212" y="28546"/>
                  </a:lnTo>
                  <a:lnTo>
                    <a:pt x="19064" y="28127"/>
                  </a:lnTo>
                  <a:lnTo>
                    <a:pt x="18916" y="27707"/>
                  </a:lnTo>
                  <a:lnTo>
                    <a:pt x="18743" y="27139"/>
                  </a:lnTo>
                  <a:lnTo>
                    <a:pt x="18595" y="26571"/>
                  </a:lnTo>
                  <a:lnTo>
                    <a:pt x="18274" y="25410"/>
                  </a:lnTo>
                  <a:lnTo>
                    <a:pt x="18101" y="24842"/>
                  </a:lnTo>
                  <a:lnTo>
                    <a:pt x="17928" y="24274"/>
                  </a:lnTo>
                  <a:lnTo>
                    <a:pt x="17731" y="23707"/>
                  </a:lnTo>
                  <a:lnTo>
                    <a:pt x="17508" y="23163"/>
                  </a:lnTo>
                  <a:lnTo>
                    <a:pt x="17336" y="22818"/>
                  </a:lnTo>
                  <a:lnTo>
                    <a:pt x="17138" y="22472"/>
                  </a:lnTo>
                  <a:lnTo>
                    <a:pt x="16743" y="21805"/>
                  </a:lnTo>
                  <a:lnTo>
                    <a:pt x="16298" y="21163"/>
                  </a:lnTo>
                  <a:lnTo>
                    <a:pt x="15805" y="20546"/>
                  </a:lnTo>
                  <a:lnTo>
                    <a:pt x="15286" y="19953"/>
                  </a:lnTo>
                  <a:lnTo>
                    <a:pt x="14767" y="19385"/>
                  </a:lnTo>
                  <a:lnTo>
                    <a:pt x="13656" y="18274"/>
                  </a:lnTo>
                  <a:lnTo>
                    <a:pt x="13607" y="18225"/>
                  </a:lnTo>
                  <a:lnTo>
                    <a:pt x="13607" y="18200"/>
                  </a:lnTo>
                  <a:lnTo>
                    <a:pt x="13607" y="18101"/>
                  </a:lnTo>
                  <a:lnTo>
                    <a:pt x="13656" y="18002"/>
                  </a:lnTo>
                  <a:lnTo>
                    <a:pt x="13706" y="17978"/>
                  </a:lnTo>
                  <a:lnTo>
                    <a:pt x="13755" y="17978"/>
                  </a:lnTo>
                  <a:lnTo>
                    <a:pt x="14521" y="17904"/>
                  </a:lnTo>
                  <a:lnTo>
                    <a:pt x="14866" y="17879"/>
                  </a:lnTo>
                  <a:lnTo>
                    <a:pt x="15212" y="17879"/>
                  </a:lnTo>
                  <a:lnTo>
                    <a:pt x="15533" y="17904"/>
                  </a:lnTo>
                  <a:lnTo>
                    <a:pt x="15854" y="17953"/>
                  </a:lnTo>
                  <a:lnTo>
                    <a:pt x="16150" y="17978"/>
                  </a:lnTo>
                  <a:lnTo>
                    <a:pt x="16422" y="18052"/>
                  </a:lnTo>
                  <a:lnTo>
                    <a:pt x="16694" y="18126"/>
                  </a:lnTo>
                  <a:lnTo>
                    <a:pt x="16965" y="18200"/>
                  </a:lnTo>
                  <a:lnTo>
                    <a:pt x="17459" y="18422"/>
                  </a:lnTo>
                  <a:lnTo>
                    <a:pt x="17928" y="18669"/>
                  </a:lnTo>
                  <a:lnTo>
                    <a:pt x="18373" y="18990"/>
                  </a:lnTo>
                  <a:lnTo>
                    <a:pt x="18792" y="19311"/>
                  </a:lnTo>
                  <a:lnTo>
                    <a:pt x="19237" y="19706"/>
                  </a:lnTo>
                  <a:lnTo>
                    <a:pt x="19657" y="20126"/>
                  </a:lnTo>
                  <a:lnTo>
                    <a:pt x="20101" y="20570"/>
                  </a:lnTo>
                  <a:lnTo>
                    <a:pt x="21064" y="21558"/>
                  </a:lnTo>
                  <a:lnTo>
                    <a:pt x="21583" y="22101"/>
                  </a:lnTo>
                  <a:lnTo>
                    <a:pt x="22151" y="22645"/>
                  </a:lnTo>
                  <a:lnTo>
                    <a:pt x="22200" y="22669"/>
                  </a:lnTo>
                  <a:lnTo>
                    <a:pt x="22274" y="22694"/>
                  </a:lnTo>
                  <a:lnTo>
                    <a:pt x="22324" y="22694"/>
                  </a:lnTo>
                  <a:lnTo>
                    <a:pt x="22373" y="22669"/>
                  </a:lnTo>
                  <a:lnTo>
                    <a:pt x="22398" y="22645"/>
                  </a:lnTo>
                  <a:lnTo>
                    <a:pt x="22447" y="22595"/>
                  </a:lnTo>
                  <a:lnTo>
                    <a:pt x="22447" y="22546"/>
                  </a:lnTo>
                  <a:lnTo>
                    <a:pt x="22447" y="22472"/>
                  </a:lnTo>
                  <a:lnTo>
                    <a:pt x="22398" y="22200"/>
                  </a:lnTo>
                  <a:lnTo>
                    <a:pt x="22299" y="21904"/>
                  </a:lnTo>
                  <a:lnTo>
                    <a:pt x="22176" y="21608"/>
                  </a:lnTo>
                  <a:lnTo>
                    <a:pt x="22027" y="21311"/>
                  </a:lnTo>
                  <a:lnTo>
                    <a:pt x="21879" y="20990"/>
                  </a:lnTo>
                  <a:lnTo>
                    <a:pt x="21682" y="20694"/>
                  </a:lnTo>
                  <a:lnTo>
                    <a:pt x="21484" y="20373"/>
                  </a:lnTo>
                  <a:lnTo>
                    <a:pt x="21237" y="20077"/>
                  </a:lnTo>
                  <a:lnTo>
                    <a:pt x="20990" y="19780"/>
                  </a:lnTo>
                  <a:lnTo>
                    <a:pt x="20719" y="19509"/>
                  </a:lnTo>
                  <a:lnTo>
                    <a:pt x="20447" y="19237"/>
                  </a:lnTo>
                  <a:lnTo>
                    <a:pt x="20151" y="18965"/>
                  </a:lnTo>
                  <a:lnTo>
                    <a:pt x="19830" y="18718"/>
                  </a:lnTo>
                  <a:lnTo>
                    <a:pt x="19509" y="18496"/>
                  </a:lnTo>
                  <a:lnTo>
                    <a:pt x="19163" y="18274"/>
                  </a:lnTo>
                  <a:lnTo>
                    <a:pt x="18817" y="18101"/>
                  </a:lnTo>
                  <a:lnTo>
                    <a:pt x="17780" y="17607"/>
                  </a:lnTo>
                  <a:lnTo>
                    <a:pt x="17039" y="17286"/>
                  </a:lnTo>
                  <a:lnTo>
                    <a:pt x="16397" y="17064"/>
                  </a:lnTo>
                  <a:lnTo>
                    <a:pt x="15656" y="16768"/>
                  </a:lnTo>
                  <a:lnTo>
                    <a:pt x="15360" y="16619"/>
                  </a:lnTo>
                  <a:lnTo>
                    <a:pt x="15039" y="16471"/>
                  </a:lnTo>
                  <a:lnTo>
                    <a:pt x="14743" y="16274"/>
                  </a:lnTo>
                  <a:lnTo>
                    <a:pt x="14422" y="16076"/>
                  </a:lnTo>
                  <a:lnTo>
                    <a:pt x="14125" y="15854"/>
                  </a:lnTo>
                  <a:lnTo>
                    <a:pt x="13829" y="15607"/>
                  </a:lnTo>
                  <a:lnTo>
                    <a:pt x="13533" y="15335"/>
                  </a:lnTo>
                  <a:lnTo>
                    <a:pt x="13236" y="15064"/>
                  </a:lnTo>
                  <a:lnTo>
                    <a:pt x="12965" y="14792"/>
                  </a:lnTo>
                  <a:lnTo>
                    <a:pt x="12718" y="14496"/>
                  </a:lnTo>
                  <a:lnTo>
                    <a:pt x="12471" y="14199"/>
                  </a:lnTo>
                  <a:lnTo>
                    <a:pt x="12224" y="13903"/>
                  </a:lnTo>
                  <a:lnTo>
                    <a:pt x="12026" y="13607"/>
                  </a:lnTo>
                  <a:lnTo>
                    <a:pt x="11829" y="13286"/>
                  </a:lnTo>
                  <a:lnTo>
                    <a:pt x="11656" y="12990"/>
                  </a:lnTo>
                  <a:lnTo>
                    <a:pt x="11533" y="12693"/>
                  </a:lnTo>
                  <a:lnTo>
                    <a:pt x="11360" y="12273"/>
                  </a:lnTo>
                  <a:lnTo>
                    <a:pt x="11212" y="11854"/>
                  </a:lnTo>
                  <a:lnTo>
                    <a:pt x="11088" y="11434"/>
                  </a:lnTo>
                  <a:lnTo>
                    <a:pt x="10965" y="10989"/>
                  </a:lnTo>
                  <a:lnTo>
                    <a:pt x="10866" y="10545"/>
                  </a:lnTo>
                  <a:lnTo>
                    <a:pt x="10792" y="10125"/>
                  </a:lnTo>
                  <a:lnTo>
                    <a:pt x="10718" y="9681"/>
                  </a:lnTo>
                  <a:lnTo>
                    <a:pt x="10668" y="9236"/>
                  </a:lnTo>
                  <a:lnTo>
                    <a:pt x="10644" y="8792"/>
                  </a:lnTo>
                  <a:lnTo>
                    <a:pt x="10619" y="8347"/>
                  </a:lnTo>
                  <a:lnTo>
                    <a:pt x="10594" y="7903"/>
                  </a:lnTo>
                  <a:lnTo>
                    <a:pt x="10619" y="7458"/>
                  </a:lnTo>
                  <a:lnTo>
                    <a:pt x="10644" y="7014"/>
                  </a:lnTo>
                  <a:lnTo>
                    <a:pt x="10693" y="6569"/>
                  </a:lnTo>
                  <a:lnTo>
                    <a:pt x="10742" y="6125"/>
                  </a:lnTo>
                  <a:lnTo>
                    <a:pt x="10817" y="5680"/>
                  </a:lnTo>
                  <a:lnTo>
                    <a:pt x="10866" y="5458"/>
                  </a:lnTo>
                  <a:lnTo>
                    <a:pt x="10965" y="5162"/>
                  </a:lnTo>
                  <a:lnTo>
                    <a:pt x="11261" y="4421"/>
                  </a:lnTo>
                  <a:lnTo>
                    <a:pt x="11977" y="2618"/>
                  </a:lnTo>
                  <a:lnTo>
                    <a:pt x="12323" y="1705"/>
                  </a:lnTo>
                  <a:lnTo>
                    <a:pt x="12446" y="1309"/>
                  </a:lnTo>
                  <a:lnTo>
                    <a:pt x="12545" y="939"/>
                  </a:lnTo>
                  <a:lnTo>
                    <a:pt x="12594" y="618"/>
                  </a:lnTo>
                  <a:lnTo>
                    <a:pt x="12619" y="346"/>
                  </a:lnTo>
                  <a:lnTo>
                    <a:pt x="12594" y="248"/>
                  </a:lnTo>
                  <a:lnTo>
                    <a:pt x="12570" y="149"/>
                  </a:lnTo>
                  <a:lnTo>
                    <a:pt x="12545" y="99"/>
                  </a:lnTo>
                  <a:lnTo>
                    <a:pt x="12471" y="50"/>
                  </a:lnTo>
                  <a:lnTo>
                    <a:pt x="12397" y="25"/>
                  </a:lnTo>
                  <a:lnTo>
                    <a:pt x="122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6999535" y="2117108"/>
              <a:ext cx="957792" cy="1797162"/>
            </a:xfrm>
            <a:custGeom>
              <a:avLst/>
              <a:gdLst/>
              <a:ahLst/>
              <a:cxnLst/>
              <a:rect l="l" t="t" r="r" b="b"/>
              <a:pathLst>
                <a:path w="28769" h="53981" extrusionOk="0">
                  <a:moveTo>
                    <a:pt x="2420" y="1"/>
                  </a:moveTo>
                  <a:lnTo>
                    <a:pt x="2346" y="25"/>
                  </a:lnTo>
                  <a:lnTo>
                    <a:pt x="2272" y="124"/>
                  </a:lnTo>
                  <a:lnTo>
                    <a:pt x="2025" y="420"/>
                  </a:lnTo>
                  <a:lnTo>
                    <a:pt x="1729" y="890"/>
                  </a:lnTo>
                  <a:lnTo>
                    <a:pt x="1408" y="1433"/>
                  </a:lnTo>
                  <a:lnTo>
                    <a:pt x="791" y="2519"/>
                  </a:lnTo>
                  <a:lnTo>
                    <a:pt x="445" y="3161"/>
                  </a:lnTo>
                  <a:lnTo>
                    <a:pt x="272" y="3507"/>
                  </a:lnTo>
                  <a:lnTo>
                    <a:pt x="149" y="3828"/>
                  </a:lnTo>
                  <a:lnTo>
                    <a:pt x="75" y="4124"/>
                  </a:lnTo>
                  <a:lnTo>
                    <a:pt x="25" y="4396"/>
                  </a:lnTo>
                  <a:lnTo>
                    <a:pt x="0" y="4692"/>
                  </a:lnTo>
                  <a:lnTo>
                    <a:pt x="0" y="4989"/>
                  </a:lnTo>
                  <a:lnTo>
                    <a:pt x="50" y="5705"/>
                  </a:lnTo>
                  <a:lnTo>
                    <a:pt x="173" y="7680"/>
                  </a:lnTo>
                  <a:lnTo>
                    <a:pt x="247" y="8668"/>
                  </a:lnTo>
                  <a:lnTo>
                    <a:pt x="346" y="9631"/>
                  </a:lnTo>
                  <a:lnTo>
                    <a:pt x="470" y="10594"/>
                  </a:lnTo>
                  <a:lnTo>
                    <a:pt x="667" y="11557"/>
                  </a:lnTo>
                  <a:lnTo>
                    <a:pt x="791" y="12051"/>
                  </a:lnTo>
                  <a:lnTo>
                    <a:pt x="914" y="12520"/>
                  </a:lnTo>
                  <a:lnTo>
                    <a:pt x="1062" y="12989"/>
                  </a:lnTo>
                  <a:lnTo>
                    <a:pt x="1235" y="13459"/>
                  </a:lnTo>
                  <a:lnTo>
                    <a:pt x="1581" y="14273"/>
                  </a:lnTo>
                  <a:lnTo>
                    <a:pt x="1951" y="15039"/>
                  </a:lnTo>
                  <a:lnTo>
                    <a:pt x="2741" y="16595"/>
                  </a:lnTo>
                  <a:lnTo>
                    <a:pt x="3137" y="17385"/>
                  </a:lnTo>
                  <a:lnTo>
                    <a:pt x="3482" y="18175"/>
                  </a:lnTo>
                  <a:lnTo>
                    <a:pt x="3655" y="18570"/>
                  </a:lnTo>
                  <a:lnTo>
                    <a:pt x="3803" y="18965"/>
                  </a:lnTo>
                  <a:lnTo>
                    <a:pt x="3927" y="19385"/>
                  </a:lnTo>
                  <a:lnTo>
                    <a:pt x="4050" y="19805"/>
                  </a:lnTo>
                  <a:lnTo>
                    <a:pt x="4149" y="20274"/>
                  </a:lnTo>
                  <a:lnTo>
                    <a:pt x="4223" y="20768"/>
                  </a:lnTo>
                  <a:lnTo>
                    <a:pt x="4297" y="21262"/>
                  </a:lnTo>
                  <a:lnTo>
                    <a:pt x="4322" y="21756"/>
                  </a:lnTo>
                  <a:lnTo>
                    <a:pt x="4371" y="22719"/>
                  </a:lnTo>
                  <a:lnTo>
                    <a:pt x="4347" y="23731"/>
                  </a:lnTo>
                  <a:lnTo>
                    <a:pt x="4322" y="25707"/>
                  </a:lnTo>
                  <a:lnTo>
                    <a:pt x="4322" y="26694"/>
                  </a:lnTo>
                  <a:lnTo>
                    <a:pt x="4347" y="27188"/>
                  </a:lnTo>
                  <a:lnTo>
                    <a:pt x="4396" y="27682"/>
                  </a:lnTo>
                  <a:lnTo>
                    <a:pt x="4445" y="28250"/>
                  </a:lnTo>
                  <a:lnTo>
                    <a:pt x="4544" y="28793"/>
                  </a:lnTo>
                  <a:lnTo>
                    <a:pt x="4643" y="29312"/>
                  </a:lnTo>
                  <a:lnTo>
                    <a:pt x="4766" y="29855"/>
                  </a:lnTo>
                  <a:lnTo>
                    <a:pt x="4914" y="30374"/>
                  </a:lnTo>
                  <a:lnTo>
                    <a:pt x="5063" y="30917"/>
                  </a:lnTo>
                  <a:lnTo>
                    <a:pt x="5433" y="31954"/>
                  </a:lnTo>
                  <a:lnTo>
                    <a:pt x="5853" y="32967"/>
                  </a:lnTo>
                  <a:lnTo>
                    <a:pt x="6297" y="33979"/>
                  </a:lnTo>
                  <a:lnTo>
                    <a:pt x="6791" y="34991"/>
                  </a:lnTo>
                  <a:lnTo>
                    <a:pt x="7285" y="36004"/>
                  </a:lnTo>
                  <a:lnTo>
                    <a:pt x="8297" y="38004"/>
                  </a:lnTo>
                  <a:lnTo>
                    <a:pt x="8791" y="38992"/>
                  </a:lnTo>
                  <a:lnTo>
                    <a:pt x="9261" y="40029"/>
                  </a:lnTo>
                  <a:lnTo>
                    <a:pt x="9705" y="41041"/>
                  </a:lnTo>
                  <a:lnTo>
                    <a:pt x="10100" y="42078"/>
                  </a:lnTo>
                  <a:lnTo>
                    <a:pt x="10298" y="42597"/>
                  </a:lnTo>
                  <a:lnTo>
                    <a:pt x="10446" y="43140"/>
                  </a:lnTo>
                  <a:lnTo>
                    <a:pt x="10594" y="43659"/>
                  </a:lnTo>
                  <a:lnTo>
                    <a:pt x="10717" y="44202"/>
                  </a:lnTo>
                  <a:lnTo>
                    <a:pt x="10866" y="44943"/>
                  </a:lnTo>
                  <a:lnTo>
                    <a:pt x="11014" y="45708"/>
                  </a:lnTo>
                  <a:lnTo>
                    <a:pt x="11211" y="47190"/>
                  </a:lnTo>
                  <a:lnTo>
                    <a:pt x="11335" y="47956"/>
                  </a:lnTo>
                  <a:lnTo>
                    <a:pt x="11483" y="48696"/>
                  </a:lnTo>
                  <a:lnTo>
                    <a:pt x="11656" y="49412"/>
                  </a:lnTo>
                  <a:lnTo>
                    <a:pt x="11853" y="50153"/>
                  </a:lnTo>
                  <a:lnTo>
                    <a:pt x="12076" y="50721"/>
                  </a:lnTo>
                  <a:lnTo>
                    <a:pt x="12347" y="51314"/>
                  </a:lnTo>
                  <a:lnTo>
                    <a:pt x="12644" y="51857"/>
                  </a:lnTo>
                  <a:lnTo>
                    <a:pt x="13014" y="52376"/>
                  </a:lnTo>
                  <a:lnTo>
                    <a:pt x="13211" y="52623"/>
                  </a:lnTo>
                  <a:lnTo>
                    <a:pt x="13409" y="52870"/>
                  </a:lnTo>
                  <a:lnTo>
                    <a:pt x="13631" y="53092"/>
                  </a:lnTo>
                  <a:lnTo>
                    <a:pt x="13854" y="53289"/>
                  </a:lnTo>
                  <a:lnTo>
                    <a:pt x="14076" y="53487"/>
                  </a:lnTo>
                  <a:lnTo>
                    <a:pt x="14323" y="53660"/>
                  </a:lnTo>
                  <a:lnTo>
                    <a:pt x="14594" y="53833"/>
                  </a:lnTo>
                  <a:lnTo>
                    <a:pt x="14866" y="53981"/>
                  </a:lnTo>
                  <a:lnTo>
                    <a:pt x="14965" y="53981"/>
                  </a:lnTo>
                  <a:lnTo>
                    <a:pt x="15014" y="53956"/>
                  </a:lnTo>
                  <a:lnTo>
                    <a:pt x="15063" y="53907"/>
                  </a:lnTo>
                  <a:lnTo>
                    <a:pt x="15063" y="53857"/>
                  </a:lnTo>
                  <a:lnTo>
                    <a:pt x="15088" y="53808"/>
                  </a:lnTo>
                  <a:lnTo>
                    <a:pt x="15063" y="53759"/>
                  </a:lnTo>
                  <a:lnTo>
                    <a:pt x="15014" y="53709"/>
                  </a:lnTo>
                  <a:lnTo>
                    <a:pt x="14619" y="53314"/>
                  </a:lnTo>
                  <a:lnTo>
                    <a:pt x="14224" y="52870"/>
                  </a:lnTo>
                  <a:lnTo>
                    <a:pt x="13878" y="52400"/>
                  </a:lnTo>
                  <a:lnTo>
                    <a:pt x="13582" y="51907"/>
                  </a:lnTo>
                  <a:lnTo>
                    <a:pt x="13310" y="51388"/>
                  </a:lnTo>
                  <a:lnTo>
                    <a:pt x="13063" y="50845"/>
                  </a:lnTo>
                  <a:lnTo>
                    <a:pt x="12841" y="50301"/>
                  </a:lnTo>
                  <a:lnTo>
                    <a:pt x="12668" y="49758"/>
                  </a:lnTo>
                  <a:lnTo>
                    <a:pt x="12471" y="49067"/>
                  </a:lnTo>
                  <a:lnTo>
                    <a:pt x="12298" y="48375"/>
                  </a:lnTo>
                  <a:lnTo>
                    <a:pt x="12002" y="46968"/>
                  </a:lnTo>
                  <a:lnTo>
                    <a:pt x="11730" y="45585"/>
                  </a:lnTo>
                  <a:lnTo>
                    <a:pt x="11582" y="44894"/>
                  </a:lnTo>
                  <a:lnTo>
                    <a:pt x="11434" y="44202"/>
                  </a:lnTo>
                  <a:lnTo>
                    <a:pt x="11261" y="43585"/>
                  </a:lnTo>
                  <a:lnTo>
                    <a:pt x="11088" y="42992"/>
                  </a:lnTo>
                  <a:lnTo>
                    <a:pt x="10866" y="42399"/>
                  </a:lnTo>
                  <a:lnTo>
                    <a:pt x="10668" y="41807"/>
                  </a:lnTo>
                  <a:lnTo>
                    <a:pt x="10199" y="40646"/>
                  </a:lnTo>
                  <a:lnTo>
                    <a:pt x="9705" y="39510"/>
                  </a:lnTo>
                  <a:lnTo>
                    <a:pt x="8668" y="37214"/>
                  </a:lnTo>
                  <a:lnTo>
                    <a:pt x="8149" y="36078"/>
                  </a:lnTo>
                  <a:lnTo>
                    <a:pt x="7680" y="34917"/>
                  </a:lnTo>
                  <a:lnTo>
                    <a:pt x="7236" y="33806"/>
                  </a:lnTo>
                  <a:lnTo>
                    <a:pt x="7038" y="33238"/>
                  </a:lnTo>
                  <a:lnTo>
                    <a:pt x="6865" y="32645"/>
                  </a:lnTo>
                  <a:lnTo>
                    <a:pt x="6692" y="32078"/>
                  </a:lnTo>
                  <a:lnTo>
                    <a:pt x="6520" y="31485"/>
                  </a:lnTo>
                  <a:lnTo>
                    <a:pt x="6396" y="30917"/>
                  </a:lnTo>
                  <a:lnTo>
                    <a:pt x="6273" y="30324"/>
                  </a:lnTo>
                  <a:lnTo>
                    <a:pt x="6199" y="29732"/>
                  </a:lnTo>
                  <a:lnTo>
                    <a:pt x="6124" y="29139"/>
                  </a:lnTo>
                  <a:lnTo>
                    <a:pt x="6075" y="28546"/>
                  </a:lnTo>
                  <a:lnTo>
                    <a:pt x="6050" y="27954"/>
                  </a:lnTo>
                  <a:lnTo>
                    <a:pt x="6075" y="27361"/>
                  </a:lnTo>
                  <a:lnTo>
                    <a:pt x="6124" y="26768"/>
                  </a:lnTo>
                  <a:lnTo>
                    <a:pt x="6199" y="26200"/>
                  </a:lnTo>
                  <a:lnTo>
                    <a:pt x="6297" y="25608"/>
                  </a:lnTo>
                  <a:lnTo>
                    <a:pt x="6322" y="25558"/>
                  </a:lnTo>
                  <a:lnTo>
                    <a:pt x="6347" y="25534"/>
                  </a:lnTo>
                  <a:lnTo>
                    <a:pt x="6421" y="25484"/>
                  </a:lnTo>
                  <a:lnTo>
                    <a:pt x="6520" y="25509"/>
                  </a:lnTo>
                  <a:lnTo>
                    <a:pt x="6569" y="25534"/>
                  </a:lnTo>
                  <a:lnTo>
                    <a:pt x="6594" y="25583"/>
                  </a:lnTo>
                  <a:lnTo>
                    <a:pt x="6791" y="26028"/>
                  </a:lnTo>
                  <a:lnTo>
                    <a:pt x="7013" y="26472"/>
                  </a:lnTo>
                  <a:lnTo>
                    <a:pt x="7483" y="27336"/>
                  </a:lnTo>
                  <a:lnTo>
                    <a:pt x="8001" y="28176"/>
                  </a:lnTo>
                  <a:lnTo>
                    <a:pt x="8569" y="29016"/>
                  </a:lnTo>
                  <a:lnTo>
                    <a:pt x="9137" y="29830"/>
                  </a:lnTo>
                  <a:lnTo>
                    <a:pt x="9754" y="30621"/>
                  </a:lnTo>
                  <a:lnTo>
                    <a:pt x="10989" y="32176"/>
                  </a:lnTo>
                  <a:lnTo>
                    <a:pt x="12248" y="33732"/>
                  </a:lnTo>
                  <a:lnTo>
                    <a:pt x="12866" y="34522"/>
                  </a:lnTo>
                  <a:lnTo>
                    <a:pt x="13458" y="35337"/>
                  </a:lnTo>
                  <a:lnTo>
                    <a:pt x="14051" y="36152"/>
                  </a:lnTo>
                  <a:lnTo>
                    <a:pt x="14594" y="36967"/>
                  </a:lnTo>
                  <a:lnTo>
                    <a:pt x="15113" y="37806"/>
                  </a:lnTo>
                  <a:lnTo>
                    <a:pt x="15607" y="38695"/>
                  </a:lnTo>
                  <a:lnTo>
                    <a:pt x="15854" y="39214"/>
                  </a:lnTo>
                  <a:lnTo>
                    <a:pt x="16101" y="39757"/>
                  </a:lnTo>
                  <a:lnTo>
                    <a:pt x="16570" y="40844"/>
                  </a:lnTo>
                  <a:lnTo>
                    <a:pt x="17459" y="43066"/>
                  </a:lnTo>
                  <a:lnTo>
                    <a:pt x="17903" y="44153"/>
                  </a:lnTo>
                  <a:lnTo>
                    <a:pt x="18150" y="44696"/>
                  </a:lnTo>
                  <a:lnTo>
                    <a:pt x="18422" y="45215"/>
                  </a:lnTo>
                  <a:lnTo>
                    <a:pt x="18693" y="45733"/>
                  </a:lnTo>
                  <a:lnTo>
                    <a:pt x="18990" y="46227"/>
                  </a:lnTo>
                  <a:lnTo>
                    <a:pt x="19311" y="46721"/>
                  </a:lnTo>
                  <a:lnTo>
                    <a:pt x="19656" y="47190"/>
                  </a:lnTo>
                  <a:lnTo>
                    <a:pt x="19706" y="47239"/>
                  </a:lnTo>
                  <a:lnTo>
                    <a:pt x="19755" y="47264"/>
                  </a:lnTo>
                  <a:lnTo>
                    <a:pt x="19805" y="47264"/>
                  </a:lnTo>
                  <a:lnTo>
                    <a:pt x="19854" y="47239"/>
                  </a:lnTo>
                  <a:lnTo>
                    <a:pt x="19879" y="47215"/>
                  </a:lnTo>
                  <a:lnTo>
                    <a:pt x="19928" y="47165"/>
                  </a:lnTo>
                  <a:lnTo>
                    <a:pt x="19928" y="47116"/>
                  </a:lnTo>
                  <a:lnTo>
                    <a:pt x="19928" y="47067"/>
                  </a:lnTo>
                  <a:lnTo>
                    <a:pt x="19459" y="45585"/>
                  </a:lnTo>
                  <a:lnTo>
                    <a:pt x="18965" y="44128"/>
                  </a:lnTo>
                  <a:lnTo>
                    <a:pt x="18422" y="42671"/>
                  </a:lnTo>
                  <a:lnTo>
                    <a:pt x="17829" y="41239"/>
                  </a:lnTo>
                  <a:lnTo>
                    <a:pt x="17212" y="39831"/>
                  </a:lnTo>
                  <a:lnTo>
                    <a:pt x="16545" y="38424"/>
                  </a:lnTo>
                  <a:lnTo>
                    <a:pt x="15829" y="37066"/>
                  </a:lnTo>
                  <a:lnTo>
                    <a:pt x="15088" y="35708"/>
                  </a:lnTo>
                  <a:lnTo>
                    <a:pt x="14298" y="34374"/>
                  </a:lnTo>
                  <a:lnTo>
                    <a:pt x="13458" y="33065"/>
                  </a:lnTo>
                  <a:lnTo>
                    <a:pt x="12594" y="31781"/>
                  </a:lnTo>
                  <a:lnTo>
                    <a:pt x="11705" y="30522"/>
                  </a:lnTo>
                  <a:lnTo>
                    <a:pt x="10767" y="29287"/>
                  </a:lnTo>
                  <a:lnTo>
                    <a:pt x="9804" y="28077"/>
                  </a:lnTo>
                  <a:lnTo>
                    <a:pt x="8800" y="26927"/>
                  </a:lnTo>
                  <a:lnTo>
                    <a:pt x="8800" y="26927"/>
                  </a:lnTo>
                  <a:lnTo>
                    <a:pt x="8816" y="26941"/>
                  </a:lnTo>
                  <a:lnTo>
                    <a:pt x="9137" y="27188"/>
                  </a:lnTo>
                  <a:lnTo>
                    <a:pt x="9458" y="27386"/>
                  </a:lnTo>
                  <a:lnTo>
                    <a:pt x="9804" y="27608"/>
                  </a:lnTo>
                  <a:lnTo>
                    <a:pt x="10174" y="27781"/>
                  </a:lnTo>
                  <a:lnTo>
                    <a:pt x="10545" y="27929"/>
                  </a:lnTo>
                  <a:lnTo>
                    <a:pt x="10940" y="28077"/>
                  </a:lnTo>
                  <a:lnTo>
                    <a:pt x="11335" y="28225"/>
                  </a:lnTo>
                  <a:lnTo>
                    <a:pt x="11730" y="28324"/>
                  </a:lnTo>
                  <a:lnTo>
                    <a:pt x="12520" y="28497"/>
                  </a:lnTo>
                  <a:lnTo>
                    <a:pt x="13335" y="28645"/>
                  </a:lnTo>
                  <a:lnTo>
                    <a:pt x="14125" y="28719"/>
                  </a:lnTo>
                  <a:lnTo>
                    <a:pt x="14940" y="28793"/>
                  </a:lnTo>
                  <a:lnTo>
                    <a:pt x="16570" y="28917"/>
                  </a:lnTo>
                  <a:lnTo>
                    <a:pt x="17385" y="28991"/>
                  </a:lnTo>
                  <a:lnTo>
                    <a:pt x="18175" y="29090"/>
                  </a:lnTo>
                  <a:lnTo>
                    <a:pt x="18965" y="29213"/>
                  </a:lnTo>
                  <a:lnTo>
                    <a:pt x="19360" y="29312"/>
                  </a:lnTo>
                  <a:lnTo>
                    <a:pt x="19755" y="29411"/>
                  </a:lnTo>
                  <a:lnTo>
                    <a:pt x="20224" y="29559"/>
                  </a:lnTo>
                  <a:lnTo>
                    <a:pt x="20694" y="29756"/>
                  </a:lnTo>
                  <a:lnTo>
                    <a:pt x="21138" y="29954"/>
                  </a:lnTo>
                  <a:lnTo>
                    <a:pt x="21583" y="30176"/>
                  </a:lnTo>
                  <a:lnTo>
                    <a:pt x="22027" y="30423"/>
                  </a:lnTo>
                  <a:lnTo>
                    <a:pt x="22447" y="30670"/>
                  </a:lnTo>
                  <a:lnTo>
                    <a:pt x="22842" y="30966"/>
                  </a:lnTo>
                  <a:lnTo>
                    <a:pt x="23237" y="31287"/>
                  </a:lnTo>
                  <a:lnTo>
                    <a:pt x="23607" y="31608"/>
                  </a:lnTo>
                  <a:lnTo>
                    <a:pt x="23953" y="31954"/>
                  </a:lnTo>
                  <a:lnTo>
                    <a:pt x="24299" y="32300"/>
                  </a:lnTo>
                  <a:lnTo>
                    <a:pt x="24620" y="32695"/>
                  </a:lnTo>
                  <a:lnTo>
                    <a:pt x="24941" y="33090"/>
                  </a:lnTo>
                  <a:lnTo>
                    <a:pt x="25213" y="33485"/>
                  </a:lnTo>
                  <a:lnTo>
                    <a:pt x="25484" y="33905"/>
                  </a:lnTo>
                  <a:lnTo>
                    <a:pt x="25706" y="34349"/>
                  </a:lnTo>
                  <a:lnTo>
                    <a:pt x="25756" y="34399"/>
                  </a:lnTo>
                  <a:lnTo>
                    <a:pt x="25805" y="34423"/>
                  </a:lnTo>
                  <a:lnTo>
                    <a:pt x="25904" y="34423"/>
                  </a:lnTo>
                  <a:lnTo>
                    <a:pt x="25953" y="34399"/>
                  </a:lnTo>
                  <a:lnTo>
                    <a:pt x="26003" y="34349"/>
                  </a:lnTo>
                  <a:lnTo>
                    <a:pt x="26003" y="34300"/>
                  </a:lnTo>
                  <a:lnTo>
                    <a:pt x="26003" y="34226"/>
                  </a:lnTo>
                  <a:lnTo>
                    <a:pt x="25879" y="33831"/>
                  </a:lnTo>
                  <a:lnTo>
                    <a:pt x="25756" y="33436"/>
                  </a:lnTo>
                  <a:lnTo>
                    <a:pt x="25583" y="33065"/>
                  </a:lnTo>
                  <a:lnTo>
                    <a:pt x="25410" y="32670"/>
                  </a:lnTo>
                  <a:lnTo>
                    <a:pt x="25213" y="32324"/>
                  </a:lnTo>
                  <a:lnTo>
                    <a:pt x="24990" y="31954"/>
                  </a:lnTo>
                  <a:lnTo>
                    <a:pt x="24768" y="31608"/>
                  </a:lnTo>
                  <a:lnTo>
                    <a:pt x="24521" y="31263"/>
                  </a:lnTo>
                  <a:lnTo>
                    <a:pt x="24249" y="30942"/>
                  </a:lnTo>
                  <a:lnTo>
                    <a:pt x="23978" y="30645"/>
                  </a:lnTo>
                  <a:lnTo>
                    <a:pt x="23682" y="30349"/>
                  </a:lnTo>
                  <a:lnTo>
                    <a:pt x="23385" y="30077"/>
                  </a:lnTo>
                  <a:lnTo>
                    <a:pt x="23064" y="29806"/>
                  </a:lnTo>
                  <a:lnTo>
                    <a:pt x="22718" y="29559"/>
                  </a:lnTo>
                  <a:lnTo>
                    <a:pt x="22373" y="29337"/>
                  </a:lnTo>
                  <a:lnTo>
                    <a:pt x="22027" y="29114"/>
                  </a:lnTo>
                  <a:lnTo>
                    <a:pt x="21434" y="28818"/>
                  </a:lnTo>
                  <a:lnTo>
                    <a:pt x="20817" y="28571"/>
                  </a:lnTo>
                  <a:lnTo>
                    <a:pt x="20175" y="28349"/>
                  </a:lnTo>
                  <a:lnTo>
                    <a:pt x="19533" y="28151"/>
                  </a:lnTo>
                  <a:lnTo>
                    <a:pt x="18891" y="28003"/>
                  </a:lnTo>
                  <a:lnTo>
                    <a:pt x="18249" y="27855"/>
                  </a:lnTo>
                  <a:lnTo>
                    <a:pt x="16916" y="27633"/>
                  </a:lnTo>
                  <a:lnTo>
                    <a:pt x="15582" y="27386"/>
                  </a:lnTo>
                  <a:lnTo>
                    <a:pt x="14915" y="27262"/>
                  </a:lnTo>
                  <a:lnTo>
                    <a:pt x="14249" y="27114"/>
                  </a:lnTo>
                  <a:lnTo>
                    <a:pt x="13607" y="26966"/>
                  </a:lnTo>
                  <a:lnTo>
                    <a:pt x="12965" y="26768"/>
                  </a:lnTo>
                  <a:lnTo>
                    <a:pt x="12347" y="26546"/>
                  </a:lnTo>
                  <a:lnTo>
                    <a:pt x="11730" y="26275"/>
                  </a:lnTo>
                  <a:lnTo>
                    <a:pt x="11187" y="25978"/>
                  </a:lnTo>
                  <a:lnTo>
                    <a:pt x="10643" y="25657"/>
                  </a:lnTo>
                  <a:lnTo>
                    <a:pt x="10149" y="25311"/>
                  </a:lnTo>
                  <a:lnTo>
                    <a:pt x="9656" y="24916"/>
                  </a:lnTo>
                  <a:lnTo>
                    <a:pt x="9186" y="24497"/>
                  </a:lnTo>
                  <a:lnTo>
                    <a:pt x="8742" y="24052"/>
                  </a:lnTo>
                  <a:lnTo>
                    <a:pt x="8322" y="23608"/>
                  </a:lnTo>
                  <a:lnTo>
                    <a:pt x="7927" y="23114"/>
                  </a:lnTo>
                  <a:lnTo>
                    <a:pt x="7532" y="22620"/>
                  </a:lnTo>
                  <a:lnTo>
                    <a:pt x="7162" y="22101"/>
                  </a:lnTo>
                  <a:lnTo>
                    <a:pt x="6816" y="21558"/>
                  </a:lnTo>
                  <a:lnTo>
                    <a:pt x="6495" y="21015"/>
                  </a:lnTo>
                  <a:lnTo>
                    <a:pt x="6174" y="20472"/>
                  </a:lnTo>
                  <a:lnTo>
                    <a:pt x="5878" y="19904"/>
                  </a:lnTo>
                  <a:lnTo>
                    <a:pt x="5334" y="18768"/>
                  </a:lnTo>
                  <a:lnTo>
                    <a:pt x="4939" y="17903"/>
                  </a:lnTo>
                  <a:lnTo>
                    <a:pt x="4569" y="17014"/>
                  </a:lnTo>
                  <a:lnTo>
                    <a:pt x="4223" y="16101"/>
                  </a:lnTo>
                  <a:lnTo>
                    <a:pt x="3902" y="15212"/>
                  </a:lnTo>
                  <a:lnTo>
                    <a:pt x="3606" y="14298"/>
                  </a:lnTo>
                  <a:lnTo>
                    <a:pt x="3334" y="13360"/>
                  </a:lnTo>
                  <a:lnTo>
                    <a:pt x="3087" y="12446"/>
                  </a:lnTo>
                  <a:lnTo>
                    <a:pt x="2865" y="11508"/>
                  </a:lnTo>
                  <a:lnTo>
                    <a:pt x="2667" y="10569"/>
                  </a:lnTo>
                  <a:lnTo>
                    <a:pt x="2495" y="9631"/>
                  </a:lnTo>
                  <a:lnTo>
                    <a:pt x="2346" y="8668"/>
                  </a:lnTo>
                  <a:lnTo>
                    <a:pt x="2223" y="7730"/>
                  </a:lnTo>
                  <a:lnTo>
                    <a:pt x="2124" y="6767"/>
                  </a:lnTo>
                  <a:lnTo>
                    <a:pt x="2050" y="5804"/>
                  </a:lnTo>
                  <a:lnTo>
                    <a:pt x="1976" y="4840"/>
                  </a:lnTo>
                  <a:lnTo>
                    <a:pt x="1951" y="3877"/>
                  </a:lnTo>
                  <a:lnTo>
                    <a:pt x="1976" y="3828"/>
                  </a:lnTo>
                  <a:lnTo>
                    <a:pt x="2001" y="3803"/>
                  </a:lnTo>
                  <a:lnTo>
                    <a:pt x="2050" y="3754"/>
                  </a:lnTo>
                  <a:lnTo>
                    <a:pt x="2149" y="3729"/>
                  </a:lnTo>
                  <a:lnTo>
                    <a:pt x="2198" y="3754"/>
                  </a:lnTo>
                  <a:lnTo>
                    <a:pt x="2248" y="3779"/>
                  </a:lnTo>
                  <a:lnTo>
                    <a:pt x="2569" y="4149"/>
                  </a:lnTo>
                  <a:lnTo>
                    <a:pt x="2890" y="4495"/>
                  </a:lnTo>
                  <a:lnTo>
                    <a:pt x="3235" y="4816"/>
                  </a:lnTo>
                  <a:lnTo>
                    <a:pt x="3606" y="5137"/>
                  </a:lnTo>
                  <a:lnTo>
                    <a:pt x="3976" y="5458"/>
                  </a:lnTo>
                  <a:lnTo>
                    <a:pt x="4347" y="5754"/>
                  </a:lnTo>
                  <a:lnTo>
                    <a:pt x="4717" y="6026"/>
                  </a:lnTo>
                  <a:lnTo>
                    <a:pt x="5112" y="6297"/>
                  </a:lnTo>
                  <a:lnTo>
                    <a:pt x="5532" y="6569"/>
                  </a:lnTo>
                  <a:lnTo>
                    <a:pt x="5927" y="6816"/>
                  </a:lnTo>
                  <a:lnTo>
                    <a:pt x="6347" y="7063"/>
                  </a:lnTo>
                  <a:lnTo>
                    <a:pt x="6766" y="7285"/>
                  </a:lnTo>
                  <a:lnTo>
                    <a:pt x="7211" y="7483"/>
                  </a:lnTo>
                  <a:lnTo>
                    <a:pt x="7655" y="7680"/>
                  </a:lnTo>
                  <a:lnTo>
                    <a:pt x="8100" y="7853"/>
                  </a:lnTo>
                  <a:lnTo>
                    <a:pt x="8544" y="8026"/>
                  </a:lnTo>
                  <a:lnTo>
                    <a:pt x="9458" y="8322"/>
                  </a:lnTo>
                  <a:lnTo>
                    <a:pt x="10372" y="8569"/>
                  </a:lnTo>
                  <a:lnTo>
                    <a:pt x="11310" y="8791"/>
                  </a:lnTo>
                  <a:lnTo>
                    <a:pt x="12248" y="8989"/>
                  </a:lnTo>
                  <a:lnTo>
                    <a:pt x="14125" y="9384"/>
                  </a:lnTo>
                  <a:lnTo>
                    <a:pt x="15063" y="9606"/>
                  </a:lnTo>
                  <a:lnTo>
                    <a:pt x="16002" y="9878"/>
                  </a:lnTo>
                  <a:lnTo>
                    <a:pt x="16446" y="10026"/>
                  </a:lnTo>
                  <a:lnTo>
                    <a:pt x="16891" y="10199"/>
                  </a:lnTo>
                  <a:lnTo>
                    <a:pt x="17360" y="10372"/>
                  </a:lnTo>
                  <a:lnTo>
                    <a:pt x="17804" y="10594"/>
                  </a:lnTo>
                  <a:lnTo>
                    <a:pt x="18224" y="10816"/>
                  </a:lnTo>
                  <a:lnTo>
                    <a:pt x="18644" y="11039"/>
                  </a:lnTo>
                  <a:lnTo>
                    <a:pt x="19064" y="11310"/>
                  </a:lnTo>
                  <a:lnTo>
                    <a:pt x="19459" y="11582"/>
                  </a:lnTo>
                  <a:lnTo>
                    <a:pt x="19829" y="11878"/>
                  </a:lnTo>
                  <a:lnTo>
                    <a:pt x="20175" y="12199"/>
                  </a:lnTo>
                  <a:lnTo>
                    <a:pt x="20521" y="12545"/>
                  </a:lnTo>
                  <a:lnTo>
                    <a:pt x="20817" y="12891"/>
                  </a:lnTo>
                  <a:lnTo>
                    <a:pt x="21089" y="13286"/>
                  </a:lnTo>
                  <a:lnTo>
                    <a:pt x="21360" y="13681"/>
                  </a:lnTo>
                  <a:lnTo>
                    <a:pt x="21558" y="14101"/>
                  </a:lnTo>
                  <a:lnTo>
                    <a:pt x="21755" y="14520"/>
                  </a:lnTo>
                  <a:lnTo>
                    <a:pt x="21854" y="14841"/>
                  </a:lnTo>
                  <a:lnTo>
                    <a:pt x="21953" y="15162"/>
                  </a:lnTo>
                  <a:lnTo>
                    <a:pt x="22101" y="15804"/>
                  </a:lnTo>
                  <a:lnTo>
                    <a:pt x="22323" y="17138"/>
                  </a:lnTo>
                  <a:lnTo>
                    <a:pt x="22447" y="17780"/>
                  </a:lnTo>
                  <a:lnTo>
                    <a:pt x="22620" y="18422"/>
                  </a:lnTo>
                  <a:lnTo>
                    <a:pt x="22718" y="18743"/>
                  </a:lnTo>
                  <a:lnTo>
                    <a:pt x="22842" y="19039"/>
                  </a:lnTo>
                  <a:lnTo>
                    <a:pt x="22990" y="19336"/>
                  </a:lnTo>
                  <a:lnTo>
                    <a:pt x="23163" y="19607"/>
                  </a:lnTo>
                  <a:lnTo>
                    <a:pt x="23360" y="19879"/>
                  </a:lnTo>
                  <a:lnTo>
                    <a:pt x="23558" y="20126"/>
                  </a:lnTo>
                  <a:lnTo>
                    <a:pt x="24003" y="20620"/>
                  </a:lnTo>
                  <a:lnTo>
                    <a:pt x="24472" y="21089"/>
                  </a:lnTo>
                  <a:lnTo>
                    <a:pt x="24694" y="21336"/>
                  </a:lnTo>
                  <a:lnTo>
                    <a:pt x="24916" y="21583"/>
                  </a:lnTo>
                  <a:lnTo>
                    <a:pt x="25213" y="22027"/>
                  </a:lnTo>
                  <a:lnTo>
                    <a:pt x="25459" y="22472"/>
                  </a:lnTo>
                  <a:lnTo>
                    <a:pt x="25682" y="22941"/>
                  </a:lnTo>
                  <a:lnTo>
                    <a:pt x="25855" y="23435"/>
                  </a:lnTo>
                  <a:lnTo>
                    <a:pt x="26003" y="23953"/>
                  </a:lnTo>
                  <a:lnTo>
                    <a:pt x="26126" y="24472"/>
                  </a:lnTo>
                  <a:lnTo>
                    <a:pt x="26225" y="24990"/>
                  </a:lnTo>
                  <a:lnTo>
                    <a:pt x="26324" y="25509"/>
                  </a:lnTo>
                  <a:lnTo>
                    <a:pt x="26324" y="25583"/>
                  </a:lnTo>
                  <a:lnTo>
                    <a:pt x="26373" y="25608"/>
                  </a:lnTo>
                  <a:lnTo>
                    <a:pt x="26422" y="25633"/>
                  </a:lnTo>
                  <a:lnTo>
                    <a:pt x="26472" y="25657"/>
                  </a:lnTo>
                  <a:lnTo>
                    <a:pt x="26521" y="25633"/>
                  </a:lnTo>
                  <a:lnTo>
                    <a:pt x="26571" y="25608"/>
                  </a:lnTo>
                  <a:lnTo>
                    <a:pt x="26595" y="25583"/>
                  </a:lnTo>
                  <a:lnTo>
                    <a:pt x="26620" y="25509"/>
                  </a:lnTo>
                  <a:lnTo>
                    <a:pt x="26694" y="24818"/>
                  </a:lnTo>
                  <a:lnTo>
                    <a:pt x="26719" y="24126"/>
                  </a:lnTo>
                  <a:lnTo>
                    <a:pt x="26719" y="23435"/>
                  </a:lnTo>
                  <a:lnTo>
                    <a:pt x="26694" y="23089"/>
                  </a:lnTo>
                  <a:lnTo>
                    <a:pt x="26645" y="22768"/>
                  </a:lnTo>
                  <a:lnTo>
                    <a:pt x="26571" y="22447"/>
                  </a:lnTo>
                  <a:lnTo>
                    <a:pt x="26497" y="22126"/>
                  </a:lnTo>
                  <a:lnTo>
                    <a:pt x="26398" y="21805"/>
                  </a:lnTo>
                  <a:lnTo>
                    <a:pt x="26274" y="21509"/>
                  </a:lnTo>
                  <a:lnTo>
                    <a:pt x="26126" y="21212"/>
                  </a:lnTo>
                  <a:lnTo>
                    <a:pt x="25953" y="20941"/>
                  </a:lnTo>
                  <a:lnTo>
                    <a:pt x="25780" y="20669"/>
                  </a:lnTo>
                  <a:lnTo>
                    <a:pt x="25558" y="20422"/>
                  </a:lnTo>
                  <a:lnTo>
                    <a:pt x="25336" y="20249"/>
                  </a:lnTo>
                  <a:lnTo>
                    <a:pt x="25138" y="20052"/>
                  </a:lnTo>
                  <a:lnTo>
                    <a:pt x="24694" y="19706"/>
                  </a:lnTo>
                  <a:lnTo>
                    <a:pt x="24496" y="19533"/>
                  </a:lnTo>
                  <a:lnTo>
                    <a:pt x="24299" y="19336"/>
                  </a:lnTo>
                  <a:lnTo>
                    <a:pt x="24101" y="19138"/>
                  </a:lnTo>
                  <a:lnTo>
                    <a:pt x="23928" y="18916"/>
                  </a:lnTo>
                  <a:lnTo>
                    <a:pt x="23805" y="18694"/>
                  </a:lnTo>
                  <a:lnTo>
                    <a:pt x="23682" y="18447"/>
                  </a:lnTo>
                  <a:lnTo>
                    <a:pt x="23607" y="18200"/>
                  </a:lnTo>
                  <a:lnTo>
                    <a:pt x="23533" y="17928"/>
                  </a:lnTo>
                  <a:lnTo>
                    <a:pt x="23410" y="17410"/>
                  </a:lnTo>
                  <a:lnTo>
                    <a:pt x="23311" y="16866"/>
                  </a:lnTo>
                  <a:lnTo>
                    <a:pt x="23212" y="16471"/>
                  </a:lnTo>
                  <a:lnTo>
                    <a:pt x="23089" y="16051"/>
                  </a:lnTo>
                  <a:lnTo>
                    <a:pt x="22965" y="15656"/>
                  </a:lnTo>
                  <a:lnTo>
                    <a:pt x="22842" y="15261"/>
                  </a:lnTo>
                  <a:lnTo>
                    <a:pt x="22669" y="14891"/>
                  </a:lnTo>
                  <a:lnTo>
                    <a:pt x="22521" y="14496"/>
                  </a:lnTo>
                  <a:lnTo>
                    <a:pt x="22323" y="14125"/>
                  </a:lnTo>
                  <a:lnTo>
                    <a:pt x="22126" y="13755"/>
                  </a:lnTo>
                  <a:lnTo>
                    <a:pt x="21928" y="13409"/>
                  </a:lnTo>
                  <a:lnTo>
                    <a:pt x="21706" y="13039"/>
                  </a:lnTo>
                  <a:lnTo>
                    <a:pt x="21459" y="12693"/>
                  </a:lnTo>
                  <a:lnTo>
                    <a:pt x="21212" y="12372"/>
                  </a:lnTo>
                  <a:lnTo>
                    <a:pt x="20941" y="12051"/>
                  </a:lnTo>
                  <a:lnTo>
                    <a:pt x="20669" y="11730"/>
                  </a:lnTo>
                  <a:lnTo>
                    <a:pt x="20397" y="11434"/>
                  </a:lnTo>
                  <a:lnTo>
                    <a:pt x="20101" y="11137"/>
                  </a:lnTo>
                  <a:lnTo>
                    <a:pt x="20052" y="11088"/>
                  </a:lnTo>
                  <a:lnTo>
                    <a:pt x="20052" y="11039"/>
                  </a:lnTo>
                  <a:lnTo>
                    <a:pt x="20052" y="10989"/>
                  </a:lnTo>
                  <a:lnTo>
                    <a:pt x="20076" y="10940"/>
                  </a:lnTo>
                  <a:lnTo>
                    <a:pt x="20101" y="10890"/>
                  </a:lnTo>
                  <a:lnTo>
                    <a:pt x="20150" y="10866"/>
                  </a:lnTo>
                  <a:lnTo>
                    <a:pt x="20274" y="10866"/>
                  </a:lnTo>
                  <a:lnTo>
                    <a:pt x="20916" y="11162"/>
                  </a:lnTo>
                  <a:lnTo>
                    <a:pt x="21583" y="11458"/>
                  </a:lnTo>
                  <a:lnTo>
                    <a:pt x="22200" y="11804"/>
                  </a:lnTo>
                  <a:lnTo>
                    <a:pt x="22817" y="12199"/>
                  </a:lnTo>
                  <a:lnTo>
                    <a:pt x="23435" y="12594"/>
                  </a:lnTo>
                  <a:lnTo>
                    <a:pt x="24003" y="13039"/>
                  </a:lnTo>
                  <a:lnTo>
                    <a:pt x="24570" y="13483"/>
                  </a:lnTo>
                  <a:lnTo>
                    <a:pt x="25089" y="13977"/>
                  </a:lnTo>
                  <a:lnTo>
                    <a:pt x="25608" y="14471"/>
                  </a:lnTo>
                  <a:lnTo>
                    <a:pt x="26101" y="15014"/>
                  </a:lnTo>
                  <a:lnTo>
                    <a:pt x="26571" y="15558"/>
                  </a:lnTo>
                  <a:lnTo>
                    <a:pt x="27015" y="16150"/>
                  </a:lnTo>
                  <a:lnTo>
                    <a:pt x="27410" y="16743"/>
                  </a:lnTo>
                  <a:lnTo>
                    <a:pt x="27805" y="17360"/>
                  </a:lnTo>
                  <a:lnTo>
                    <a:pt x="28151" y="17977"/>
                  </a:lnTo>
                  <a:lnTo>
                    <a:pt x="28472" y="18620"/>
                  </a:lnTo>
                  <a:lnTo>
                    <a:pt x="28521" y="18669"/>
                  </a:lnTo>
                  <a:lnTo>
                    <a:pt x="28571" y="18718"/>
                  </a:lnTo>
                  <a:lnTo>
                    <a:pt x="28670" y="18718"/>
                  </a:lnTo>
                  <a:lnTo>
                    <a:pt x="28719" y="18669"/>
                  </a:lnTo>
                  <a:lnTo>
                    <a:pt x="28768" y="18644"/>
                  </a:lnTo>
                  <a:lnTo>
                    <a:pt x="28768" y="18570"/>
                  </a:lnTo>
                  <a:lnTo>
                    <a:pt x="28768" y="18521"/>
                  </a:lnTo>
                  <a:lnTo>
                    <a:pt x="28620" y="18002"/>
                  </a:lnTo>
                  <a:lnTo>
                    <a:pt x="28423" y="17508"/>
                  </a:lnTo>
                  <a:lnTo>
                    <a:pt x="28225" y="17014"/>
                  </a:lnTo>
                  <a:lnTo>
                    <a:pt x="28003" y="16521"/>
                  </a:lnTo>
                  <a:lnTo>
                    <a:pt x="27756" y="16051"/>
                  </a:lnTo>
                  <a:lnTo>
                    <a:pt x="27484" y="15582"/>
                  </a:lnTo>
                  <a:lnTo>
                    <a:pt x="27213" y="15138"/>
                  </a:lnTo>
                  <a:lnTo>
                    <a:pt x="26892" y="14693"/>
                  </a:lnTo>
                  <a:lnTo>
                    <a:pt x="26571" y="14273"/>
                  </a:lnTo>
                  <a:lnTo>
                    <a:pt x="26225" y="13854"/>
                  </a:lnTo>
                  <a:lnTo>
                    <a:pt x="25855" y="13459"/>
                  </a:lnTo>
                  <a:lnTo>
                    <a:pt x="25484" y="13088"/>
                  </a:lnTo>
                  <a:lnTo>
                    <a:pt x="25089" y="12742"/>
                  </a:lnTo>
                  <a:lnTo>
                    <a:pt x="24669" y="12397"/>
                  </a:lnTo>
                  <a:lnTo>
                    <a:pt x="24249" y="12076"/>
                  </a:lnTo>
                  <a:lnTo>
                    <a:pt x="23805" y="11779"/>
                  </a:lnTo>
                  <a:lnTo>
                    <a:pt x="23756" y="11730"/>
                  </a:lnTo>
                  <a:lnTo>
                    <a:pt x="23731" y="11656"/>
                  </a:lnTo>
                  <a:lnTo>
                    <a:pt x="23731" y="11607"/>
                  </a:lnTo>
                  <a:lnTo>
                    <a:pt x="23780" y="11557"/>
                  </a:lnTo>
                  <a:lnTo>
                    <a:pt x="23904" y="11360"/>
                  </a:lnTo>
                  <a:lnTo>
                    <a:pt x="23978" y="11137"/>
                  </a:lnTo>
                  <a:lnTo>
                    <a:pt x="24027" y="10915"/>
                  </a:lnTo>
                  <a:lnTo>
                    <a:pt x="24027" y="10693"/>
                  </a:lnTo>
                  <a:lnTo>
                    <a:pt x="23978" y="10446"/>
                  </a:lnTo>
                  <a:lnTo>
                    <a:pt x="23879" y="10224"/>
                  </a:lnTo>
                  <a:lnTo>
                    <a:pt x="23780" y="10001"/>
                  </a:lnTo>
                  <a:lnTo>
                    <a:pt x="23607" y="9804"/>
                  </a:lnTo>
                  <a:lnTo>
                    <a:pt x="23435" y="9631"/>
                  </a:lnTo>
                  <a:lnTo>
                    <a:pt x="23212" y="9483"/>
                  </a:lnTo>
                  <a:lnTo>
                    <a:pt x="22990" y="9359"/>
                  </a:lnTo>
                  <a:lnTo>
                    <a:pt x="22743" y="9261"/>
                  </a:lnTo>
                  <a:lnTo>
                    <a:pt x="22249" y="9088"/>
                  </a:lnTo>
                  <a:lnTo>
                    <a:pt x="21731" y="8964"/>
                  </a:lnTo>
                  <a:lnTo>
                    <a:pt x="20249" y="8569"/>
                  </a:lnTo>
                  <a:lnTo>
                    <a:pt x="18768" y="8174"/>
                  </a:lnTo>
                  <a:lnTo>
                    <a:pt x="17311" y="7754"/>
                  </a:lnTo>
                  <a:lnTo>
                    <a:pt x="15854" y="7310"/>
                  </a:lnTo>
                  <a:lnTo>
                    <a:pt x="14397" y="6865"/>
                  </a:lnTo>
                  <a:lnTo>
                    <a:pt x="12940" y="6396"/>
                  </a:lnTo>
                  <a:lnTo>
                    <a:pt x="11483" y="5902"/>
                  </a:lnTo>
                  <a:lnTo>
                    <a:pt x="10051" y="5384"/>
                  </a:lnTo>
                  <a:lnTo>
                    <a:pt x="9409" y="5137"/>
                  </a:lnTo>
                  <a:lnTo>
                    <a:pt x="8742" y="4890"/>
                  </a:lnTo>
                  <a:lnTo>
                    <a:pt x="8100" y="4618"/>
                  </a:lnTo>
                  <a:lnTo>
                    <a:pt x="7483" y="4322"/>
                  </a:lnTo>
                  <a:lnTo>
                    <a:pt x="6890" y="3976"/>
                  </a:lnTo>
                  <a:lnTo>
                    <a:pt x="6297" y="3581"/>
                  </a:lnTo>
                  <a:lnTo>
                    <a:pt x="6026" y="3384"/>
                  </a:lnTo>
                  <a:lnTo>
                    <a:pt x="5779" y="3161"/>
                  </a:lnTo>
                  <a:lnTo>
                    <a:pt x="5507" y="2939"/>
                  </a:lnTo>
                  <a:lnTo>
                    <a:pt x="5285" y="2692"/>
                  </a:lnTo>
                  <a:lnTo>
                    <a:pt x="4939" y="2297"/>
                  </a:lnTo>
                  <a:lnTo>
                    <a:pt x="4643" y="1902"/>
                  </a:lnTo>
                  <a:lnTo>
                    <a:pt x="4322" y="1507"/>
                  </a:lnTo>
                  <a:lnTo>
                    <a:pt x="4001" y="1112"/>
                  </a:lnTo>
                  <a:lnTo>
                    <a:pt x="3655" y="741"/>
                  </a:lnTo>
                  <a:lnTo>
                    <a:pt x="3458" y="593"/>
                  </a:lnTo>
                  <a:lnTo>
                    <a:pt x="3285" y="445"/>
                  </a:lnTo>
                  <a:lnTo>
                    <a:pt x="3087" y="297"/>
                  </a:lnTo>
                  <a:lnTo>
                    <a:pt x="2865" y="198"/>
                  </a:lnTo>
                  <a:lnTo>
                    <a:pt x="2643" y="99"/>
                  </a:lnTo>
                  <a:lnTo>
                    <a:pt x="24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6888535" y="2239593"/>
              <a:ext cx="915044" cy="1688662"/>
            </a:xfrm>
            <a:custGeom>
              <a:avLst/>
              <a:gdLst/>
              <a:ahLst/>
              <a:cxnLst/>
              <a:rect l="l" t="t" r="r" b="b"/>
              <a:pathLst>
                <a:path w="27485" h="50722" extrusionOk="0">
                  <a:moveTo>
                    <a:pt x="12446" y="1"/>
                  </a:moveTo>
                  <a:lnTo>
                    <a:pt x="12323" y="26"/>
                  </a:lnTo>
                  <a:lnTo>
                    <a:pt x="12199" y="50"/>
                  </a:lnTo>
                  <a:lnTo>
                    <a:pt x="12076" y="124"/>
                  </a:lnTo>
                  <a:lnTo>
                    <a:pt x="11952" y="198"/>
                  </a:lnTo>
                  <a:lnTo>
                    <a:pt x="11854" y="297"/>
                  </a:lnTo>
                  <a:lnTo>
                    <a:pt x="11607" y="594"/>
                  </a:lnTo>
                  <a:lnTo>
                    <a:pt x="11335" y="964"/>
                  </a:lnTo>
                  <a:lnTo>
                    <a:pt x="11014" y="1408"/>
                  </a:lnTo>
                  <a:lnTo>
                    <a:pt x="10471" y="2223"/>
                  </a:lnTo>
                  <a:lnTo>
                    <a:pt x="9952" y="3038"/>
                  </a:lnTo>
                  <a:lnTo>
                    <a:pt x="9434" y="3853"/>
                  </a:lnTo>
                  <a:lnTo>
                    <a:pt x="8940" y="4693"/>
                  </a:lnTo>
                  <a:lnTo>
                    <a:pt x="8471" y="5557"/>
                  </a:lnTo>
                  <a:lnTo>
                    <a:pt x="8026" y="6397"/>
                  </a:lnTo>
                  <a:lnTo>
                    <a:pt x="7606" y="7286"/>
                  </a:lnTo>
                  <a:lnTo>
                    <a:pt x="7187" y="8150"/>
                  </a:lnTo>
                  <a:lnTo>
                    <a:pt x="6792" y="9063"/>
                  </a:lnTo>
                  <a:lnTo>
                    <a:pt x="6421" y="9952"/>
                  </a:lnTo>
                  <a:lnTo>
                    <a:pt x="6075" y="10866"/>
                  </a:lnTo>
                  <a:lnTo>
                    <a:pt x="5754" y="11780"/>
                  </a:lnTo>
                  <a:lnTo>
                    <a:pt x="5384" y="12916"/>
                  </a:lnTo>
                  <a:lnTo>
                    <a:pt x="4989" y="14052"/>
                  </a:lnTo>
                  <a:lnTo>
                    <a:pt x="4767" y="14595"/>
                  </a:lnTo>
                  <a:lnTo>
                    <a:pt x="4520" y="15138"/>
                  </a:lnTo>
                  <a:lnTo>
                    <a:pt x="4273" y="15681"/>
                  </a:lnTo>
                  <a:lnTo>
                    <a:pt x="3977" y="16200"/>
                  </a:lnTo>
                  <a:lnTo>
                    <a:pt x="3655" y="16644"/>
                  </a:lnTo>
                  <a:lnTo>
                    <a:pt x="3334" y="17064"/>
                  </a:lnTo>
                  <a:lnTo>
                    <a:pt x="2989" y="17484"/>
                  </a:lnTo>
                  <a:lnTo>
                    <a:pt x="2643" y="17904"/>
                  </a:lnTo>
                  <a:lnTo>
                    <a:pt x="1927" y="18719"/>
                  </a:lnTo>
                  <a:lnTo>
                    <a:pt x="1581" y="19138"/>
                  </a:lnTo>
                  <a:lnTo>
                    <a:pt x="1260" y="19583"/>
                  </a:lnTo>
                  <a:lnTo>
                    <a:pt x="1038" y="19879"/>
                  </a:lnTo>
                  <a:lnTo>
                    <a:pt x="840" y="20176"/>
                  </a:lnTo>
                  <a:lnTo>
                    <a:pt x="643" y="20497"/>
                  </a:lnTo>
                  <a:lnTo>
                    <a:pt x="470" y="20842"/>
                  </a:lnTo>
                  <a:lnTo>
                    <a:pt x="322" y="21163"/>
                  </a:lnTo>
                  <a:lnTo>
                    <a:pt x="198" y="21509"/>
                  </a:lnTo>
                  <a:lnTo>
                    <a:pt x="75" y="21855"/>
                  </a:lnTo>
                  <a:lnTo>
                    <a:pt x="1" y="22200"/>
                  </a:lnTo>
                  <a:lnTo>
                    <a:pt x="1" y="22349"/>
                  </a:lnTo>
                  <a:lnTo>
                    <a:pt x="50" y="22497"/>
                  </a:lnTo>
                  <a:lnTo>
                    <a:pt x="124" y="22596"/>
                  </a:lnTo>
                  <a:lnTo>
                    <a:pt x="223" y="22645"/>
                  </a:lnTo>
                  <a:lnTo>
                    <a:pt x="347" y="22670"/>
                  </a:lnTo>
                  <a:lnTo>
                    <a:pt x="495" y="22670"/>
                  </a:lnTo>
                  <a:lnTo>
                    <a:pt x="593" y="22620"/>
                  </a:lnTo>
                  <a:lnTo>
                    <a:pt x="692" y="22497"/>
                  </a:lnTo>
                  <a:lnTo>
                    <a:pt x="2594" y="19657"/>
                  </a:lnTo>
                  <a:lnTo>
                    <a:pt x="2692" y="19558"/>
                  </a:lnTo>
                  <a:lnTo>
                    <a:pt x="2791" y="19484"/>
                  </a:lnTo>
                  <a:lnTo>
                    <a:pt x="3038" y="19484"/>
                  </a:lnTo>
                  <a:lnTo>
                    <a:pt x="3137" y="19534"/>
                  </a:lnTo>
                  <a:lnTo>
                    <a:pt x="3236" y="19608"/>
                  </a:lnTo>
                  <a:lnTo>
                    <a:pt x="3285" y="19706"/>
                  </a:lnTo>
                  <a:lnTo>
                    <a:pt x="3310" y="19855"/>
                  </a:lnTo>
                  <a:lnTo>
                    <a:pt x="3334" y="20694"/>
                  </a:lnTo>
                  <a:lnTo>
                    <a:pt x="3310" y="21509"/>
                  </a:lnTo>
                  <a:lnTo>
                    <a:pt x="3285" y="22349"/>
                  </a:lnTo>
                  <a:lnTo>
                    <a:pt x="3236" y="23188"/>
                  </a:lnTo>
                  <a:lnTo>
                    <a:pt x="3162" y="24028"/>
                  </a:lnTo>
                  <a:lnTo>
                    <a:pt x="3063" y="24867"/>
                  </a:lnTo>
                  <a:lnTo>
                    <a:pt x="2865" y="26547"/>
                  </a:lnTo>
                  <a:lnTo>
                    <a:pt x="2371" y="29880"/>
                  </a:lnTo>
                  <a:lnTo>
                    <a:pt x="2174" y="31559"/>
                  </a:lnTo>
                  <a:lnTo>
                    <a:pt x="2001" y="33238"/>
                  </a:lnTo>
                  <a:lnTo>
                    <a:pt x="1927" y="34127"/>
                  </a:lnTo>
                  <a:lnTo>
                    <a:pt x="1902" y="35041"/>
                  </a:lnTo>
                  <a:lnTo>
                    <a:pt x="1902" y="35979"/>
                  </a:lnTo>
                  <a:lnTo>
                    <a:pt x="1952" y="36943"/>
                  </a:lnTo>
                  <a:lnTo>
                    <a:pt x="2026" y="37906"/>
                  </a:lnTo>
                  <a:lnTo>
                    <a:pt x="2124" y="38869"/>
                  </a:lnTo>
                  <a:lnTo>
                    <a:pt x="2273" y="39832"/>
                  </a:lnTo>
                  <a:lnTo>
                    <a:pt x="2446" y="40770"/>
                  </a:lnTo>
                  <a:lnTo>
                    <a:pt x="2643" y="41684"/>
                  </a:lnTo>
                  <a:lnTo>
                    <a:pt x="2890" y="42573"/>
                  </a:lnTo>
                  <a:lnTo>
                    <a:pt x="3186" y="43388"/>
                  </a:lnTo>
                  <a:lnTo>
                    <a:pt x="3507" y="44178"/>
                  </a:lnTo>
                  <a:lnTo>
                    <a:pt x="3680" y="44548"/>
                  </a:lnTo>
                  <a:lnTo>
                    <a:pt x="3878" y="44894"/>
                  </a:lnTo>
                  <a:lnTo>
                    <a:pt x="4075" y="45240"/>
                  </a:lnTo>
                  <a:lnTo>
                    <a:pt x="4273" y="45561"/>
                  </a:lnTo>
                  <a:lnTo>
                    <a:pt x="4495" y="45857"/>
                  </a:lnTo>
                  <a:lnTo>
                    <a:pt x="4717" y="46129"/>
                  </a:lnTo>
                  <a:lnTo>
                    <a:pt x="4964" y="46400"/>
                  </a:lnTo>
                  <a:lnTo>
                    <a:pt x="5211" y="46622"/>
                  </a:lnTo>
                  <a:lnTo>
                    <a:pt x="5261" y="46672"/>
                  </a:lnTo>
                  <a:lnTo>
                    <a:pt x="5409" y="46672"/>
                  </a:lnTo>
                  <a:lnTo>
                    <a:pt x="5458" y="46647"/>
                  </a:lnTo>
                  <a:lnTo>
                    <a:pt x="5507" y="46598"/>
                  </a:lnTo>
                  <a:lnTo>
                    <a:pt x="5532" y="46548"/>
                  </a:lnTo>
                  <a:lnTo>
                    <a:pt x="5557" y="46474"/>
                  </a:lnTo>
                  <a:lnTo>
                    <a:pt x="5532" y="46400"/>
                  </a:lnTo>
                  <a:lnTo>
                    <a:pt x="5335" y="45857"/>
                  </a:lnTo>
                  <a:lnTo>
                    <a:pt x="5063" y="45215"/>
                  </a:lnTo>
                  <a:lnTo>
                    <a:pt x="4396" y="43783"/>
                  </a:lnTo>
                  <a:lnTo>
                    <a:pt x="4075" y="43017"/>
                  </a:lnTo>
                  <a:lnTo>
                    <a:pt x="3754" y="42178"/>
                  </a:lnTo>
                  <a:lnTo>
                    <a:pt x="3631" y="41758"/>
                  </a:lnTo>
                  <a:lnTo>
                    <a:pt x="3507" y="41338"/>
                  </a:lnTo>
                  <a:lnTo>
                    <a:pt x="3409" y="40918"/>
                  </a:lnTo>
                  <a:lnTo>
                    <a:pt x="3334" y="40474"/>
                  </a:lnTo>
                  <a:lnTo>
                    <a:pt x="3186" y="39486"/>
                  </a:lnTo>
                  <a:lnTo>
                    <a:pt x="3038" y="38399"/>
                  </a:lnTo>
                  <a:lnTo>
                    <a:pt x="2915" y="37239"/>
                  </a:lnTo>
                  <a:lnTo>
                    <a:pt x="2816" y="36054"/>
                  </a:lnTo>
                  <a:lnTo>
                    <a:pt x="2816" y="35486"/>
                  </a:lnTo>
                  <a:lnTo>
                    <a:pt x="2816" y="34893"/>
                  </a:lnTo>
                  <a:lnTo>
                    <a:pt x="2816" y="34350"/>
                  </a:lnTo>
                  <a:lnTo>
                    <a:pt x="2865" y="33782"/>
                  </a:lnTo>
                  <a:lnTo>
                    <a:pt x="2939" y="33263"/>
                  </a:lnTo>
                  <a:lnTo>
                    <a:pt x="3038" y="32769"/>
                  </a:lnTo>
                  <a:lnTo>
                    <a:pt x="3162" y="32325"/>
                  </a:lnTo>
                  <a:lnTo>
                    <a:pt x="3334" y="31905"/>
                  </a:lnTo>
                  <a:lnTo>
                    <a:pt x="3384" y="31806"/>
                  </a:lnTo>
                  <a:lnTo>
                    <a:pt x="3483" y="31757"/>
                  </a:lnTo>
                  <a:lnTo>
                    <a:pt x="3581" y="31732"/>
                  </a:lnTo>
                  <a:lnTo>
                    <a:pt x="3680" y="31757"/>
                  </a:lnTo>
                  <a:lnTo>
                    <a:pt x="3779" y="31782"/>
                  </a:lnTo>
                  <a:lnTo>
                    <a:pt x="3878" y="31856"/>
                  </a:lnTo>
                  <a:lnTo>
                    <a:pt x="3952" y="31930"/>
                  </a:lnTo>
                  <a:lnTo>
                    <a:pt x="4001" y="32029"/>
                  </a:lnTo>
                  <a:lnTo>
                    <a:pt x="4223" y="32745"/>
                  </a:lnTo>
                  <a:lnTo>
                    <a:pt x="4446" y="33436"/>
                  </a:lnTo>
                  <a:lnTo>
                    <a:pt x="4693" y="34152"/>
                  </a:lnTo>
                  <a:lnTo>
                    <a:pt x="4964" y="34868"/>
                  </a:lnTo>
                  <a:lnTo>
                    <a:pt x="5557" y="36276"/>
                  </a:lnTo>
                  <a:lnTo>
                    <a:pt x="6199" y="37708"/>
                  </a:lnTo>
                  <a:lnTo>
                    <a:pt x="6890" y="39091"/>
                  </a:lnTo>
                  <a:lnTo>
                    <a:pt x="7582" y="40474"/>
                  </a:lnTo>
                  <a:lnTo>
                    <a:pt x="8965" y="43141"/>
                  </a:lnTo>
                  <a:lnTo>
                    <a:pt x="9557" y="44202"/>
                  </a:lnTo>
                  <a:lnTo>
                    <a:pt x="9878" y="44746"/>
                  </a:lnTo>
                  <a:lnTo>
                    <a:pt x="10199" y="45264"/>
                  </a:lnTo>
                  <a:lnTo>
                    <a:pt x="10545" y="45783"/>
                  </a:lnTo>
                  <a:lnTo>
                    <a:pt x="10891" y="46277"/>
                  </a:lnTo>
                  <a:lnTo>
                    <a:pt x="11261" y="46771"/>
                  </a:lnTo>
                  <a:lnTo>
                    <a:pt x="11656" y="47264"/>
                  </a:lnTo>
                  <a:lnTo>
                    <a:pt x="12051" y="47734"/>
                  </a:lnTo>
                  <a:lnTo>
                    <a:pt x="12446" y="48178"/>
                  </a:lnTo>
                  <a:lnTo>
                    <a:pt x="12866" y="48623"/>
                  </a:lnTo>
                  <a:lnTo>
                    <a:pt x="13311" y="49067"/>
                  </a:lnTo>
                  <a:lnTo>
                    <a:pt x="13755" y="49487"/>
                  </a:lnTo>
                  <a:lnTo>
                    <a:pt x="14200" y="49882"/>
                  </a:lnTo>
                  <a:lnTo>
                    <a:pt x="14693" y="50277"/>
                  </a:lnTo>
                  <a:lnTo>
                    <a:pt x="15163" y="50647"/>
                  </a:lnTo>
                  <a:lnTo>
                    <a:pt x="15237" y="50672"/>
                  </a:lnTo>
                  <a:lnTo>
                    <a:pt x="15311" y="50722"/>
                  </a:lnTo>
                  <a:lnTo>
                    <a:pt x="15459" y="50722"/>
                  </a:lnTo>
                  <a:lnTo>
                    <a:pt x="15582" y="50672"/>
                  </a:lnTo>
                  <a:lnTo>
                    <a:pt x="15681" y="50598"/>
                  </a:lnTo>
                  <a:lnTo>
                    <a:pt x="15755" y="50499"/>
                  </a:lnTo>
                  <a:lnTo>
                    <a:pt x="15805" y="50376"/>
                  </a:lnTo>
                  <a:lnTo>
                    <a:pt x="15780" y="50228"/>
                  </a:lnTo>
                  <a:lnTo>
                    <a:pt x="15755" y="50154"/>
                  </a:lnTo>
                  <a:lnTo>
                    <a:pt x="15706" y="50080"/>
                  </a:lnTo>
                  <a:lnTo>
                    <a:pt x="14940" y="49141"/>
                  </a:lnTo>
                  <a:lnTo>
                    <a:pt x="14224" y="48178"/>
                  </a:lnTo>
                  <a:lnTo>
                    <a:pt x="13508" y="47215"/>
                  </a:lnTo>
                  <a:lnTo>
                    <a:pt x="12817" y="46203"/>
                  </a:lnTo>
                  <a:lnTo>
                    <a:pt x="12125" y="45215"/>
                  </a:lnTo>
                  <a:lnTo>
                    <a:pt x="11483" y="44178"/>
                  </a:lnTo>
                  <a:lnTo>
                    <a:pt x="10866" y="43141"/>
                  </a:lnTo>
                  <a:lnTo>
                    <a:pt x="10249" y="42103"/>
                  </a:lnTo>
                  <a:lnTo>
                    <a:pt x="9656" y="41042"/>
                  </a:lnTo>
                  <a:lnTo>
                    <a:pt x="9113" y="39980"/>
                  </a:lnTo>
                  <a:lnTo>
                    <a:pt x="8569" y="38893"/>
                  </a:lnTo>
                  <a:lnTo>
                    <a:pt x="8051" y="37782"/>
                  </a:lnTo>
                  <a:lnTo>
                    <a:pt x="7557" y="36696"/>
                  </a:lnTo>
                  <a:lnTo>
                    <a:pt x="7088" y="35560"/>
                  </a:lnTo>
                  <a:lnTo>
                    <a:pt x="6643" y="34448"/>
                  </a:lnTo>
                  <a:lnTo>
                    <a:pt x="6224" y="33313"/>
                  </a:lnTo>
                  <a:lnTo>
                    <a:pt x="5779" y="32053"/>
                  </a:lnTo>
                  <a:lnTo>
                    <a:pt x="5384" y="30769"/>
                  </a:lnTo>
                  <a:lnTo>
                    <a:pt x="5038" y="29485"/>
                  </a:lnTo>
                  <a:lnTo>
                    <a:pt x="4890" y="28818"/>
                  </a:lnTo>
                  <a:lnTo>
                    <a:pt x="4742" y="28176"/>
                  </a:lnTo>
                  <a:lnTo>
                    <a:pt x="4619" y="27534"/>
                  </a:lnTo>
                  <a:lnTo>
                    <a:pt x="4520" y="26868"/>
                  </a:lnTo>
                  <a:lnTo>
                    <a:pt x="4421" y="26201"/>
                  </a:lnTo>
                  <a:lnTo>
                    <a:pt x="4347" y="25559"/>
                  </a:lnTo>
                  <a:lnTo>
                    <a:pt x="4298" y="24892"/>
                  </a:lnTo>
                  <a:lnTo>
                    <a:pt x="4273" y="24225"/>
                  </a:lnTo>
                  <a:lnTo>
                    <a:pt x="4273" y="23559"/>
                  </a:lnTo>
                  <a:lnTo>
                    <a:pt x="4298" y="22892"/>
                  </a:lnTo>
                  <a:lnTo>
                    <a:pt x="4372" y="21879"/>
                  </a:lnTo>
                  <a:lnTo>
                    <a:pt x="4495" y="20867"/>
                  </a:lnTo>
                  <a:lnTo>
                    <a:pt x="4668" y="19879"/>
                  </a:lnTo>
                  <a:lnTo>
                    <a:pt x="4915" y="18892"/>
                  </a:lnTo>
                  <a:lnTo>
                    <a:pt x="5211" y="17928"/>
                  </a:lnTo>
                  <a:lnTo>
                    <a:pt x="5557" y="16965"/>
                  </a:lnTo>
                  <a:lnTo>
                    <a:pt x="5952" y="16052"/>
                  </a:lnTo>
                  <a:lnTo>
                    <a:pt x="6421" y="15138"/>
                  </a:lnTo>
                  <a:lnTo>
                    <a:pt x="6471" y="15064"/>
                  </a:lnTo>
                  <a:lnTo>
                    <a:pt x="6545" y="14990"/>
                  </a:lnTo>
                  <a:lnTo>
                    <a:pt x="6643" y="14965"/>
                  </a:lnTo>
                  <a:lnTo>
                    <a:pt x="6717" y="14941"/>
                  </a:lnTo>
                  <a:lnTo>
                    <a:pt x="6816" y="14941"/>
                  </a:lnTo>
                  <a:lnTo>
                    <a:pt x="6915" y="14965"/>
                  </a:lnTo>
                  <a:lnTo>
                    <a:pt x="6989" y="15015"/>
                  </a:lnTo>
                  <a:lnTo>
                    <a:pt x="7063" y="15089"/>
                  </a:lnTo>
                  <a:lnTo>
                    <a:pt x="8520" y="17089"/>
                  </a:lnTo>
                  <a:lnTo>
                    <a:pt x="9977" y="19114"/>
                  </a:lnTo>
                  <a:lnTo>
                    <a:pt x="11385" y="21139"/>
                  </a:lnTo>
                  <a:lnTo>
                    <a:pt x="12076" y="22176"/>
                  </a:lnTo>
                  <a:lnTo>
                    <a:pt x="12743" y="23213"/>
                  </a:lnTo>
                  <a:lnTo>
                    <a:pt x="13508" y="24398"/>
                  </a:lnTo>
                  <a:lnTo>
                    <a:pt x="14224" y="25608"/>
                  </a:lnTo>
                  <a:lnTo>
                    <a:pt x="15681" y="28028"/>
                  </a:lnTo>
                  <a:lnTo>
                    <a:pt x="21583" y="38004"/>
                  </a:lnTo>
                  <a:lnTo>
                    <a:pt x="21632" y="38078"/>
                  </a:lnTo>
                  <a:lnTo>
                    <a:pt x="21706" y="38128"/>
                  </a:lnTo>
                  <a:lnTo>
                    <a:pt x="21756" y="38177"/>
                  </a:lnTo>
                  <a:lnTo>
                    <a:pt x="21830" y="38202"/>
                  </a:lnTo>
                  <a:lnTo>
                    <a:pt x="21978" y="38202"/>
                  </a:lnTo>
                  <a:lnTo>
                    <a:pt x="22102" y="38153"/>
                  </a:lnTo>
                  <a:lnTo>
                    <a:pt x="22225" y="38054"/>
                  </a:lnTo>
                  <a:lnTo>
                    <a:pt x="22299" y="37955"/>
                  </a:lnTo>
                  <a:lnTo>
                    <a:pt x="22324" y="37881"/>
                  </a:lnTo>
                  <a:lnTo>
                    <a:pt x="22324" y="37807"/>
                  </a:lnTo>
                  <a:lnTo>
                    <a:pt x="22299" y="37733"/>
                  </a:lnTo>
                  <a:lnTo>
                    <a:pt x="22274" y="37634"/>
                  </a:lnTo>
                  <a:lnTo>
                    <a:pt x="21484" y="36029"/>
                  </a:lnTo>
                  <a:lnTo>
                    <a:pt x="20669" y="34424"/>
                  </a:lnTo>
                  <a:lnTo>
                    <a:pt x="19830" y="32819"/>
                  </a:lnTo>
                  <a:lnTo>
                    <a:pt x="18990" y="31238"/>
                  </a:lnTo>
                  <a:lnTo>
                    <a:pt x="18101" y="29683"/>
                  </a:lnTo>
                  <a:lnTo>
                    <a:pt x="17188" y="28127"/>
                  </a:lnTo>
                  <a:lnTo>
                    <a:pt x="16249" y="26596"/>
                  </a:lnTo>
                  <a:lnTo>
                    <a:pt x="15286" y="25065"/>
                  </a:lnTo>
                  <a:lnTo>
                    <a:pt x="15237" y="24966"/>
                  </a:lnTo>
                  <a:lnTo>
                    <a:pt x="15237" y="24867"/>
                  </a:lnTo>
                  <a:lnTo>
                    <a:pt x="15237" y="24744"/>
                  </a:lnTo>
                  <a:lnTo>
                    <a:pt x="15286" y="24645"/>
                  </a:lnTo>
                  <a:lnTo>
                    <a:pt x="15336" y="24571"/>
                  </a:lnTo>
                  <a:lnTo>
                    <a:pt x="15410" y="24497"/>
                  </a:lnTo>
                  <a:lnTo>
                    <a:pt x="15508" y="24472"/>
                  </a:lnTo>
                  <a:lnTo>
                    <a:pt x="15607" y="24472"/>
                  </a:lnTo>
                  <a:lnTo>
                    <a:pt x="17064" y="24818"/>
                  </a:lnTo>
                  <a:lnTo>
                    <a:pt x="18546" y="25164"/>
                  </a:lnTo>
                  <a:lnTo>
                    <a:pt x="19286" y="25386"/>
                  </a:lnTo>
                  <a:lnTo>
                    <a:pt x="20052" y="25583"/>
                  </a:lnTo>
                  <a:lnTo>
                    <a:pt x="20817" y="25830"/>
                  </a:lnTo>
                  <a:lnTo>
                    <a:pt x="21558" y="26077"/>
                  </a:lnTo>
                  <a:lnTo>
                    <a:pt x="22299" y="26374"/>
                  </a:lnTo>
                  <a:lnTo>
                    <a:pt x="23015" y="26670"/>
                  </a:lnTo>
                  <a:lnTo>
                    <a:pt x="23707" y="27016"/>
                  </a:lnTo>
                  <a:lnTo>
                    <a:pt x="24398" y="27411"/>
                  </a:lnTo>
                  <a:lnTo>
                    <a:pt x="25040" y="27831"/>
                  </a:lnTo>
                  <a:lnTo>
                    <a:pt x="25657" y="28275"/>
                  </a:lnTo>
                  <a:lnTo>
                    <a:pt x="25954" y="28522"/>
                  </a:lnTo>
                  <a:lnTo>
                    <a:pt x="26250" y="28794"/>
                  </a:lnTo>
                  <a:lnTo>
                    <a:pt x="26546" y="29065"/>
                  </a:lnTo>
                  <a:lnTo>
                    <a:pt x="26793" y="29337"/>
                  </a:lnTo>
                  <a:lnTo>
                    <a:pt x="26867" y="29386"/>
                  </a:lnTo>
                  <a:lnTo>
                    <a:pt x="26941" y="29436"/>
                  </a:lnTo>
                  <a:lnTo>
                    <a:pt x="27065" y="29460"/>
                  </a:lnTo>
                  <a:lnTo>
                    <a:pt x="27213" y="29436"/>
                  </a:lnTo>
                  <a:lnTo>
                    <a:pt x="27312" y="29386"/>
                  </a:lnTo>
                  <a:lnTo>
                    <a:pt x="27411" y="29288"/>
                  </a:lnTo>
                  <a:lnTo>
                    <a:pt x="27460" y="29164"/>
                  </a:lnTo>
                  <a:lnTo>
                    <a:pt x="27485" y="29090"/>
                  </a:lnTo>
                  <a:lnTo>
                    <a:pt x="27485" y="29016"/>
                  </a:lnTo>
                  <a:lnTo>
                    <a:pt x="27460" y="28942"/>
                  </a:lnTo>
                  <a:lnTo>
                    <a:pt x="27411" y="28868"/>
                  </a:lnTo>
                  <a:lnTo>
                    <a:pt x="27188" y="28547"/>
                  </a:lnTo>
                  <a:lnTo>
                    <a:pt x="26941" y="28250"/>
                  </a:lnTo>
                  <a:lnTo>
                    <a:pt x="26670" y="27954"/>
                  </a:lnTo>
                  <a:lnTo>
                    <a:pt x="26398" y="27658"/>
                  </a:lnTo>
                  <a:lnTo>
                    <a:pt x="26102" y="27411"/>
                  </a:lnTo>
                  <a:lnTo>
                    <a:pt x="25781" y="27139"/>
                  </a:lnTo>
                  <a:lnTo>
                    <a:pt x="25460" y="26892"/>
                  </a:lnTo>
                  <a:lnTo>
                    <a:pt x="25114" y="26670"/>
                  </a:lnTo>
                  <a:lnTo>
                    <a:pt x="24768" y="26448"/>
                  </a:lnTo>
                  <a:lnTo>
                    <a:pt x="24398" y="26226"/>
                  </a:lnTo>
                  <a:lnTo>
                    <a:pt x="23657" y="25855"/>
                  </a:lnTo>
                  <a:lnTo>
                    <a:pt x="22916" y="25509"/>
                  </a:lnTo>
                  <a:lnTo>
                    <a:pt x="22151" y="25238"/>
                  </a:lnTo>
                  <a:lnTo>
                    <a:pt x="21064" y="24892"/>
                  </a:lnTo>
                  <a:lnTo>
                    <a:pt x="19953" y="24571"/>
                  </a:lnTo>
                  <a:lnTo>
                    <a:pt x="18842" y="24275"/>
                  </a:lnTo>
                  <a:lnTo>
                    <a:pt x="17755" y="23954"/>
                  </a:lnTo>
                  <a:lnTo>
                    <a:pt x="17212" y="23781"/>
                  </a:lnTo>
                  <a:lnTo>
                    <a:pt x="16669" y="23583"/>
                  </a:lnTo>
                  <a:lnTo>
                    <a:pt x="16150" y="23386"/>
                  </a:lnTo>
                  <a:lnTo>
                    <a:pt x="15632" y="23163"/>
                  </a:lnTo>
                  <a:lnTo>
                    <a:pt x="15113" y="22917"/>
                  </a:lnTo>
                  <a:lnTo>
                    <a:pt x="14619" y="22670"/>
                  </a:lnTo>
                  <a:lnTo>
                    <a:pt x="14150" y="22373"/>
                  </a:lnTo>
                  <a:lnTo>
                    <a:pt x="13681" y="22052"/>
                  </a:lnTo>
                  <a:lnTo>
                    <a:pt x="13335" y="21781"/>
                  </a:lnTo>
                  <a:lnTo>
                    <a:pt x="13014" y="21509"/>
                  </a:lnTo>
                  <a:lnTo>
                    <a:pt x="12718" y="21237"/>
                  </a:lnTo>
                  <a:lnTo>
                    <a:pt x="12422" y="20941"/>
                  </a:lnTo>
                  <a:lnTo>
                    <a:pt x="12125" y="20620"/>
                  </a:lnTo>
                  <a:lnTo>
                    <a:pt x="11854" y="20299"/>
                  </a:lnTo>
                  <a:lnTo>
                    <a:pt x="11335" y="19632"/>
                  </a:lnTo>
                  <a:lnTo>
                    <a:pt x="10841" y="18941"/>
                  </a:lnTo>
                  <a:lnTo>
                    <a:pt x="10372" y="18225"/>
                  </a:lnTo>
                  <a:lnTo>
                    <a:pt x="9952" y="17509"/>
                  </a:lnTo>
                  <a:lnTo>
                    <a:pt x="9508" y="16768"/>
                  </a:lnTo>
                  <a:lnTo>
                    <a:pt x="9187" y="16175"/>
                  </a:lnTo>
                  <a:lnTo>
                    <a:pt x="8866" y="15558"/>
                  </a:lnTo>
                  <a:lnTo>
                    <a:pt x="8569" y="14965"/>
                  </a:lnTo>
                  <a:lnTo>
                    <a:pt x="8298" y="14348"/>
                  </a:lnTo>
                  <a:lnTo>
                    <a:pt x="8051" y="13706"/>
                  </a:lnTo>
                  <a:lnTo>
                    <a:pt x="7878" y="13064"/>
                  </a:lnTo>
                  <a:lnTo>
                    <a:pt x="7804" y="12743"/>
                  </a:lnTo>
                  <a:lnTo>
                    <a:pt x="7755" y="12397"/>
                  </a:lnTo>
                  <a:lnTo>
                    <a:pt x="7705" y="12076"/>
                  </a:lnTo>
                  <a:lnTo>
                    <a:pt x="7681" y="11730"/>
                  </a:lnTo>
                  <a:lnTo>
                    <a:pt x="7681" y="11335"/>
                  </a:lnTo>
                  <a:lnTo>
                    <a:pt x="7705" y="10915"/>
                  </a:lnTo>
                  <a:lnTo>
                    <a:pt x="7755" y="10520"/>
                  </a:lnTo>
                  <a:lnTo>
                    <a:pt x="7829" y="10125"/>
                  </a:lnTo>
                  <a:lnTo>
                    <a:pt x="7927" y="9730"/>
                  </a:lnTo>
                  <a:lnTo>
                    <a:pt x="8026" y="9335"/>
                  </a:lnTo>
                  <a:lnTo>
                    <a:pt x="8174" y="8940"/>
                  </a:lnTo>
                  <a:lnTo>
                    <a:pt x="8323" y="8545"/>
                  </a:lnTo>
                  <a:lnTo>
                    <a:pt x="8644" y="7804"/>
                  </a:lnTo>
                  <a:lnTo>
                    <a:pt x="9039" y="7039"/>
                  </a:lnTo>
                  <a:lnTo>
                    <a:pt x="9458" y="6322"/>
                  </a:lnTo>
                  <a:lnTo>
                    <a:pt x="9903" y="5606"/>
                  </a:lnTo>
                  <a:lnTo>
                    <a:pt x="9977" y="5532"/>
                  </a:lnTo>
                  <a:lnTo>
                    <a:pt x="10051" y="5458"/>
                  </a:lnTo>
                  <a:lnTo>
                    <a:pt x="10150" y="5433"/>
                  </a:lnTo>
                  <a:lnTo>
                    <a:pt x="10323" y="5433"/>
                  </a:lnTo>
                  <a:lnTo>
                    <a:pt x="10421" y="5483"/>
                  </a:lnTo>
                  <a:lnTo>
                    <a:pt x="10496" y="5532"/>
                  </a:lnTo>
                  <a:lnTo>
                    <a:pt x="10570" y="5606"/>
                  </a:lnTo>
                  <a:lnTo>
                    <a:pt x="11039" y="6397"/>
                  </a:lnTo>
                  <a:lnTo>
                    <a:pt x="11508" y="7162"/>
                  </a:lnTo>
                  <a:lnTo>
                    <a:pt x="12027" y="7928"/>
                  </a:lnTo>
                  <a:lnTo>
                    <a:pt x="12520" y="8693"/>
                  </a:lnTo>
                  <a:lnTo>
                    <a:pt x="13039" y="9434"/>
                  </a:lnTo>
                  <a:lnTo>
                    <a:pt x="13582" y="10175"/>
                  </a:lnTo>
                  <a:lnTo>
                    <a:pt x="14126" y="10891"/>
                  </a:lnTo>
                  <a:lnTo>
                    <a:pt x="14693" y="11632"/>
                  </a:lnTo>
                  <a:lnTo>
                    <a:pt x="15261" y="12323"/>
                  </a:lnTo>
                  <a:lnTo>
                    <a:pt x="15854" y="13039"/>
                  </a:lnTo>
                  <a:lnTo>
                    <a:pt x="16447" y="13731"/>
                  </a:lnTo>
                  <a:lnTo>
                    <a:pt x="17039" y="14422"/>
                  </a:lnTo>
                  <a:lnTo>
                    <a:pt x="17657" y="15089"/>
                  </a:lnTo>
                  <a:lnTo>
                    <a:pt x="18274" y="15755"/>
                  </a:lnTo>
                  <a:lnTo>
                    <a:pt x="18916" y="16397"/>
                  </a:lnTo>
                  <a:lnTo>
                    <a:pt x="19583" y="17039"/>
                  </a:lnTo>
                  <a:lnTo>
                    <a:pt x="19632" y="17089"/>
                  </a:lnTo>
                  <a:lnTo>
                    <a:pt x="19706" y="17138"/>
                  </a:lnTo>
                  <a:lnTo>
                    <a:pt x="19780" y="17138"/>
                  </a:lnTo>
                  <a:lnTo>
                    <a:pt x="19854" y="17163"/>
                  </a:lnTo>
                  <a:lnTo>
                    <a:pt x="19978" y="17114"/>
                  </a:lnTo>
                  <a:lnTo>
                    <a:pt x="20101" y="17039"/>
                  </a:lnTo>
                  <a:lnTo>
                    <a:pt x="20200" y="16941"/>
                  </a:lnTo>
                  <a:lnTo>
                    <a:pt x="20225" y="16817"/>
                  </a:lnTo>
                  <a:lnTo>
                    <a:pt x="20225" y="16743"/>
                  </a:lnTo>
                  <a:lnTo>
                    <a:pt x="20225" y="16669"/>
                  </a:lnTo>
                  <a:lnTo>
                    <a:pt x="20200" y="16595"/>
                  </a:lnTo>
                  <a:lnTo>
                    <a:pt x="20151" y="16521"/>
                  </a:lnTo>
                  <a:lnTo>
                    <a:pt x="19163" y="15286"/>
                  </a:lnTo>
                  <a:lnTo>
                    <a:pt x="18175" y="14076"/>
                  </a:lnTo>
                  <a:lnTo>
                    <a:pt x="16150" y="11632"/>
                  </a:lnTo>
                  <a:lnTo>
                    <a:pt x="15163" y="10422"/>
                  </a:lnTo>
                  <a:lnTo>
                    <a:pt x="14200" y="9162"/>
                  </a:lnTo>
                  <a:lnTo>
                    <a:pt x="13286" y="7903"/>
                  </a:lnTo>
                  <a:lnTo>
                    <a:pt x="12817" y="7261"/>
                  </a:lnTo>
                  <a:lnTo>
                    <a:pt x="12397" y="6619"/>
                  </a:lnTo>
                  <a:lnTo>
                    <a:pt x="12027" y="6051"/>
                  </a:lnTo>
                  <a:lnTo>
                    <a:pt x="11878" y="5754"/>
                  </a:lnTo>
                  <a:lnTo>
                    <a:pt x="11730" y="5458"/>
                  </a:lnTo>
                  <a:lnTo>
                    <a:pt x="11607" y="5162"/>
                  </a:lnTo>
                  <a:lnTo>
                    <a:pt x="11508" y="4841"/>
                  </a:lnTo>
                  <a:lnTo>
                    <a:pt x="11434" y="4520"/>
                  </a:lnTo>
                  <a:lnTo>
                    <a:pt x="11409" y="4199"/>
                  </a:lnTo>
                  <a:lnTo>
                    <a:pt x="11409" y="3977"/>
                  </a:lnTo>
                  <a:lnTo>
                    <a:pt x="11459" y="3754"/>
                  </a:lnTo>
                  <a:lnTo>
                    <a:pt x="11508" y="3532"/>
                  </a:lnTo>
                  <a:lnTo>
                    <a:pt x="11582" y="3310"/>
                  </a:lnTo>
                  <a:lnTo>
                    <a:pt x="11681" y="3088"/>
                  </a:lnTo>
                  <a:lnTo>
                    <a:pt x="11804" y="2865"/>
                  </a:lnTo>
                  <a:lnTo>
                    <a:pt x="12101" y="2421"/>
                  </a:lnTo>
                  <a:lnTo>
                    <a:pt x="12422" y="2001"/>
                  </a:lnTo>
                  <a:lnTo>
                    <a:pt x="12767" y="1581"/>
                  </a:lnTo>
                  <a:lnTo>
                    <a:pt x="13113" y="1211"/>
                  </a:lnTo>
                  <a:lnTo>
                    <a:pt x="13434" y="890"/>
                  </a:lnTo>
                  <a:lnTo>
                    <a:pt x="13483" y="791"/>
                  </a:lnTo>
                  <a:lnTo>
                    <a:pt x="13533" y="717"/>
                  </a:lnTo>
                  <a:lnTo>
                    <a:pt x="13533" y="618"/>
                  </a:lnTo>
                  <a:lnTo>
                    <a:pt x="13533" y="544"/>
                  </a:lnTo>
                  <a:lnTo>
                    <a:pt x="13508" y="445"/>
                  </a:lnTo>
                  <a:lnTo>
                    <a:pt x="13459" y="371"/>
                  </a:lnTo>
                  <a:lnTo>
                    <a:pt x="13409" y="297"/>
                  </a:lnTo>
                  <a:lnTo>
                    <a:pt x="13311" y="248"/>
                  </a:lnTo>
                  <a:lnTo>
                    <a:pt x="12916" y="75"/>
                  </a:lnTo>
                  <a:lnTo>
                    <a:pt x="12743" y="26"/>
                  </a:lnTo>
                  <a:lnTo>
                    <a:pt x="12595" y="1"/>
                  </a:lnTo>
                  <a:close/>
                </a:path>
              </a:pathLst>
            </a:custGeom>
            <a:solidFill>
              <a:srgbClr val="0066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7844684" y="1807980"/>
              <a:ext cx="75674" cy="134036"/>
            </a:xfrm>
            <a:custGeom>
              <a:avLst/>
              <a:gdLst/>
              <a:ahLst/>
              <a:cxnLst/>
              <a:rect l="l" t="t" r="r" b="b"/>
              <a:pathLst>
                <a:path w="2273" h="4026" extrusionOk="0">
                  <a:moveTo>
                    <a:pt x="1284" y="1"/>
                  </a:moveTo>
                  <a:lnTo>
                    <a:pt x="1136" y="25"/>
                  </a:lnTo>
                  <a:lnTo>
                    <a:pt x="988" y="100"/>
                  </a:lnTo>
                  <a:lnTo>
                    <a:pt x="889" y="174"/>
                  </a:lnTo>
                  <a:lnTo>
                    <a:pt x="791" y="272"/>
                  </a:lnTo>
                  <a:lnTo>
                    <a:pt x="692" y="396"/>
                  </a:lnTo>
                  <a:lnTo>
                    <a:pt x="593" y="519"/>
                  </a:lnTo>
                  <a:lnTo>
                    <a:pt x="445" y="840"/>
                  </a:lnTo>
                  <a:lnTo>
                    <a:pt x="321" y="1186"/>
                  </a:lnTo>
                  <a:lnTo>
                    <a:pt x="198" y="1556"/>
                  </a:lnTo>
                  <a:lnTo>
                    <a:pt x="124" y="1902"/>
                  </a:lnTo>
                  <a:lnTo>
                    <a:pt x="50" y="2223"/>
                  </a:lnTo>
                  <a:lnTo>
                    <a:pt x="25" y="2495"/>
                  </a:lnTo>
                  <a:lnTo>
                    <a:pt x="0" y="2766"/>
                  </a:lnTo>
                  <a:lnTo>
                    <a:pt x="0" y="3013"/>
                  </a:lnTo>
                  <a:lnTo>
                    <a:pt x="50" y="3285"/>
                  </a:lnTo>
                  <a:lnTo>
                    <a:pt x="149" y="3532"/>
                  </a:lnTo>
                  <a:lnTo>
                    <a:pt x="223" y="3631"/>
                  </a:lnTo>
                  <a:lnTo>
                    <a:pt x="297" y="3729"/>
                  </a:lnTo>
                  <a:lnTo>
                    <a:pt x="395" y="3828"/>
                  </a:lnTo>
                  <a:lnTo>
                    <a:pt x="494" y="3902"/>
                  </a:lnTo>
                  <a:lnTo>
                    <a:pt x="618" y="3976"/>
                  </a:lnTo>
                  <a:lnTo>
                    <a:pt x="741" y="4026"/>
                  </a:lnTo>
                  <a:lnTo>
                    <a:pt x="988" y="4026"/>
                  </a:lnTo>
                  <a:lnTo>
                    <a:pt x="1136" y="4001"/>
                  </a:lnTo>
                  <a:lnTo>
                    <a:pt x="1260" y="3927"/>
                  </a:lnTo>
                  <a:lnTo>
                    <a:pt x="1383" y="3853"/>
                  </a:lnTo>
                  <a:lnTo>
                    <a:pt x="1507" y="3729"/>
                  </a:lnTo>
                  <a:lnTo>
                    <a:pt x="1605" y="3606"/>
                  </a:lnTo>
                  <a:lnTo>
                    <a:pt x="1680" y="3483"/>
                  </a:lnTo>
                  <a:lnTo>
                    <a:pt x="1828" y="3211"/>
                  </a:lnTo>
                  <a:lnTo>
                    <a:pt x="2001" y="2841"/>
                  </a:lnTo>
                  <a:lnTo>
                    <a:pt x="2149" y="2445"/>
                  </a:lnTo>
                  <a:lnTo>
                    <a:pt x="2247" y="2050"/>
                  </a:lnTo>
                  <a:lnTo>
                    <a:pt x="2272" y="1853"/>
                  </a:lnTo>
                  <a:lnTo>
                    <a:pt x="2272" y="1655"/>
                  </a:lnTo>
                  <a:lnTo>
                    <a:pt x="2272" y="1408"/>
                  </a:lnTo>
                  <a:lnTo>
                    <a:pt x="2198" y="1087"/>
                  </a:lnTo>
                  <a:lnTo>
                    <a:pt x="2099" y="766"/>
                  </a:lnTo>
                  <a:lnTo>
                    <a:pt x="1951" y="470"/>
                  </a:lnTo>
                  <a:lnTo>
                    <a:pt x="1852" y="346"/>
                  </a:lnTo>
                  <a:lnTo>
                    <a:pt x="1754" y="223"/>
                  </a:lnTo>
                  <a:lnTo>
                    <a:pt x="1655" y="124"/>
                  </a:lnTo>
                  <a:lnTo>
                    <a:pt x="1531" y="50"/>
                  </a:lnTo>
                  <a:lnTo>
                    <a:pt x="14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7156546" y="1792366"/>
              <a:ext cx="582086" cy="463698"/>
            </a:xfrm>
            <a:custGeom>
              <a:avLst/>
              <a:gdLst/>
              <a:ahLst/>
              <a:cxnLst/>
              <a:rect l="l" t="t" r="r" b="b"/>
              <a:pathLst>
                <a:path w="17484" h="13928" extrusionOk="0">
                  <a:moveTo>
                    <a:pt x="9360" y="1"/>
                  </a:moveTo>
                  <a:lnTo>
                    <a:pt x="8841" y="25"/>
                  </a:lnTo>
                  <a:lnTo>
                    <a:pt x="8347" y="99"/>
                  </a:lnTo>
                  <a:lnTo>
                    <a:pt x="7853" y="223"/>
                  </a:lnTo>
                  <a:lnTo>
                    <a:pt x="7360" y="396"/>
                  </a:lnTo>
                  <a:lnTo>
                    <a:pt x="6915" y="643"/>
                  </a:lnTo>
                  <a:lnTo>
                    <a:pt x="6643" y="791"/>
                  </a:lnTo>
                  <a:lnTo>
                    <a:pt x="6397" y="964"/>
                  </a:lnTo>
                  <a:lnTo>
                    <a:pt x="5903" y="1359"/>
                  </a:lnTo>
                  <a:lnTo>
                    <a:pt x="5458" y="1779"/>
                  </a:lnTo>
                  <a:lnTo>
                    <a:pt x="4989" y="2223"/>
                  </a:lnTo>
                  <a:lnTo>
                    <a:pt x="4545" y="2643"/>
                  </a:lnTo>
                  <a:lnTo>
                    <a:pt x="4075" y="3038"/>
                  </a:lnTo>
                  <a:lnTo>
                    <a:pt x="3828" y="3211"/>
                  </a:lnTo>
                  <a:lnTo>
                    <a:pt x="3581" y="3384"/>
                  </a:lnTo>
                  <a:lnTo>
                    <a:pt x="3310" y="3532"/>
                  </a:lnTo>
                  <a:lnTo>
                    <a:pt x="3038" y="3680"/>
                  </a:lnTo>
                  <a:lnTo>
                    <a:pt x="2643" y="3828"/>
                  </a:lnTo>
                  <a:lnTo>
                    <a:pt x="2248" y="3952"/>
                  </a:lnTo>
                  <a:lnTo>
                    <a:pt x="1828" y="4075"/>
                  </a:lnTo>
                  <a:lnTo>
                    <a:pt x="1433" y="4223"/>
                  </a:lnTo>
                  <a:lnTo>
                    <a:pt x="1063" y="4371"/>
                  </a:lnTo>
                  <a:lnTo>
                    <a:pt x="890" y="4470"/>
                  </a:lnTo>
                  <a:lnTo>
                    <a:pt x="717" y="4569"/>
                  </a:lnTo>
                  <a:lnTo>
                    <a:pt x="569" y="4692"/>
                  </a:lnTo>
                  <a:lnTo>
                    <a:pt x="421" y="4841"/>
                  </a:lnTo>
                  <a:lnTo>
                    <a:pt x="297" y="4989"/>
                  </a:lnTo>
                  <a:lnTo>
                    <a:pt x="198" y="5162"/>
                  </a:lnTo>
                  <a:lnTo>
                    <a:pt x="100" y="5334"/>
                  </a:lnTo>
                  <a:lnTo>
                    <a:pt x="50" y="5532"/>
                  </a:lnTo>
                  <a:lnTo>
                    <a:pt x="1" y="5729"/>
                  </a:lnTo>
                  <a:lnTo>
                    <a:pt x="1" y="5927"/>
                  </a:lnTo>
                  <a:lnTo>
                    <a:pt x="1" y="6125"/>
                  </a:lnTo>
                  <a:lnTo>
                    <a:pt x="26" y="6322"/>
                  </a:lnTo>
                  <a:lnTo>
                    <a:pt x="75" y="6544"/>
                  </a:lnTo>
                  <a:lnTo>
                    <a:pt x="149" y="6742"/>
                  </a:lnTo>
                  <a:lnTo>
                    <a:pt x="322" y="7137"/>
                  </a:lnTo>
                  <a:lnTo>
                    <a:pt x="544" y="7532"/>
                  </a:lnTo>
                  <a:lnTo>
                    <a:pt x="791" y="7903"/>
                  </a:lnTo>
                  <a:lnTo>
                    <a:pt x="1038" y="8248"/>
                  </a:lnTo>
                  <a:lnTo>
                    <a:pt x="1507" y="8816"/>
                  </a:lnTo>
                  <a:lnTo>
                    <a:pt x="1705" y="9113"/>
                  </a:lnTo>
                  <a:lnTo>
                    <a:pt x="1902" y="9434"/>
                  </a:lnTo>
                  <a:lnTo>
                    <a:pt x="2075" y="9755"/>
                  </a:lnTo>
                  <a:lnTo>
                    <a:pt x="2199" y="10100"/>
                  </a:lnTo>
                  <a:lnTo>
                    <a:pt x="2297" y="10471"/>
                  </a:lnTo>
                  <a:lnTo>
                    <a:pt x="2297" y="10644"/>
                  </a:lnTo>
                  <a:lnTo>
                    <a:pt x="2297" y="10841"/>
                  </a:lnTo>
                  <a:lnTo>
                    <a:pt x="2273" y="11039"/>
                  </a:lnTo>
                  <a:lnTo>
                    <a:pt x="2199" y="11261"/>
                  </a:lnTo>
                  <a:lnTo>
                    <a:pt x="2100" y="11483"/>
                  </a:lnTo>
                  <a:lnTo>
                    <a:pt x="2050" y="11730"/>
                  </a:lnTo>
                  <a:lnTo>
                    <a:pt x="2001" y="11952"/>
                  </a:lnTo>
                  <a:lnTo>
                    <a:pt x="2026" y="12076"/>
                  </a:lnTo>
                  <a:lnTo>
                    <a:pt x="2050" y="12175"/>
                  </a:lnTo>
                  <a:lnTo>
                    <a:pt x="2100" y="12249"/>
                  </a:lnTo>
                  <a:lnTo>
                    <a:pt x="2174" y="12347"/>
                  </a:lnTo>
                  <a:lnTo>
                    <a:pt x="2273" y="12421"/>
                  </a:lnTo>
                  <a:lnTo>
                    <a:pt x="2396" y="12471"/>
                  </a:lnTo>
                  <a:lnTo>
                    <a:pt x="2569" y="12496"/>
                  </a:lnTo>
                  <a:lnTo>
                    <a:pt x="2742" y="12496"/>
                  </a:lnTo>
                  <a:lnTo>
                    <a:pt x="2939" y="12471"/>
                  </a:lnTo>
                  <a:lnTo>
                    <a:pt x="3088" y="12397"/>
                  </a:lnTo>
                  <a:lnTo>
                    <a:pt x="3260" y="12298"/>
                  </a:lnTo>
                  <a:lnTo>
                    <a:pt x="3409" y="12175"/>
                  </a:lnTo>
                  <a:lnTo>
                    <a:pt x="3557" y="12026"/>
                  </a:lnTo>
                  <a:lnTo>
                    <a:pt x="3656" y="11878"/>
                  </a:lnTo>
                  <a:lnTo>
                    <a:pt x="3853" y="11557"/>
                  </a:lnTo>
                  <a:lnTo>
                    <a:pt x="4026" y="11236"/>
                  </a:lnTo>
                  <a:lnTo>
                    <a:pt x="4224" y="10890"/>
                  </a:lnTo>
                  <a:lnTo>
                    <a:pt x="4322" y="10742"/>
                  </a:lnTo>
                  <a:lnTo>
                    <a:pt x="4421" y="10594"/>
                  </a:lnTo>
                  <a:lnTo>
                    <a:pt x="4569" y="10446"/>
                  </a:lnTo>
                  <a:lnTo>
                    <a:pt x="4717" y="10322"/>
                  </a:lnTo>
                  <a:lnTo>
                    <a:pt x="4866" y="10224"/>
                  </a:lnTo>
                  <a:lnTo>
                    <a:pt x="5038" y="10150"/>
                  </a:lnTo>
                  <a:lnTo>
                    <a:pt x="5236" y="10125"/>
                  </a:lnTo>
                  <a:lnTo>
                    <a:pt x="5409" y="10100"/>
                  </a:lnTo>
                  <a:lnTo>
                    <a:pt x="5582" y="10125"/>
                  </a:lnTo>
                  <a:lnTo>
                    <a:pt x="5755" y="10224"/>
                  </a:lnTo>
                  <a:lnTo>
                    <a:pt x="5903" y="10347"/>
                  </a:lnTo>
                  <a:lnTo>
                    <a:pt x="6026" y="10520"/>
                  </a:lnTo>
                  <a:lnTo>
                    <a:pt x="6076" y="10693"/>
                  </a:lnTo>
                  <a:lnTo>
                    <a:pt x="6125" y="10915"/>
                  </a:lnTo>
                  <a:lnTo>
                    <a:pt x="6125" y="11137"/>
                  </a:lnTo>
                  <a:lnTo>
                    <a:pt x="6125" y="11360"/>
                  </a:lnTo>
                  <a:lnTo>
                    <a:pt x="6051" y="11853"/>
                  </a:lnTo>
                  <a:lnTo>
                    <a:pt x="6001" y="12347"/>
                  </a:lnTo>
                  <a:lnTo>
                    <a:pt x="5977" y="12570"/>
                  </a:lnTo>
                  <a:lnTo>
                    <a:pt x="6001" y="12792"/>
                  </a:lnTo>
                  <a:lnTo>
                    <a:pt x="6051" y="12989"/>
                  </a:lnTo>
                  <a:lnTo>
                    <a:pt x="6125" y="13162"/>
                  </a:lnTo>
                  <a:lnTo>
                    <a:pt x="6248" y="13310"/>
                  </a:lnTo>
                  <a:lnTo>
                    <a:pt x="6322" y="13360"/>
                  </a:lnTo>
                  <a:lnTo>
                    <a:pt x="6421" y="13434"/>
                  </a:lnTo>
                  <a:lnTo>
                    <a:pt x="6594" y="13483"/>
                  </a:lnTo>
                  <a:lnTo>
                    <a:pt x="6767" y="13483"/>
                  </a:lnTo>
                  <a:lnTo>
                    <a:pt x="6940" y="13459"/>
                  </a:lnTo>
                  <a:lnTo>
                    <a:pt x="7113" y="13409"/>
                  </a:lnTo>
                  <a:lnTo>
                    <a:pt x="7286" y="13310"/>
                  </a:lnTo>
                  <a:lnTo>
                    <a:pt x="7434" y="13187"/>
                  </a:lnTo>
                  <a:lnTo>
                    <a:pt x="7582" y="13063"/>
                  </a:lnTo>
                  <a:lnTo>
                    <a:pt x="7705" y="12915"/>
                  </a:lnTo>
                  <a:lnTo>
                    <a:pt x="7928" y="12619"/>
                  </a:lnTo>
                  <a:lnTo>
                    <a:pt x="8150" y="12298"/>
                  </a:lnTo>
                  <a:lnTo>
                    <a:pt x="8249" y="12150"/>
                  </a:lnTo>
                  <a:lnTo>
                    <a:pt x="8397" y="12026"/>
                  </a:lnTo>
                  <a:lnTo>
                    <a:pt x="8520" y="11903"/>
                  </a:lnTo>
                  <a:lnTo>
                    <a:pt x="8668" y="11779"/>
                  </a:lnTo>
                  <a:lnTo>
                    <a:pt x="8841" y="11705"/>
                  </a:lnTo>
                  <a:lnTo>
                    <a:pt x="9014" y="11656"/>
                  </a:lnTo>
                  <a:lnTo>
                    <a:pt x="9187" y="11631"/>
                  </a:lnTo>
                  <a:lnTo>
                    <a:pt x="9557" y="11631"/>
                  </a:lnTo>
                  <a:lnTo>
                    <a:pt x="9730" y="11681"/>
                  </a:lnTo>
                  <a:lnTo>
                    <a:pt x="9903" y="11730"/>
                  </a:lnTo>
                  <a:lnTo>
                    <a:pt x="10101" y="11804"/>
                  </a:lnTo>
                  <a:lnTo>
                    <a:pt x="10446" y="12002"/>
                  </a:lnTo>
                  <a:lnTo>
                    <a:pt x="10767" y="12249"/>
                  </a:lnTo>
                  <a:lnTo>
                    <a:pt x="11088" y="12496"/>
                  </a:lnTo>
                  <a:lnTo>
                    <a:pt x="11385" y="12767"/>
                  </a:lnTo>
                  <a:lnTo>
                    <a:pt x="11681" y="13039"/>
                  </a:lnTo>
                  <a:lnTo>
                    <a:pt x="12002" y="13286"/>
                  </a:lnTo>
                  <a:lnTo>
                    <a:pt x="12323" y="13533"/>
                  </a:lnTo>
                  <a:lnTo>
                    <a:pt x="12693" y="13730"/>
                  </a:lnTo>
                  <a:lnTo>
                    <a:pt x="12866" y="13804"/>
                  </a:lnTo>
                  <a:lnTo>
                    <a:pt x="13039" y="13854"/>
                  </a:lnTo>
                  <a:lnTo>
                    <a:pt x="13212" y="13903"/>
                  </a:lnTo>
                  <a:lnTo>
                    <a:pt x="13409" y="13928"/>
                  </a:lnTo>
                  <a:lnTo>
                    <a:pt x="13582" y="13928"/>
                  </a:lnTo>
                  <a:lnTo>
                    <a:pt x="13755" y="13903"/>
                  </a:lnTo>
                  <a:lnTo>
                    <a:pt x="13928" y="13829"/>
                  </a:lnTo>
                  <a:lnTo>
                    <a:pt x="14101" y="13755"/>
                  </a:lnTo>
                  <a:lnTo>
                    <a:pt x="14101" y="13286"/>
                  </a:lnTo>
                  <a:lnTo>
                    <a:pt x="14101" y="12817"/>
                  </a:lnTo>
                  <a:lnTo>
                    <a:pt x="14126" y="12347"/>
                  </a:lnTo>
                  <a:lnTo>
                    <a:pt x="14175" y="11878"/>
                  </a:lnTo>
                  <a:lnTo>
                    <a:pt x="14249" y="11409"/>
                  </a:lnTo>
                  <a:lnTo>
                    <a:pt x="14348" y="10940"/>
                  </a:lnTo>
                  <a:lnTo>
                    <a:pt x="14447" y="10471"/>
                  </a:lnTo>
                  <a:lnTo>
                    <a:pt x="14595" y="10026"/>
                  </a:lnTo>
                  <a:lnTo>
                    <a:pt x="14718" y="9582"/>
                  </a:lnTo>
                  <a:lnTo>
                    <a:pt x="14891" y="9137"/>
                  </a:lnTo>
                  <a:lnTo>
                    <a:pt x="15089" y="8693"/>
                  </a:lnTo>
                  <a:lnTo>
                    <a:pt x="15286" y="8273"/>
                  </a:lnTo>
                  <a:lnTo>
                    <a:pt x="15508" y="7853"/>
                  </a:lnTo>
                  <a:lnTo>
                    <a:pt x="15731" y="7433"/>
                  </a:lnTo>
                  <a:lnTo>
                    <a:pt x="16002" y="7038"/>
                  </a:lnTo>
                  <a:lnTo>
                    <a:pt x="16274" y="6643"/>
                  </a:lnTo>
                  <a:lnTo>
                    <a:pt x="16694" y="6075"/>
                  </a:lnTo>
                  <a:lnTo>
                    <a:pt x="16916" y="5779"/>
                  </a:lnTo>
                  <a:lnTo>
                    <a:pt x="17114" y="5458"/>
                  </a:lnTo>
                  <a:lnTo>
                    <a:pt x="17262" y="5162"/>
                  </a:lnTo>
                  <a:lnTo>
                    <a:pt x="17385" y="4841"/>
                  </a:lnTo>
                  <a:lnTo>
                    <a:pt x="17484" y="4495"/>
                  </a:lnTo>
                  <a:lnTo>
                    <a:pt x="17484" y="4322"/>
                  </a:lnTo>
                  <a:lnTo>
                    <a:pt x="17484" y="4149"/>
                  </a:lnTo>
                  <a:lnTo>
                    <a:pt x="17459" y="3902"/>
                  </a:lnTo>
                  <a:lnTo>
                    <a:pt x="17410" y="3680"/>
                  </a:lnTo>
                  <a:lnTo>
                    <a:pt x="17336" y="3458"/>
                  </a:lnTo>
                  <a:lnTo>
                    <a:pt x="17237" y="3235"/>
                  </a:lnTo>
                  <a:lnTo>
                    <a:pt x="17089" y="3038"/>
                  </a:lnTo>
                  <a:lnTo>
                    <a:pt x="16941" y="2865"/>
                  </a:lnTo>
                  <a:lnTo>
                    <a:pt x="16768" y="2692"/>
                  </a:lnTo>
                  <a:lnTo>
                    <a:pt x="16595" y="2519"/>
                  </a:lnTo>
                  <a:lnTo>
                    <a:pt x="16175" y="2198"/>
                  </a:lnTo>
                  <a:lnTo>
                    <a:pt x="15731" y="1927"/>
                  </a:lnTo>
                  <a:lnTo>
                    <a:pt x="15261" y="1680"/>
                  </a:lnTo>
                  <a:lnTo>
                    <a:pt x="14792" y="1482"/>
                  </a:lnTo>
                  <a:lnTo>
                    <a:pt x="13854" y="1062"/>
                  </a:lnTo>
                  <a:lnTo>
                    <a:pt x="12891" y="667"/>
                  </a:lnTo>
                  <a:lnTo>
                    <a:pt x="12397" y="519"/>
                  </a:lnTo>
                  <a:lnTo>
                    <a:pt x="11903" y="346"/>
                  </a:lnTo>
                  <a:lnTo>
                    <a:pt x="11409" y="223"/>
                  </a:lnTo>
                  <a:lnTo>
                    <a:pt x="10915" y="124"/>
                  </a:lnTo>
                  <a:lnTo>
                    <a:pt x="10397" y="50"/>
                  </a:lnTo>
                  <a:lnTo>
                    <a:pt x="9878" y="1"/>
                  </a:lnTo>
                  <a:close/>
                </a:path>
              </a:pathLst>
            </a:custGeom>
            <a:solidFill>
              <a:srgbClr val="FFFFFF">
                <a:alpha val="2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7640796" y="2087510"/>
              <a:ext cx="77305" cy="193230"/>
            </a:xfrm>
            <a:custGeom>
              <a:avLst/>
              <a:gdLst/>
              <a:ahLst/>
              <a:cxnLst/>
              <a:rect l="l" t="t" r="r" b="b"/>
              <a:pathLst>
                <a:path w="2322" h="5804" extrusionOk="0">
                  <a:moveTo>
                    <a:pt x="1581" y="1"/>
                  </a:moveTo>
                  <a:lnTo>
                    <a:pt x="1457" y="25"/>
                  </a:lnTo>
                  <a:lnTo>
                    <a:pt x="1334" y="75"/>
                  </a:lnTo>
                  <a:lnTo>
                    <a:pt x="1210" y="124"/>
                  </a:lnTo>
                  <a:lnTo>
                    <a:pt x="1087" y="198"/>
                  </a:lnTo>
                  <a:lnTo>
                    <a:pt x="988" y="297"/>
                  </a:lnTo>
                  <a:lnTo>
                    <a:pt x="889" y="396"/>
                  </a:lnTo>
                  <a:lnTo>
                    <a:pt x="741" y="618"/>
                  </a:lnTo>
                  <a:lnTo>
                    <a:pt x="642" y="865"/>
                  </a:lnTo>
                  <a:lnTo>
                    <a:pt x="544" y="1112"/>
                  </a:lnTo>
                  <a:lnTo>
                    <a:pt x="420" y="1482"/>
                  </a:lnTo>
                  <a:lnTo>
                    <a:pt x="297" y="2100"/>
                  </a:lnTo>
                  <a:lnTo>
                    <a:pt x="149" y="2840"/>
                  </a:lnTo>
                  <a:lnTo>
                    <a:pt x="50" y="3655"/>
                  </a:lnTo>
                  <a:lnTo>
                    <a:pt x="0" y="4050"/>
                  </a:lnTo>
                  <a:lnTo>
                    <a:pt x="0" y="4445"/>
                  </a:lnTo>
                  <a:lnTo>
                    <a:pt x="25" y="4791"/>
                  </a:lnTo>
                  <a:lnTo>
                    <a:pt x="74" y="5112"/>
                  </a:lnTo>
                  <a:lnTo>
                    <a:pt x="149" y="5384"/>
                  </a:lnTo>
                  <a:lnTo>
                    <a:pt x="198" y="5507"/>
                  </a:lnTo>
                  <a:lnTo>
                    <a:pt x="272" y="5606"/>
                  </a:lnTo>
                  <a:lnTo>
                    <a:pt x="346" y="5680"/>
                  </a:lnTo>
                  <a:lnTo>
                    <a:pt x="420" y="5754"/>
                  </a:lnTo>
                  <a:lnTo>
                    <a:pt x="519" y="5779"/>
                  </a:lnTo>
                  <a:lnTo>
                    <a:pt x="618" y="5804"/>
                  </a:lnTo>
                  <a:lnTo>
                    <a:pt x="667" y="5804"/>
                  </a:lnTo>
                  <a:lnTo>
                    <a:pt x="741" y="5779"/>
                  </a:lnTo>
                  <a:lnTo>
                    <a:pt x="840" y="5655"/>
                  </a:lnTo>
                  <a:lnTo>
                    <a:pt x="963" y="5483"/>
                  </a:lnTo>
                  <a:lnTo>
                    <a:pt x="1087" y="5236"/>
                  </a:lnTo>
                  <a:lnTo>
                    <a:pt x="1210" y="4939"/>
                  </a:lnTo>
                  <a:lnTo>
                    <a:pt x="1309" y="4618"/>
                  </a:lnTo>
                  <a:lnTo>
                    <a:pt x="1556" y="3877"/>
                  </a:lnTo>
                  <a:lnTo>
                    <a:pt x="1754" y="3112"/>
                  </a:lnTo>
                  <a:lnTo>
                    <a:pt x="1951" y="2396"/>
                  </a:lnTo>
                  <a:lnTo>
                    <a:pt x="2198" y="1433"/>
                  </a:lnTo>
                  <a:lnTo>
                    <a:pt x="2272" y="1087"/>
                  </a:lnTo>
                  <a:lnTo>
                    <a:pt x="2297" y="914"/>
                  </a:lnTo>
                  <a:lnTo>
                    <a:pt x="2322" y="741"/>
                  </a:lnTo>
                  <a:lnTo>
                    <a:pt x="2297" y="569"/>
                  </a:lnTo>
                  <a:lnTo>
                    <a:pt x="2272" y="420"/>
                  </a:lnTo>
                  <a:lnTo>
                    <a:pt x="2198" y="272"/>
                  </a:lnTo>
                  <a:lnTo>
                    <a:pt x="2075" y="149"/>
                  </a:lnTo>
                  <a:lnTo>
                    <a:pt x="1976" y="75"/>
                  </a:lnTo>
                  <a:lnTo>
                    <a:pt x="1852" y="25"/>
                  </a:lnTo>
                  <a:lnTo>
                    <a:pt x="1729" y="1"/>
                  </a:lnTo>
                  <a:close/>
                </a:path>
              </a:pathLst>
            </a:custGeom>
            <a:solidFill>
              <a:srgbClr val="FFFFFF">
                <a:alpha val="2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7741075" y="2096566"/>
              <a:ext cx="101975" cy="269669"/>
            </a:xfrm>
            <a:custGeom>
              <a:avLst/>
              <a:gdLst/>
              <a:ahLst/>
              <a:cxnLst/>
              <a:rect l="l" t="t" r="r" b="b"/>
              <a:pathLst>
                <a:path w="3063" h="8100" extrusionOk="0">
                  <a:moveTo>
                    <a:pt x="2174" y="0"/>
                  </a:moveTo>
                  <a:lnTo>
                    <a:pt x="2026" y="25"/>
                  </a:lnTo>
                  <a:lnTo>
                    <a:pt x="1878" y="99"/>
                  </a:lnTo>
                  <a:lnTo>
                    <a:pt x="1754" y="173"/>
                  </a:lnTo>
                  <a:lnTo>
                    <a:pt x="1631" y="247"/>
                  </a:lnTo>
                  <a:lnTo>
                    <a:pt x="1433" y="445"/>
                  </a:lnTo>
                  <a:lnTo>
                    <a:pt x="1236" y="692"/>
                  </a:lnTo>
                  <a:lnTo>
                    <a:pt x="1087" y="939"/>
                  </a:lnTo>
                  <a:lnTo>
                    <a:pt x="939" y="1235"/>
                  </a:lnTo>
                  <a:lnTo>
                    <a:pt x="766" y="1605"/>
                  </a:lnTo>
                  <a:lnTo>
                    <a:pt x="618" y="2025"/>
                  </a:lnTo>
                  <a:lnTo>
                    <a:pt x="470" y="2494"/>
                  </a:lnTo>
                  <a:lnTo>
                    <a:pt x="322" y="2988"/>
                  </a:lnTo>
                  <a:lnTo>
                    <a:pt x="199" y="3531"/>
                  </a:lnTo>
                  <a:lnTo>
                    <a:pt x="124" y="4075"/>
                  </a:lnTo>
                  <a:lnTo>
                    <a:pt x="50" y="4643"/>
                  </a:lnTo>
                  <a:lnTo>
                    <a:pt x="1" y="5186"/>
                  </a:lnTo>
                  <a:lnTo>
                    <a:pt x="26" y="5729"/>
                  </a:lnTo>
                  <a:lnTo>
                    <a:pt x="75" y="6223"/>
                  </a:lnTo>
                  <a:lnTo>
                    <a:pt x="100" y="6470"/>
                  </a:lnTo>
                  <a:lnTo>
                    <a:pt x="174" y="6692"/>
                  </a:lnTo>
                  <a:lnTo>
                    <a:pt x="248" y="6914"/>
                  </a:lnTo>
                  <a:lnTo>
                    <a:pt x="322" y="7137"/>
                  </a:lnTo>
                  <a:lnTo>
                    <a:pt x="421" y="7310"/>
                  </a:lnTo>
                  <a:lnTo>
                    <a:pt x="544" y="7482"/>
                  </a:lnTo>
                  <a:lnTo>
                    <a:pt x="668" y="7655"/>
                  </a:lnTo>
                  <a:lnTo>
                    <a:pt x="816" y="7803"/>
                  </a:lnTo>
                  <a:lnTo>
                    <a:pt x="989" y="7902"/>
                  </a:lnTo>
                  <a:lnTo>
                    <a:pt x="1162" y="8001"/>
                  </a:lnTo>
                  <a:lnTo>
                    <a:pt x="1384" y="8100"/>
                  </a:lnTo>
                  <a:lnTo>
                    <a:pt x="1581" y="8100"/>
                  </a:lnTo>
                  <a:lnTo>
                    <a:pt x="1730" y="8075"/>
                  </a:lnTo>
                  <a:lnTo>
                    <a:pt x="1878" y="8001"/>
                  </a:lnTo>
                  <a:lnTo>
                    <a:pt x="1976" y="7877"/>
                  </a:lnTo>
                  <a:lnTo>
                    <a:pt x="2075" y="7729"/>
                  </a:lnTo>
                  <a:lnTo>
                    <a:pt x="2149" y="7556"/>
                  </a:lnTo>
                  <a:lnTo>
                    <a:pt x="2199" y="7359"/>
                  </a:lnTo>
                  <a:lnTo>
                    <a:pt x="2273" y="6914"/>
                  </a:lnTo>
                  <a:lnTo>
                    <a:pt x="2297" y="6470"/>
                  </a:lnTo>
                  <a:lnTo>
                    <a:pt x="2322" y="6025"/>
                  </a:lnTo>
                  <a:lnTo>
                    <a:pt x="2372" y="5680"/>
                  </a:lnTo>
                  <a:lnTo>
                    <a:pt x="3038" y="1185"/>
                  </a:lnTo>
                  <a:lnTo>
                    <a:pt x="3063" y="963"/>
                  </a:lnTo>
                  <a:lnTo>
                    <a:pt x="3063" y="741"/>
                  </a:lnTo>
                  <a:lnTo>
                    <a:pt x="3038" y="494"/>
                  </a:lnTo>
                  <a:lnTo>
                    <a:pt x="2989" y="395"/>
                  </a:lnTo>
                  <a:lnTo>
                    <a:pt x="2940" y="297"/>
                  </a:lnTo>
                  <a:lnTo>
                    <a:pt x="2841" y="198"/>
                  </a:lnTo>
                  <a:lnTo>
                    <a:pt x="2742" y="99"/>
                  </a:lnTo>
                  <a:lnTo>
                    <a:pt x="2594" y="50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rgbClr val="FFFFFF">
                <a:alpha val="2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6044219" y="2419643"/>
              <a:ext cx="60060" cy="265574"/>
            </a:xfrm>
            <a:custGeom>
              <a:avLst/>
              <a:gdLst/>
              <a:ahLst/>
              <a:cxnLst/>
              <a:rect l="l" t="t" r="r" b="b"/>
              <a:pathLst>
                <a:path w="1804" h="7977" extrusionOk="0">
                  <a:moveTo>
                    <a:pt x="1087" y="1"/>
                  </a:moveTo>
                  <a:lnTo>
                    <a:pt x="1110" y="58"/>
                  </a:lnTo>
                  <a:lnTo>
                    <a:pt x="1110" y="58"/>
                  </a:lnTo>
                  <a:lnTo>
                    <a:pt x="1112" y="50"/>
                  </a:lnTo>
                  <a:lnTo>
                    <a:pt x="1087" y="1"/>
                  </a:lnTo>
                  <a:close/>
                  <a:moveTo>
                    <a:pt x="1110" y="58"/>
                  </a:moveTo>
                  <a:lnTo>
                    <a:pt x="1087" y="149"/>
                  </a:lnTo>
                  <a:lnTo>
                    <a:pt x="988" y="421"/>
                  </a:lnTo>
                  <a:lnTo>
                    <a:pt x="692" y="1161"/>
                  </a:lnTo>
                  <a:lnTo>
                    <a:pt x="346" y="1927"/>
                  </a:lnTo>
                  <a:lnTo>
                    <a:pt x="223" y="2248"/>
                  </a:lnTo>
                  <a:lnTo>
                    <a:pt x="149" y="2470"/>
                  </a:lnTo>
                  <a:lnTo>
                    <a:pt x="50" y="3137"/>
                  </a:lnTo>
                  <a:lnTo>
                    <a:pt x="1" y="3828"/>
                  </a:lnTo>
                  <a:lnTo>
                    <a:pt x="1" y="4520"/>
                  </a:lnTo>
                  <a:lnTo>
                    <a:pt x="50" y="5211"/>
                  </a:lnTo>
                  <a:lnTo>
                    <a:pt x="124" y="5804"/>
                  </a:lnTo>
                  <a:lnTo>
                    <a:pt x="198" y="6174"/>
                  </a:lnTo>
                  <a:lnTo>
                    <a:pt x="272" y="6545"/>
                  </a:lnTo>
                  <a:lnTo>
                    <a:pt x="371" y="6915"/>
                  </a:lnTo>
                  <a:lnTo>
                    <a:pt x="495" y="7236"/>
                  </a:lnTo>
                  <a:lnTo>
                    <a:pt x="643" y="7532"/>
                  </a:lnTo>
                  <a:lnTo>
                    <a:pt x="717" y="7656"/>
                  </a:lnTo>
                  <a:lnTo>
                    <a:pt x="816" y="7730"/>
                  </a:lnTo>
                  <a:lnTo>
                    <a:pt x="939" y="7853"/>
                  </a:lnTo>
                  <a:lnTo>
                    <a:pt x="1087" y="7927"/>
                  </a:lnTo>
                  <a:lnTo>
                    <a:pt x="1186" y="7977"/>
                  </a:lnTo>
                  <a:lnTo>
                    <a:pt x="1383" y="7977"/>
                  </a:lnTo>
                  <a:lnTo>
                    <a:pt x="1482" y="7952"/>
                  </a:lnTo>
                  <a:lnTo>
                    <a:pt x="1556" y="7903"/>
                  </a:lnTo>
                  <a:lnTo>
                    <a:pt x="1606" y="7829"/>
                  </a:lnTo>
                  <a:lnTo>
                    <a:pt x="1655" y="7730"/>
                  </a:lnTo>
                  <a:lnTo>
                    <a:pt x="1705" y="7631"/>
                  </a:lnTo>
                  <a:lnTo>
                    <a:pt x="1779" y="7384"/>
                  </a:lnTo>
                  <a:lnTo>
                    <a:pt x="1803" y="7088"/>
                  </a:lnTo>
                  <a:lnTo>
                    <a:pt x="1803" y="6792"/>
                  </a:lnTo>
                  <a:lnTo>
                    <a:pt x="1630" y="3162"/>
                  </a:lnTo>
                  <a:lnTo>
                    <a:pt x="1581" y="2347"/>
                  </a:lnTo>
                  <a:lnTo>
                    <a:pt x="1507" y="1532"/>
                  </a:lnTo>
                  <a:lnTo>
                    <a:pt x="1433" y="1137"/>
                  </a:lnTo>
                  <a:lnTo>
                    <a:pt x="1334" y="742"/>
                  </a:lnTo>
                  <a:lnTo>
                    <a:pt x="1235" y="371"/>
                  </a:lnTo>
                  <a:lnTo>
                    <a:pt x="1110" y="58"/>
                  </a:lnTo>
                  <a:close/>
                </a:path>
              </a:pathLst>
            </a:custGeom>
            <a:solidFill>
              <a:srgbClr val="FFFFFF">
                <a:alpha val="2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6145330" y="1886086"/>
              <a:ext cx="176816" cy="573863"/>
            </a:xfrm>
            <a:custGeom>
              <a:avLst/>
              <a:gdLst/>
              <a:ahLst/>
              <a:cxnLst/>
              <a:rect l="l" t="t" r="r" b="b"/>
              <a:pathLst>
                <a:path w="5311" h="17237" extrusionOk="0">
                  <a:moveTo>
                    <a:pt x="4224" y="1"/>
                  </a:moveTo>
                  <a:lnTo>
                    <a:pt x="4174" y="1655"/>
                  </a:lnTo>
                  <a:lnTo>
                    <a:pt x="4075" y="3285"/>
                  </a:lnTo>
                  <a:lnTo>
                    <a:pt x="4026" y="4124"/>
                  </a:lnTo>
                  <a:lnTo>
                    <a:pt x="3952" y="4939"/>
                  </a:lnTo>
                  <a:lnTo>
                    <a:pt x="3853" y="5754"/>
                  </a:lnTo>
                  <a:lnTo>
                    <a:pt x="3754" y="6569"/>
                  </a:lnTo>
                  <a:lnTo>
                    <a:pt x="3606" y="7384"/>
                  </a:lnTo>
                  <a:lnTo>
                    <a:pt x="3458" y="8174"/>
                  </a:lnTo>
                  <a:lnTo>
                    <a:pt x="3260" y="8964"/>
                  </a:lnTo>
                  <a:lnTo>
                    <a:pt x="3038" y="9730"/>
                  </a:lnTo>
                  <a:lnTo>
                    <a:pt x="2791" y="10520"/>
                  </a:lnTo>
                  <a:lnTo>
                    <a:pt x="2520" y="11261"/>
                  </a:lnTo>
                  <a:lnTo>
                    <a:pt x="2174" y="12002"/>
                  </a:lnTo>
                  <a:lnTo>
                    <a:pt x="1804" y="12743"/>
                  </a:lnTo>
                  <a:lnTo>
                    <a:pt x="1186" y="13878"/>
                  </a:lnTo>
                  <a:lnTo>
                    <a:pt x="742" y="14767"/>
                  </a:lnTo>
                  <a:lnTo>
                    <a:pt x="520" y="15237"/>
                  </a:lnTo>
                  <a:lnTo>
                    <a:pt x="347" y="15681"/>
                  </a:lnTo>
                  <a:lnTo>
                    <a:pt x="174" y="16101"/>
                  </a:lnTo>
                  <a:lnTo>
                    <a:pt x="50" y="16496"/>
                  </a:lnTo>
                  <a:lnTo>
                    <a:pt x="1" y="16817"/>
                  </a:lnTo>
                  <a:lnTo>
                    <a:pt x="1" y="16940"/>
                  </a:lnTo>
                  <a:lnTo>
                    <a:pt x="1" y="17064"/>
                  </a:lnTo>
                  <a:lnTo>
                    <a:pt x="26" y="17138"/>
                  </a:lnTo>
                  <a:lnTo>
                    <a:pt x="100" y="17212"/>
                  </a:lnTo>
                  <a:lnTo>
                    <a:pt x="174" y="17237"/>
                  </a:lnTo>
                  <a:lnTo>
                    <a:pt x="273" y="17237"/>
                  </a:lnTo>
                  <a:lnTo>
                    <a:pt x="396" y="17212"/>
                  </a:lnTo>
                  <a:lnTo>
                    <a:pt x="569" y="17163"/>
                  </a:lnTo>
                  <a:lnTo>
                    <a:pt x="742" y="17064"/>
                  </a:lnTo>
                  <a:lnTo>
                    <a:pt x="964" y="16916"/>
                  </a:lnTo>
                  <a:lnTo>
                    <a:pt x="1285" y="16694"/>
                  </a:lnTo>
                  <a:lnTo>
                    <a:pt x="1606" y="16397"/>
                  </a:lnTo>
                  <a:lnTo>
                    <a:pt x="1902" y="16101"/>
                  </a:lnTo>
                  <a:lnTo>
                    <a:pt x="2199" y="15755"/>
                  </a:lnTo>
                  <a:lnTo>
                    <a:pt x="2495" y="15385"/>
                  </a:lnTo>
                  <a:lnTo>
                    <a:pt x="2791" y="14990"/>
                  </a:lnTo>
                  <a:lnTo>
                    <a:pt x="3038" y="14570"/>
                  </a:lnTo>
                  <a:lnTo>
                    <a:pt x="3310" y="14150"/>
                  </a:lnTo>
                  <a:lnTo>
                    <a:pt x="3557" y="13730"/>
                  </a:lnTo>
                  <a:lnTo>
                    <a:pt x="3779" y="13286"/>
                  </a:lnTo>
                  <a:lnTo>
                    <a:pt x="4199" y="12422"/>
                  </a:lnTo>
                  <a:lnTo>
                    <a:pt x="4520" y="11582"/>
                  </a:lnTo>
                  <a:lnTo>
                    <a:pt x="4791" y="10792"/>
                  </a:lnTo>
                  <a:lnTo>
                    <a:pt x="4964" y="10150"/>
                  </a:lnTo>
                  <a:lnTo>
                    <a:pt x="5113" y="9483"/>
                  </a:lnTo>
                  <a:lnTo>
                    <a:pt x="5211" y="8816"/>
                  </a:lnTo>
                  <a:lnTo>
                    <a:pt x="5285" y="8150"/>
                  </a:lnTo>
                  <a:lnTo>
                    <a:pt x="5310" y="7458"/>
                  </a:lnTo>
                  <a:lnTo>
                    <a:pt x="5310" y="6791"/>
                  </a:lnTo>
                  <a:lnTo>
                    <a:pt x="5285" y="6100"/>
                  </a:lnTo>
                  <a:lnTo>
                    <a:pt x="5211" y="5433"/>
                  </a:lnTo>
                  <a:lnTo>
                    <a:pt x="5137" y="4742"/>
                  </a:lnTo>
                  <a:lnTo>
                    <a:pt x="5063" y="4075"/>
                  </a:lnTo>
                  <a:lnTo>
                    <a:pt x="4816" y="2717"/>
                  </a:lnTo>
                  <a:lnTo>
                    <a:pt x="4545" y="1359"/>
                  </a:lnTo>
                  <a:lnTo>
                    <a:pt x="4224" y="1"/>
                  </a:lnTo>
                  <a:close/>
                </a:path>
              </a:pathLst>
            </a:custGeom>
            <a:solidFill>
              <a:srgbClr val="FFFFFF">
                <a:alpha val="2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6330308" y="1525987"/>
              <a:ext cx="159538" cy="666782"/>
            </a:xfrm>
            <a:custGeom>
              <a:avLst/>
              <a:gdLst/>
              <a:ahLst/>
              <a:cxnLst/>
              <a:rect l="l" t="t" r="r" b="b"/>
              <a:pathLst>
                <a:path w="4792" h="20028" extrusionOk="0">
                  <a:moveTo>
                    <a:pt x="470" y="1"/>
                  </a:moveTo>
                  <a:lnTo>
                    <a:pt x="223" y="26"/>
                  </a:lnTo>
                  <a:lnTo>
                    <a:pt x="1" y="75"/>
                  </a:lnTo>
                  <a:lnTo>
                    <a:pt x="594" y="2964"/>
                  </a:lnTo>
                  <a:lnTo>
                    <a:pt x="1137" y="5853"/>
                  </a:lnTo>
                  <a:lnTo>
                    <a:pt x="1680" y="8742"/>
                  </a:lnTo>
                  <a:lnTo>
                    <a:pt x="2199" y="11632"/>
                  </a:lnTo>
                  <a:lnTo>
                    <a:pt x="2322" y="12372"/>
                  </a:lnTo>
                  <a:lnTo>
                    <a:pt x="2372" y="12743"/>
                  </a:lnTo>
                  <a:lnTo>
                    <a:pt x="2396" y="13113"/>
                  </a:lnTo>
                  <a:lnTo>
                    <a:pt x="2421" y="13508"/>
                  </a:lnTo>
                  <a:lnTo>
                    <a:pt x="2396" y="13879"/>
                  </a:lnTo>
                  <a:lnTo>
                    <a:pt x="2372" y="14249"/>
                  </a:lnTo>
                  <a:lnTo>
                    <a:pt x="2297" y="14595"/>
                  </a:lnTo>
                  <a:lnTo>
                    <a:pt x="2174" y="14965"/>
                  </a:lnTo>
                  <a:lnTo>
                    <a:pt x="2026" y="15311"/>
                  </a:lnTo>
                  <a:lnTo>
                    <a:pt x="1878" y="15657"/>
                  </a:lnTo>
                  <a:lnTo>
                    <a:pt x="1680" y="15978"/>
                  </a:lnTo>
                  <a:lnTo>
                    <a:pt x="1285" y="16644"/>
                  </a:lnTo>
                  <a:lnTo>
                    <a:pt x="915" y="17311"/>
                  </a:lnTo>
                  <a:lnTo>
                    <a:pt x="766" y="17607"/>
                  </a:lnTo>
                  <a:lnTo>
                    <a:pt x="618" y="17953"/>
                  </a:lnTo>
                  <a:lnTo>
                    <a:pt x="495" y="18299"/>
                  </a:lnTo>
                  <a:lnTo>
                    <a:pt x="421" y="18645"/>
                  </a:lnTo>
                  <a:lnTo>
                    <a:pt x="371" y="18990"/>
                  </a:lnTo>
                  <a:lnTo>
                    <a:pt x="371" y="19361"/>
                  </a:lnTo>
                  <a:lnTo>
                    <a:pt x="396" y="19533"/>
                  </a:lnTo>
                  <a:lnTo>
                    <a:pt x="421" y="19706"/>
                  </a:lnTo>
                  <a:lnTo>
                    <a:pt x="470" y="19879"/>
                  </a:lnTo>
                  <a:lnTo>
                    <a:pt x="544" y="20027"/>
                  </a:lnTo>
                  <a:lnTo>
                    <a:pt x="766" y="19608"/>
                  </a:lnTo>
                  <a:lnTo>
                    <a:pt x="989" y="19212"/>
                  </a:lnTo>
                  <a:lnTo>
                    <a:pt x="1236" y="18867"/>
                  </a:lnTo>
                  <a:lnTo>
                    <a:pt x="1507" y="18546"/>
                  </a:lnTo>
                  <a:lnTo>
                    <a:pt x="1804" y="18225"/>
                  </a:lnTo>
                  <a:lnTo>
                    <a:pt x="2125" y="17953"/>
                  </a:lnTo>
                  <a:lnTo>
                    <a:pt x="2495" y="17657"/>
                  </a:lnTo>
                  <a:lnTo>
                    <a:pt x="2915" y="17385"/>
                  </a:lnTo>
                  <a:lnTo>
                    <a:pt x="3285" y="17114"/>
                  </a:lnTo>
                  <a:lnTo>
                    <a:pt x="3631" y="16842"/>
                  </a:lnTo>
                  <a:lnTo>
                    <a:pt x="3977" y="16546"/>
                  </a:lnTo>
                  <a:lnTo>
                    <a:pt x="4273" y="16200"/>
                  </a:lnTo>
                  <a:lnTo>
                    <a:pt x="4396" y="16027"/>
                  </a:lnTo>
                  <a:lnTo>
                    <a:pt x="4520" y="15854"/>
                  </a:lnTo>
                  <a:lnTo>
                    <a:pt x="4619" y="15657"/>
                  </a:lnTo>
                  <a:lnTo>
                    <a:pt x="4693" y="15459"/>
                  </a:lnTo>
                  <a:lnTo>
                    <a:pt x="4742" y="15261"/>
                  </a:lnTo>
                  <a:lnTo>
                    <a:pt x="4767" y="15064"/>
                  </a:lnTo>
                  <a:lnTo>
                    <a:pt x="4792" y="14842"/>
                  </a:lnTo>
                  <a:lnTo>
                    <a:pt x="4767" y="14644"/>
                  </a:lnTo>
                  <a:lnTo>
                    <a:pt x="4742" y="14471"/>
                  </a:lnTo>
                  <a:lnTo>
                    <a:pt x="4693" y="14298"/>
                  </a:lnTo>
                  <a:lnTo>
                    <a:pt x="4545" y="13953"/>
                  </a:lnTo>
                  <a:lnTo>
                    <a:pt x="4372" y="13632"/>
                  </a:lnTo>
                  <a:lnTo>
                    <a:pt x="4174" y="13335"/>
                  </a:lnTo>
                  <a:lnTo>
                    <a:pt x="3952" y="12916"/>
                  </a:lnTo>
                  <a:lnTo>
                    <a:pt x="3754" y="12520"/>
                  </a:lnTo>
                  <a:lnTo>
                    <a:pt x="3557" y="12076"/>
                  </a:lnTo>
                  <a:lnTo>
                    <a:pt x="3384" y="11656"/>
                  </a:lnTo>
                  <a:lnTo>
                    <a:pt x="3236" y="11212"/>
                  </a:lnTo>
                  <a:lnTo>
                    <a:pt x="3088" y="10792"/>
                  </a:lnTo>
                  <a:lnTo>
                    <a:pt x="2964" y="10347"/>
                  </a:lnTo>
                  <a:lnTo>
                    <a:pt x="2865" y="9878"/>
                  </a:lnTo>
                  <a:lnTo>
                    <a:pt x="2767" y="9434"/>
                  </a:lnTo>
                  <a:lnTo>
                    <a:pt x="2693" y="8965"/>
                  </a:lnTo>
                  <a:lnTo>
                    <a:pt x="2643" y="8520"/>
                  </a:lnTo>
                  <a:lnTo>
                    <a:pt x="2618" y="8051"/>
                  </a:lnTo>
                  <a:lnTo>
                    <a:pt x="2594" y="7582"/>
                  </a:lnTo>
                  <a:lnTo>
                    <a:pt x="2594" y="7137"/>
                  </a:lnTo>
                  <a:lnTo>
                    <a:pt x="2618" y="6668"/>
                  </a:lnTo>
                  <a:lnTo>
                    <a:pt x="2643" y="6199"/>
                  </a:lnTo>
                  <a:lnTo>
                    <a:pt x="2767" y="5211"/>
                  </a:lnTo>
                  <a:lnTo>
                    <a:pt x="2915" y="4199"/>
                  </a:lnTo>
                  <a:lnTo>
                    <a:pt x="2940" y="3705"/>
                  </a:lnTo>
                  <a:lnTo>
                    <a:pt x="2964" y="3211"/>
                  </a:lnTo>
                  <a:lnTo>
                    <a:pt x="2940" y="2717"/>
                  </a:lnTo>
                  <a:lnTo>
                    <a:pt x="2841" y="2223"/>
                  </a:lnTo>
                  <a:lnTo>
                    <a:pt x="2791" y="1976"/>
                  </a:lnTo>
                  <a:lnTo>
                    <a:pt x="2693" y="1729"/>
                  </a:lnTo>
                  <a:lnTo>
                    <a:pt x="2594" y="1507"/>
                  </a:lnTo>
                  <a:lnTo>
                    <a:pt x="2446" y="1285"/>
                  </a:lnTo>
                  <a:lnTo>
                    <a:pt x="2322" y="1063"/>
                  </a:lnTo>
                  <a:lnTo>
                    <a:pt x="2149" y="865"/>
                  </a:lnTo>
                  <a:lnTo>
                    <a:pt x="1976" y="692"/>
                  </a:lnTo>
                  <a:lnTo>
                    <a:pt x="1779" y="519"/>
                  </a:lnTo>
                  <a:lnTo>
                    <a:pt x="1581" y="371"/>
                  </a:lnTo>
                  <a:lnTo>
                    <a:pt x="1384" y="248"/>
                  </a:lnTo>
                  <a:lnTo>
                    <a:pt x="1162" y="149"/>
                  </a:lnTo>
                  <a:lnTo>
                    <a:pt x="939" y="75"/>
                  </a:lnTo>
                  <a:lnTo>
                    <a:pt x="692" y="26"/>
                  </a:lnTo>
                  <a:lnTo>
                    <a:pt x="470" y="1"/>
                  </a:lnTo>
                  <a:close/>
                </a:path>
              </a:pathLst>
            </a:custGeom>
            <a:solidFill>
              <a:srgbClr val="FFFFFF">
                <a:alpha val="2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5989152" y="1659992"/>
              <a:ext cx="310785" cy="615811"/>
            </a:xfrm>
            <a:custGeom>
              <a:avLst/>
              <a:gdLst/>
              <a:ahLst/>
              <a:cxnLst/>
              <a:rect l="l" t="t" r="r" b="b"/>
              <a:pathLst>
                <a:path w="9335" h="18497" extrusionOk="0">
                  <a:moveTo>
                    <a:pt x="9334" y="1"/>
                  </a:moveTo>
                  <a:lnTo>
                    <a:pt x="9186" y="273"/>
                  </a:lnTo>
                  <a:lnTo>
                    <a:pt x="9038" y="519"/>
                  </a:lnTo>
                  <a:lnTo>
                    <a:pt x="8668" y="1038"/>
                  </a:lnTo>
                  <a:lnTo>
                    <a:pt x="8248" y="1557"/>
                  </a:lnTo>
                  <a:lnTo>
                    <a:pt x="7803" y="2075"/>
                  </a:lnTo>
                  <a:lnTo>
                    <a:pt x="6890" y="3063"/>
                  </a:lnTo>
                  <a:lnTo>
                    <a:pt x="6470" y="3557"/>
                  </a:lnTo>
                  <a:lnTo>
                    <a:pt x="6099" y="4051"/>
                  </a:lnTo>
                  <a:lnTo>
                    <a:pt x="5334" y="5187"/>
                  </a:lnTo>
                  <a:lnTo>
                    <a:pt x="4618" y="6322"/>
                  </a:lnTo>
                  <a:lnTo>
                    <a:pt x="3951" y="7508"/>
                  </a:lnTo>
                  <a:lnTo>
                    <a:pt x="3334" y="8693"/>
                  </a:lnTo>
                  <a:lnTo>
                    <a:pt x="2741" y="9878"/>
                  </a:lnTo>
                  <a:lnTo>
                    <a:pt x="2223" y="11088"/>
                  </a:lnTo>
                  <a:lnTo>
                    <a:pt x="1729" y="12323"/>
                  </a:lnTo>
                  <a:lnTo>
                    <a:pt x="1260" y="13558"/>
                  </a:lnTo>
                  <a:lnTo>
                    <a:pt x="840" y="14743"/>
                  </a:lnTo>
                  <a:lnTo>
                    <a:pt x="618" y="15360"/>
                  </a:lnTo>
                  <a:lnTo>
                    <a:pt x="420" y="16002"/>
                  </a:lnTo>
                  <a:lnTo>
                    <a:pt x="222" y="16644"/>
                  </a:lnTo>
                  <a:lnTo>
                    <a:pt x="74" y="17286"/>
                  </a:lnTo>
                  <a:lnTo>
                    <a:pt x="25" y="17607"/>
                  </a:lnTo>
                  <a:lnTo>
                    <a:pt x="0" y="17904"/>
                  </a:lnTo>
                  <a:lnTo>
                    <a:pt x="0" y="18200"/>
                  </a:lnTo>
                  <a:lnTo>
                    <a:pt x="0" y="18496"/>
                  </a:lnTo>
                  <a:lnTo>
                    <a:pt x="222" y="18447"/>
                  </a:lnTo>
                  <a:lnTo>
                    <a:pt x="420" y="18348"/>
                  </a:lnTo>
                  <a:lnTo>
                    <a:pt x="593" y="18225"/>
                  </a:lnTo>
                  <a:lnTo>
                    <a:pt x="790" y="18052"/>
                  </a:lnTo>
                  <a:lnTo>
                    <a:pt x="939" y="17879"/>
                  </a:lnTo>
                  <a:lnTo>
                    <a:pt x="1087" y="17657"/>
                  </a:lnTo>
                  <a:lnTo>
                    <a:pt x="1235" y="17435"/>
                  </a:lnTo>
                  <a:lnTo>
                    <a:pt x="1358" y="17212"/>
                  </a:lnTo>
                  <a:lnTo>
                    <a:pt x="1605" y="16694"/>
                  </a:lnTo>
                  <a:lnTo>
                    <a:pt x="1803" y="16200"/>
                  </a:lnTo>
                  <a:lnTo>
                    <a:pt x="1976" y="15731"/>
                  </a:lnTo>
                  <a:lnTo>
                    <a:pt x="2149" y="15336"/>
                  </a:lnTo>
                  <a:lnTo>
                    <a:pt x="4544" y="10224"/>
                  </a:lnTo>
                  <a:lnTo>
                    <a:pt x="9334" y="1"/>
                  </a:lnTo>
                  <a:close/>
                </a:path>
              </a:pathLst>
            </a:custGeom>
            <a:solidFill>
              <a:srgbClr val="FFFFFF">
                <a:alpha val="2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7385936" y="1548193"/>
              <a:ext cx="204749" cy="197358"/>
            </a:xfrm>
            <a:custGeom>
              <a:avLst/>
              <a:gdLst/>
              <a:ahLst/>
              <a:cxnLst/>
              <a:rect l="l" t="t" r="r" b="b"/>
              <a:pathLst>
                <a:path w="6150" h="5928" extrusionOk="0">
                  <a:moveTo>
                    <a:pt x="5952" y="1"/>
                  </a:moveTo>
                  <a:lnTo>
                    <a:pt x="5853" y="75"/>
                  </a:lnTo>
                  <a:lnTo>
                    <a:pt x="5754" y="149"/>
                  </a:lnTo>
                  <a:lnTo>
                    <a:pt x="5606" y="322"/>
                  </a:lnTo>
                  <a:lnTo>
                    <a:pt x="5482" y="544"/>
                  </a:lnTo>
                  <a:lnTo>
                    <a:pt x="5384" y="766"/>
                  </a:lnTo>
                  <a:lnTo>
                    <a:pt x="5186" y="1260"/>
                  </a:lnTo>
                  <a:lnTo>
                    <a:pt x="5087" y="1482"/>
                  </a:lnTo>
                  <a:lnTo>
                    <a:pt x="4988" y="1704"/>
                  </a:lnTo>
                  <a:lnTo>
                    <a:pt x="4816" y="1951"/>
                  </a:lnTo>
                  <a:lnTo>
                    <a:pt x="4643" y="2174"/>
                  </a:lnTo>
                  <a:lnTo>
                    <a:pt x="4445" y="2396"/>
                  </a:lnTo>
                  <a:lnTo>
                    <a:pt x="4223" y="2593"/>
                  </a:lnTo>
                  <a:lnTo>
                    <a:pt x="3779" y="2964"/>
                  </a:lnTo>
                  <a:lnTo>
                    <a:pt x="3334" y="3334"/>
                  </a:lnTo>
                  <a:lnTo>
                    <a:pt x="0" y="5927"/>
                  </a:lnTo>
                  <a:lnTo>
                    <a:pt x="593" y="5853"/>
                  </a:lnTo>
                  <a:lnTo>
                    <a:pt x="1186" y="5729"/>
                  </a:lnTo>
                  <a:lnTo>
                    <a:pt x="1729" y="5532"/>
                  </a:lnTo>
                  <a:lnTo>
                    <a:pt x="2297" y="5310"/>
                  </a:lnTo>
                  <a:lnTo>
                    <a:pt x="2815" y="5038"/>
                  </a:lnTo>
                  <a:lnTo>
                    <a:pt x="3309" y="4717"/>
                  </a:lnTo>
                  <a:lnTo>
                    <a:pt x="3779" y="4347"/>
                  </a:lnTo>
                  <a:lnTo>
                    <a:pt x="4223" y="3952"/>
                  </a:lnTo>
                  <a:lnTo>
                    <a:pt x="4519" y="3631"/>
                  </a:lnTo>
                  <a:lnTo>
                    <a:pt x="4890" y="3186"/>
                  </a:lnTo>
                  <a:lnTo>
                    <a:pt x="5285" y="2667"/>
                  </a:lnTo>
                  <a:lnTo>
                    <a:pt x="5482" y="2371"/>
                  </a:lnTo>
                  <a:lnTo>
                    <a:pt x="5655" y="2075"/>
                  </a:lnTo>
                  <a:lnTo>
                    <a:pt x="5803" y="1778"/>
                  </a:lnTo>
                  <a:lnTo>
                    <a:pt x="5952" y="1507"/>
                  </a:lnTo>
                  <a:lnTo>
                    <a:pt x="6050" y="1211"/>
                  </a:lnTo>
                  <a:lnTo>
                    <a:pt x="6124" y="939"/>
                  </a:lnTo>
                  <a:lnTo>
                    <a:pt x="6149" y="667"/>
                  </a:lnTo>
                  <a:lnTo>
                    <a:pt x="6149" y="420"/>
                  </a:lnTo>
                  <a:lnTo>
                    <a:pt x="6100" y="297"/>
                  </a:lnTo>
                  <a:lnTo>
                    <a:pt x="6075" y="198"/>
                  </a:lnTo>
                  <a:lnTo>
                    <a:pt x="6026" y="99"/>
                  </a:lnTo>
                  <a:lnTo>
                    <a:pt x="5952" y="1"/>
                  </a:lnTo>
                  <a:close/>
                </a:path>
              </a:pathLst>
            </a:custGeom>
            <a:solidFill>
              <a:srgbClr val="FFFFFF">
                <a:alpha val="1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7320981" y="1515299"/>
              <a:ext cx="224458" cy="148018"/>
            </a:xfrm>
            <a:custGeom>
              <a:avLst/>
              <a:gdLst/>
              <a:ahLst/>
              <a:cxnLst/>
              <a:rect l="l" t="t" r="r" b="b"/>
              <a:pathLst>
                <a:path w="6742" h="4446" extrusionOk="0">
                  <a:moveTo>
                    <a:pt x="4569" y="1"/>
                  </a:moveTo>
                  <a:lnTo>
                    <a:pt x="4544" y="50"/>
                  </a:lnTo>
                  <a:lnTo>
                    <a:pt x="4470" y="149"/>
                  </a:lnTo>
                  <a:lnTo>
                    <a:pt x="4174" y="445"/>
                  </a:lnTo>
                  <a:lnTo>
                    <a:pt x="3754" y="840"/>
                  </a:lnTo>
                  <a:lnTo>
                    <a:pt x="3260" y="1260"/>
                  </a:lnTo>
                  <a:lnTo>
                    <a:pt x="1680" y="2594"/>
                  </a:lnTo>
                  <a:lnTo>
                    <a:pt x="1186" y="2964"/>
                  </a:lnTo>
                  <a:lnTo>
                    <a:pt x="816" y="3260"/>
                  </a:lnTo>
                  <a:lnTo>
                    <a:pt x="445" y="3557"/>
                  </a:lnTo>
                  <a:lnTo>
                    <a:pt x="297" y="3705"/>
                  </a:lnTo>
                  <a:lnTo>
                    <a:pt x="149" y="3853"/>
                  </a:lnTo>
                  <a:lnTo>
                    <a:pt x="50" y="4001"/>
                  </a:lnTo>
                  <a:lnTo>
                    <a:pt x="1" y="4125"/>
                  </a:lnTo>
                  <a:lnTo>
                    <a:pt x="1" y="4223"/>
                  </a:lnTo>
                  <a:lnTo>
                    <a:pt x="25" y="4273"/>
                  </a:lnTo>
                  <a:lnTo>
                    <a:pt x="50" y="4322"/>
                  </a:lnTo>
                  <a:lnTo>
                    <a:pt x="173" y="4396"/>
                  </a:lnTo>
                  <a:lnTo>
                    <a:pt x="396" y="4446"/>
                  </a:lnTo>
                  <a:lnTo>
                    <a:pt x="544" y="4446"/>
                  </a:lnTo>
                  <a:lnTo>
                    <a:pt x="717" y="4421"/>
                  </a:lnTo>
                  <a:lnTo>
                    <a:pt x="1038" y="4298"/>
                  </a:lnTo>
                  <a:lnTo>
                    <a:pt x="6446" y="2396"/>
                  </a:lnTo>
                  <a:lnTo>
                    <a:pt x="6544" y="2347"/>
                  </a:lnTo>
                  <a:lnTo>
                    <a:pt x="6668" y="2273"/>
                  </a:lnTo>
                  <a:lnTo>
                    <a:pt x="6717" y="2199"/>
                  </a:lnTo>
                  <a:lnTo>
                    <a:pt x="6742" y="2149"/>
                  </a:lnTo>
                  <a:lnTo>
                    <a:pt x="6742" y="2100"/>
                  </a:lnTo>
                  <a:lnTo>
                    <a:pt x="6717" y="2001"/>
                  </a:lnTo>
                  <a:lnTo>
                    <a:pt x="6643" y="1952"/>
                  </a:lnTo>
                  <a:lnTo>
                    <a:pt x="6544" y="1902"/>
                  </a:lnTo>
                  <a:lnTo>
                    <a:pt x="6446" y="1853"/>
                  </a:lnTo>
                  <a:lnTo>
                    <a:pt x="6149" y="1729"/>
                  </a:lnTo>
                  <a:lnTo>
                    <a:pt x="5853" y="1557"/>
                  </a:lnTo>
                  <a:lnTo>
                    <a:pt x="5557" y="1359"/>
                  </a:lnTo>
                  <a:lnTo>
                    <a:pt x="5310" y="1137"/>
                  </a:lnTo>
                  <a:lnTo>
                    <a:pt x="5087" y="865"/>
                  </a:lnTo>
                  <a:lnTo>
                    <a:pt x="4865" y="593"/>
                  </a:lnTo>
                  <a:lnTo>
                    <a:pt x="4692" y="297"/>
                  </a:lnTo>
                  <a:lnTo>
                    <a:pt x="4569" y="1"/>
                  </a:lnTo>
                  <a:close/>
                </a:path>
              </a:pathLst>
            </a:custGeom>
            <a:solidFill>
              <a:srgbClr val="FFFFFF">
                <a:alpha val="1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7464042" y="1508741"/>
              <a:ext cx="114293" cy="78937"/>
            </a:xfrm>
            <a:custGeom>
              <a:avLst/>
              <a:gdLst/>
              <a:ahLst/>
              <a:cxnLst/>
              <a:rect l="l" t="t" r="r" b="b"/>
              <a:pathLst>
                <a:path w="3433" h="2371" extrusionOk="0">
                  <a:moveTo>
                    <a:pt x="939" y="0"/>
                  </a:moveTo>
                  <a:lnTo>
                    <a:pt x="766" y="25"/>
                  </a:lnTo>
                  <a:lnTo>
                    <a:pt x="618" y="74"/>
                  </a:lnTo>
                  <a:lnTo>
                    <a:pt x="469" y="124"/>
                  </a:lnTo>
                  <a:lnTo>
                    <a:pt x="346" y="223"/>
                  </a:lnTo>
                  <a:lnTo>
                    <a:pt x="223" y="321"/>
                  </a:lnTo>
                  <a:lnTo>
                    <a:pt x="124" y="445"/>
                  </a:lnTo>
                  <a:lnTo>
                    <a:pt x="50" y="568"/>
                  </a:lnTo>
                  <a:lnTo>
                    <a:pt x="0" y="716"/>
                  </a:lnTo>
                  <a:lnTo>
                    <a:pt x="0" y="889"/>
                  </a:lnTo>
                  <a:lnTo>
                    <a:pt x="25" y="1037"/>
                  </a:lnTo>
                  <a:lnTo>
                    <a:pt x="74" y="1210"/>
                  </a:lnTo>
                  <a:lnTo>
                    <a:pt x="124" y="1358"/>
                  </a:lnTo>
                  <a:lnTo>
                    <a:pt x="223" y="1482"/>
                  </a:lnTo>
                  <a:lnTo>
                    <a:pt x="321" y="1630"/>
                  </a:lnTo>
                  <a:lnTo>
                    <a:pt x="445" y="1729"/>
                  </a:lnTo>
                  <a:lnTo>
                    <a:pt x="568" y="1828"/>
                  </a:lnTo>
                  <a:lnTo>
                    <a:pt x="716" y="1902"/>
                  </a:lnTo>
                  <a:lnTo>
                    <a:pt x="1013" y="2050"/>
                  </a:lnTo>
                  <a:lnTo>
                    <a:pt x="1334" y="2149"/>
                  </a:lnTo>
                  <a:lnTo>
                    <a:pt x="1630" y="2247"/>
                  </a:lnTo>
                  <a:lnTo>
                    <a:pt x="2099" y="2346"/>
                  </a:lnTo>
                  <a:lnTo>
                    <a:pt x="2346" y="2371"/>
                  </a:lnTo>
                  <a:lnTo>
                    <a:pt x="2568" y="2371"/>
                  </a:lnTo>
                  <a:lnTo>
                    <a:pt x="2815" y="2321"/>
                  </a:lnTo>
                  <a:lnTo>
                    <a:pt x="3013" y="2247"/>
                  </a:lnTo>
                  <a:lnTo>
                    <a:pt x="3136" y="2173"/>
                  </a:lnTo>
                  <a:lnTo>
                    <a:pt x="3210" y="2099"/>
                  </a:lnTo>
                  <a:lnTo>
                    <a:pt x="3285" y="2025"/>
                  </a:lnTo>
                  <a:lnTo>
                    <a:pt x="3359" y="1926"/>
                  </a:lnTo>
                  <a:lnTo>
                    <a:pt x="3408" y="1778"/>
                  </a:lnTo>
                  <a:lnTo>
                    <a:pt x="3433" y="1655"/>
                  </a:lnTo>
                  <a:lnTo>
                    <a:pt x="3433" y="1507"/>
                  </a:lnTo>
                  <a:lnTo>
                    <a:pt x="3408" y="1358"/>
                  </a:lnTo>
                  <a:lnTo>
                    <a:pt x="3359" y="1210"/>
                  </a:lnTo>
                  <a:lnTo>
                    <a:pt x="3285" y="1087"/>
                  </a:lnTo>
                  <a:lnTo>
                    <a:pt x="3210" y="963"/>
                  </a:lnTo>
                  <a:lnTo>
                    <a:pt x="3112" y="840"/>
                  </a:lnTo>
                  <a:lnTo>
                    <a:pt x="2889" y="642"/>
                  </a:lnTo>
                  <a:lnTo>
                    <a:pt x="2618" y="494"/>
                  </a:lnTo>
                  <a:lnTo>
                    <a:pt x="2346" y="371"/>
                  </a:lnTo>
                  <a:lnTo>
                    <a:pt x="2075" y="272"/>
                  </a:lnTo>
                  <a:lnTo>
                    <a:pt x="2272" y="371"/>
                  </a:lnTo>
                  <a:lnTo>
                    <a:pt x="2000" y="247"/>
                  </a:lnTo>
                  <a:lnTo>
                    <a:pt x="1704" y="124"/>
                  </a:lnTo>
                  <a:lnTo>
                    <a:pt x="1408" y="25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7464042" y="1508741"/>
              <a:ext cx="114293" cy="78937"/>
            </a:xfrm>
            <a:custGeom>
              <a:avLst/>
              <a:gdLst/>
              <a:ahLst/>
              <a:cxnLst/>
              <a:rect l="l" t="t" r="r" b="b"/>
              <a:pathLst>
                <a:path w="3433" h="2371" fill="none" extrusionOk="0">
                  <a:moveTo>
                    <a:pt x="2272" y="371"/>
                  </a:moveTo>
                  <a:lnTo>
                    <a:pt x="2272" y="371"/>
                  </a:lnTo>
                  <a:lnTo>
                    <a:pt x="2000" y="247"/>
                  </a:lnTo>
                  <a:lnTo>
                    <a:pt x="1704" y="124"/>
                  </a:lnTo>
                  <a:lnTo>
                    <a:pt x="1408" y="25"/>
                  </a:lnTo>
                  <a:lnTo>
                    <a:pt x="1087" y="0"/>
                  </a:lnTo>
                  <a:lnTo>
                    <a:pt x="1087" y="0"/>
                  </a:lnTo>
                  <a:lnTo>
                    <a:pt x="939" y="0"/>
                  </a:lnTo>
                  <a:lnTo>
                    <a:pt x="766" y="25"/>
                  </a:lnTo>
                  <a:lnTo>
                    <a:pt x="618" y="74"/>
                  </a:lnTo>
                  <a:lnTo>
                    <a:pt x="469" y="124"/>
                  </a:lnTo>
                  <a:lnTo>
                    <a:pt x="346" y="223"/>
                  </a:lnTo>
                  <a:lnTo>
                    <a:pt x="223" y="321"/>
                  </a:lnTo>
                  <a:lnTo>
                    <a:pt x="124" y="445"/>
                  </a:lnTo>
                  <a:lnTo>
                    <a:pt x="50" y="568"/>
                  </a:lnTo>
                  <a:lnTo>
                    <a:pt x="50" y="568"/>
                  </a:lnTo>
                  <a:lnTo>
                    <a:pt x="0" y="716"/>
                  </a:lnTo>
                  <a:lnTo>
                    <a:pt x="0" y="889"/>
                  </a:lnTo>
                  <a:lnTo>
                    <a:pt x="25" y="1037"/>
                  </a:lnTo>
                  <a:lnTo>
                    <a:pt x="74" y="1210"/>
                  </a:lnTo>
                  <a:lnTo>
                    <a:pt x="124" y="1358"/>
                  </a:lnTo>
                  <a:lnTo>
                    <a:pt x="223" y="1482"/>
                  </a:lnTo>
                  <a:lnTo>
                    <a:pt x="321" y="1630"/>
                  </a:lnTo>
                  <a:lnTo>
                    <a:pt x="445" y="1729"/>
                  </a:lnTo>
                  <a:lnTo>
                    <a:pt x="445" y="1729"/>
                  </a:lnTo>
                  <a:lnTo>
                    <a:pt x="568" y="1828"/>
                  </a:lnTo>
                  <a:lnTo>
                    <a:pt x="716" y="1902"/>
                  </a:lnTo>
                  <a:lnTo>
                    <a:pt x="1013" y="2050"/>
                  </a:lnTo>
                  <a:lnTo>
                    <a:pt x="1334" y="2149"/>
                  </a:lnTo>
                  <a:lnTo>
                    <a:pt x="1630" y="2247"/>
                  </a:lnTo>
                  <a:lnTo>
                    <a:pt x="1630" y="2247"/>
                  </a:lnTo>
                  <a:lnTo>
                    <a:pt x="2099" y="2346"/>
                  </a:lnTo>
                  <a:lnTo>
                    <a:pt x="2346" y="2371"/>
                  </a:lnTo>
                  <a:lnTo>
                    <a:pt x="2568" y="2371"/>
                  </a:lnTo>
                  <a:lnTo>
                    <a:pt x="2568" y="2371"/>
                  </a:lnTo>
                  <a:lnTo>
                    <a:pt x="2815" y="2321"/>
                  </a:lnTo>
                  <a:lnTo>
                    <a:pt x="3013" y="2247"/>
                  </a:lnTo>
                  <a:lnTo>
                    <a:pt x="3136" y="2173"/>
                  </a:lnTo>
                  <a:lnTo>
                    <a:pt x="3210" y="2099"/>
                  </a:lnTo>
                  <a:lnTo>
                    <a:pt x="3285" y="2025"/>
                  </a:lnTo>
                  <a:lnTo>
                    <a:pt x="3359" y="1926"/>
                  </a:lnTo>
                  <a:lnTo>
                    <a:pt x="3359" y="1926"/>
                  </a:lnTo>
                  <a:lnTo>
                    <a:pt x="3408" y="1778"/>
                  </a:lnTo>
                  <a:lnTo>
                    <a:pt x="3433" y="1655"/>
                  </a:lnTo>
                  <a:lnTo>
                    <a:pt x="3433" y="1507"/>
                  </a:lnTo>
                  <a:lnTo>
                    <a:pt x="3408" y="1358"/>
                  </a:lnTo>
                  <a:lnTo>
                    <a:pt x="3359" y="1210"/>
                  </a:lnTo>
                  <a:lnTo>
                    <a:pt x="3285" y="1087"/>
                  </a:lnTo>
                  <a:lnTo>
                    <a:pt x="3210" y="963"/>
                  </a:lnTo>
                  <a:lnTo>
                    <a:pt x="3112" y="840"/>
                  </a:lnTo>
                  <a:lnTo>
                    <a:pt x="3112" y="840"/>
                  </a:lnTo>
                  <a:lnTo>
                    <a:pt x="2889" y="642"/>
                  </a:lnTo>
                  <a:lnTo>
                    <a:pt x="2618" y="494"/>
                  </a:lnTo>
                  <a:lnTo>
                    <a:pt x="2346" y="371"/>
                  </a:lnTo>
                  <a:lnTo>
                    <a:pt x="2075" y="2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6685480" y="1680567"/>
              <a:ext cx="547562" cy="467793"/>
            </a:xfrm>
            <a:custGeom>
              <a:avLst/>
              <a:gdLst/>
              <a:ahLst/>
              <a:cxnLst/>
              <a:rect l="l" t="t" r="r" b="b"/>
              <a:pathLst>
                <a:path w="16447" h="14051" extrusionOk="0">
                  <a:moveTo>
                    <a:pt x="15236" y="0"/>
                  </a:moveTo>
                  <a:lnTo>
                    <a:pt x="14891" y="25"/>
                  </a:lnTo>
                  <a:lnTo>
                    <a:pt x="14520" y="99"/>
                  </a:lnTo>
                  <a:lnTo>
                    <a:pt x="14175" y="198"/>
                  </a:lnTo>
                  <a:lnTo>
                    <a:pt x="13854" y="346"/>
                  </a:lnTo>
                  <a:lnTo>
                    <a:pt x="13508" y="519"/>
                  </a:lnTo>
                  <a:lnTo>
                    <a:pt x="12644" y="988"/>
                  </a:lnTo>
                  <a:lnTo>
                    <a:pt x="11755" y="1507"/>
                  </a:lnTo>
                  <a:lnTo>
                    <a:pt x="10890" y="2000"/>
                  </a:lnTo>
                  <a:lnTo>
                    <a:pt x="10051" y="2544"/>
                  </a:lnTo>
                  <a:lnTo>
                    <a:pt x="9187" y="3087"/>
                  </a:lnTo>
                  <a:lnTo>
                    <a:pt x="8372" y="3655"/>
                  </a:lnTo>
                  <a:lnTo>
                    <a:pt x="7532" y="4248"/>
                  </a:lnTo>
                  <a:lnTo>
                    <a:pt x="6717" y="4840"/>
                  </a:lnTo>
                  <a:lnTo>
                    <a:pt x="5927" y="5458"/>
                  </a:lnTo>
                  <a:lnTo>
                    <a:pt x="5137" y="6100"/>
                  </a:lnTo>
                  <a:lnTo>
                    <a:pt x="4371" y="6742"/>
                  </a:lnTo>
                  <a:lnTo>
                    <a:pt x="3606" y="7408"/>
                  </a:lnTo>
                  <a:lnTo>
                    <a:pt x="2840" y="8075"/>
                  </a:lnTo>
                  <a:lnTo>
                    <a:pt x="2124" y="8766"/>
                  </a:lnTo>
                  <a:lnTo>
                    <a:pt x="1383" y="9458"/>
                  </a:lnTo>
                  <a:lnTo>
                    <a:pt x="692" y="10174"/>
                  </a:lnTo>
                  <a:lnTo>
                    <a:pt x="519" y="10347"/>
                  </a:lnTo>
                  <a:lnTo>
                    <a:pt x="396" y="10520"/>
                  </a:lnTo>
                  <a:lnTo>
                    <a:pt x="272" y="10693"/>
                  </a:lnTo>
                  <a:lnTo>
                    <a:pt x="173" y="10865"/>
                  </a:lnTo>
                  <a:lnTo>
                    <a:pt x="124" y="11038"/>
                  </a:lnTo>
                  <a:lnTo>
                    <a:pt x="50" y="11211"/>
                  </a:lnTo>
                  <a:lnTo>
                    <a:pt x="25" y="11359"/>
                  </a:lnTo>
                  <a:lnTo>
                    <a:pt x="1" y="11532"/>
                  </a:lnTo>
                  <a:lnTo>
                    <a:pt x="1" y="11680"/>
                  </a:lnTo>
                  <a:lnTo>
                    <a:pt x="25" y="11853"/>
                  </a:lnTo>
                  <a:lnTo>
                    <a:pt x="50" y="12001"/>
                  </a:lnTo>
                  <a:lnTo>
                    <a:pt x="99" y="12149"/>
                  </a:lnTo>
                  <a:lnTo>
                    <a:pt x="248" y="12446"/>
                  </a:lnTo>
                  <a:lnTo>
                    <a:pt x="445" y="12717"/>
                  </a:lnTo>
                  <a:lnTo>
                    <a:pt x="667" y="12964"/>
                  </a:lnTo>
                  <a:lnTo>
                    <a:pt x="939" y="13211"/>
                  </a:lnTo>
                  <a:lnTo>
                    <a:pt x="1235" y="13409"/>
                  </a:lnTo>
                  <a:lnTo>
                    <a:pt x="1581" y="13606"/>
                  </a:lnTo>
                  <a:lnTo>
                    <a:pt x="1927" y="13755"/>
                  </a:lnTo>
                  <a:lnTo>
                    <a:pt x="2297" y="13878"/>
                  </a:lnTo>
                  <a:lnTo>
                    <a:pt x="2667" y="13977"/>
                  </a:lnTo>
                  <a:lnTo>
                    <a:pt x="3063" y="14026"/>
                  </a:lnTo>
                  <a:lnTo>
                    <a:pt x="3433" y="14051"/>
                  </a:lnTo>
                  <a:lnTo>
                    <a:pt x="3803" y="14051"/>
                  </a:lnTo>
                  <a:lnTo>
                    <a:pt x="4174" y="14002"/>
                  </a:lnTo>
                  <a:lnTo>
                    <a:pt x="4519" y="13903"/>
                  </a:lnTo>
                  <a:lnTo>
                    <a:pt x="4840" y="13779"/>
                  </a:lnTo>
                  <a:lnTo>
                    <a:pt x="5162" y="13631"/>
                  </a:lnTo>
                  <a:lnTo>
                    <a:pt x="5483" y="13458"/>
                  </a:lnTo>
                  <a:lnTo>
                    <a:pt x="5779" y="13261"/>
                  </a:lnTo>
                  <a:lnTo>
                    <a:pt x="6075" y="13038"/>
                  </a:lnTo>
                  <a:lnTo>
                    <a:pt x="6347" y="12816"/>
                  </a:lnTo>
                  <a:lnTo>
                    <a:pt x="6618" y="12545"/>
                  </a:lnTo>
                  <a:lnTo>
                    <a:pt x="6865" y="12298"/>
                  </a:lnTo>
                  <a:lnTo>
                    <a:pt x="7359" y="11730"/>
                  </a:lnTo>
                  <a:lnTo>
                    <a:pt x="7779" y="11162"/>
                  </a:lnTo>
                  <a:lnTo>
                    <a:pt x="8569" y="10100"/>
                  </a:lnTo>
                  <a:lnTo>
                    <a:pt x="9384" y="9087"/>
                  </a:lnTo>
                  <a:lnTo>
                    <a:pt x="10248" y="8075"/>
                  </a:lnTo>
                  <a:lnTo>
                    <a:pt x="11113" y="7087"/>
                  </a:lnTo>
                  <a:lnTo>
                    <a:pt x="12026" y="6149"/>
                  </a:lnTo>
                  <a:lnTo>
                    <a:pt x="12989" y="5235"/>
                  </a:lnTo>
                  <a:lnTo>
                    <a:pt x="13952" y="4346"/>
                  </a:lnTo>
                  <a:lnTo>
                    <a:pt x="14965" y="3482"/>
                  </a:lnTo>
                  <a:lnTo>
                    <a:pt x="15311" y="3186"/>
                  </a:lnTo>
                  <a:lnTo>
                    <a:pt x="15656" y="2865"/>
                  </a:lnTo>
                  <a:lnTo>
                    <a:pt x="15829" y="2692"/>
                  </a:lnTo>
                  <a:lnTo>
                    <a:pt x="15977" y="2519"/>
                  </a:lnTo>
                  <a:lnTo>
                    <a:pt x="16125" y="2321"/>
                  </a:lnTo>
                  <a:lnTo>
                    <a:pt x="16249" y="2124"/>
                  </a:lnTo>
                  <a:lnTo>
                    <a:pt x="16348" y="1902"/>
                  </a:lnTo>
                  <a:lnTo>
                    <a:pt x="16397" y="1679"/>
                  </a:lnTo>
                  <a:lnTo>
                    <a:pt x="16446" y="1432"/>
                  </a:lnTo>
                  <a:lnTo>
                    <a:pt x="16446" y="1186"/>
                  </a:lnTo>
                  <a:lnTo>
                    <a:pt x="16422" y="963"/>
                  </a:lnTo>
                  <a:lnTo>
                    <a:pt x="16372" y="741"/>
                  </a:lnTo>
                  <a:lnTo>
                    <a:pt x="16274" y="543"/>
                  </a:lnTo>
                  <a:lnTo>
                    <a:pt x="16125" y="346"/>
                  </a:lnTo>
                  <a:lnTo>
                    <a:pt x="16002" y="247"/>
                  </a:lnTo>
                  <a:lnTo>
                    <a:pt x="15854" y="148"/>
                  </a:lnTo>
                  <a:lnTo>
                    <a:pt x="15706" y="74"/>
                  </a:lnTo>
                  <a:lnTo>
                    <a:pt x="15557" y="25"/>
                  </a:lnTo>
                  <a:lnTo>
                    <a:pt x="15385" y="0"/>
                  </a:lnTo>
                  <a:close/>
                </a:path>
              </a:pathLst>
            </a:custGeom>
            <a:solidFill>
              <a:srgbClr val="FFFFFF">
                <a:alpha val="1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6479961" y="742497"/>
              <a:ext cx="821293" cy="1201160"/>
            </a:xfrm>
            <a:custGeom>
              <a:avLst/>
              <a:gdLst/>
              <a:ahLst/>
              <a:cxnLst/>
              <a:rect l="l" t="t" r="r" b="b"/>
              <a:pathLst>
                <a:path w="24669" h="36079" extrusionOk="0">
                  <a:moveTo>
                    <a:pt x="21854" y="1"/>
                  </a:moveTo>
                  <a:lnTo>
                    <a:pt x="21533" y="26"/>
                  </a:lnTo>
                  <a:lnTo>
                    <a:pt x="21237" y="75"/>
                  </a:lnTo>
                  <a:lnTo>
                    <a:pt x="20940" y="149"/>
                  </a:lnTo>
                  <a:lnTo>
                    <a:pt x="20644" y="248"/>
                  </a:lnTo>
                  <a:lnTo>
                    <a:pt x="20348" y="371"/>
                  </a:lnTo>
                  <a:lnTo>
                    <a:pt x="20051" y="495"/>
                  </a:lnTo>
                  <a:lnTo>
                    <a:pt x="19780" y="643"/>
                  </a:lnTo>
                  <a:lnTo>
                    <a:pt x="19508" y="816"/>
                  </a:lnTo>
                  <a:lnTo>
                    <a:pt x="19261" y="989"/>
                  </a:lnTo>
                  <a:lnTo>
                    <a:pt x="19014" y="1161"/>
                  </a:lnTo>
                  <a:lnTo>
                    <a:pt x="18520" y="1581"/>
                  </a:lnTo>
                  <a:lnTo>
                    <a:pt x="18076" y="2026"/>
                  </a:lnTo>
                  <a:lnTo>
                    <a:pt x="17681" y="2495"/>
                  </a:lnTo>
                  <a:lnTo>
                    <a:pt x="17310" y="3013"/>
                  </a:lnTo>
                  <a:lnTo>
                    <a:pt x="16965" y="3532"/>
                  </a:lnTo>
                  <a:lnTo>
                    <a:pt x="16644" y="4075"/>
                  </a:lnTo>
                  <a:lnTo>
                    <a:pt x="16347" y="4619"/>
                  </a:lnTo>
                  <a:lnTo>
                    <a:pt x="16076" y="5186"/>
                  </a:lnTo>
                  <a:lnTo>
                    <a:pt x="15829" y="5754"/>
                  </a:lnTo>
                  <a:lnTo>
                    <a:pt x="15310" y="6915"/>
                  </a:lnTo>
                  <a:lnTo>
                    <a:pt x="15113" y="7310"/>
                  </a:lnTo>
                  <a:lnTo>
                    <a:pt x="14915" y="7681"/>
                  </a:lnTo>
                  <a:lnTo>
                    <a:pt x="14693" y="8051"/>
                  </a:lnTo>
                  <a:lnTo>
                    <a:pt x="14421" y="8397"/>
                  </a:lnTo>
                  <a:lnTo>
                    <a:pt x="14273" y="8545"/>
                  </a:lnTo>
                  <a:lnTo>
                    <a:pt x="14125" y="8668"/>
                  </a:lnTo>
                  <a:lnTo>
                    <a:pt x="13977" y="8792"/>
                  </a:lnTo>
                  <a:lnTo>
                    <a:pt x="13804" y="8915"/>
                  </a:lnTo>
                  <a:lnTo>
                    <a:pt x="13631" y="8989"/>
                  </a:lnTo>
                  <a:lnTo>
                    <a:pt x="13433" y="9063"/>
                  </a:lnTo>
                  <a:lnTo>
                    <a:pt x="13236" y="9088"/>
                  </a:lnTo>
                  <a:lnTo>
                    <a:pt x="13038" y="9113"/>
                  </a:lnTo>
                  <a:lnTo>
                    <a:pt x="12865" y="9113"/>
                  </a:lnTo>
                  <a:lnTo>
                    <a:pt x="12693" y="9063"/>
                  </a:lnTo>
                  <a:lnTo>
                    <a:pt x="12520" y="9014"/>
                  </a:lnTo>
                  <a:lnTo>
                    <a:pt x="12372" y="8965"/>
                  </a:lnTo>
                  <a:lnTo>
                    <a:pt x="12223" y="8891"/>
                  </a:lnTo>
                  <a:lnTo>
                    <a:pt x="12075" y="8792"/>
                  </a:lnTo>
                  <a:lnTo>
                    <a:pt x="11804" y="8545"/>
                  </a:lnTo>
                  <a:lnTo>
                    <a:pt x="11581" y="8298"/>
                  </a:lnTo>
                  <a:lnTo>
                    <a:pt x="11384" y="7977"/>
                  </a:lnTo>
                  <a:lnTo>
                    <a:pt x="11236" y="7656"/>
                  </a:lnTo>
                  <a:lnTo>
                    <a:pt x="11112" y="7310"/>
                  </a:lnTo>
                  <a:lnTo>
                    <a:pt x="11013" y="6964"/>
                  </a:lnTo>
                  <a:lnTo>
                    <a:pt x="10964" y="6619"/>
                  </a:lnTo>
                  <a:lnTo>
                    <a:pt x="10890" y="5927"/>
                  </a:lnTo>
                  <a:lnTo>
                    <a:pt x="10816" y="5211"/>
                  </a:lnTo>
                  <a:lnTo>
                    <a:pt x="10767" y="4865"/>
                  </a:lnTo>
                  <a:lnTo>
                    <a:pt x="10717" y="4520"/>
                  </a:lnTo>
                  <a:lnTo>
                    <a:pt x="10618" y="4174"/>
                  </a:lnTo>
                  <a:lnTo>
                    <a:pt x="10495" y="3828"/>
                  </a:lnTo>
                  <a:lnTo>
                    <a:pt x="10322" y="3507"/>
                  </a:lnTo>
                  <a:lnTo>
                    <a:pt x="10125" y="3211"/>
                  </a:lnTo>
                  <a:lnTo>
                    <a:pt x="9902" y="2939"/>
                  </a:lnTo>
                  <a:lnTo>
                    <a:pt x="9779" y="2816"/>
                  </a:lnTo>
                  <a:lnTo>
                    <a:pt x="9631" y="2717"/>
                  </a:lnTo>
                  <a:lnTo>
                    <a:pt x="9507" y="2643"/>
                  </a:lnTo>
                  <a:lnTo>
                    <a:pt x="9334" y="2544"/>
                  </a:lnTo>
                  <a:lnTo>
                    <a:pt x="9186" y="2495"/>
                  </a:lnTo>
                  <a:lnTo>
                    <a:pt x="9013" y="2445"/>
                  </a:lnTo>
                  <a:lnTo>
                    <a:pt x="8840" y="9409"/>
                  </a:lnTo>
                  <a:lnTo>
                    <a:pt x="8816" y="9779"/>
                  </a:lnTo>
                  <a:lnTo>
                    <a:pt x="8791" y="10175"/>
                  </a:lnTo>
                  <a:lnTo>
                    <a:pt x="8742" y="10570"/>
                  </a:lnTo>
                  <a:lnTo>
                    <a:pt x="8643" y="10940"/>
                  </a:lnTo>
                  <a:lnTo>
                    <a:pt x="8519" y="11286"/>
                  </a:lnTo>
                  <a:lnTo>
                    <a:pt x="8445" y="11459"/>
                  </a:lnTo>
                  <a:lnTo>
                    <a:pt x="8347" y="11607"/>
                  </a:lnTo>
                  <a:lnTo>
                    <a:pt x="8248" y="11755"/>
                  </a:lnTo>
                  <a:lnTo>
                    <a:pt x="8124" y="11878"/>
                  </a:lnTo>
                  <a:lnTo>
                    <a:pt x="7976" y="12002"/>
                  </a:lnTo>
                  <a:lnTo>
                    <a:pt x="7828" y="12101"/>
                  </a:lnTo>
                  <a:lnTo>
                    <a:pt x="7680" y="12175"/>
                  </a:lnTo>
                  <a:lnTo>
                    <a:pt x="7556" y="12224"/>
                  </a:lnTo>
                  <a:lnTo>
                    <a:pt x="7260" y="12298"/>
                  </a:lnTo>
                  <a:lnTo>
                    <a:pt x="6964" y="12298"/>
                  </a:lnTo>
                  <a:lnTo>
                    <a:pt x="6643" y="12274"/>
                  </a:lnTo>
                  <a:lnTo>
                    <a:pt x="6346" y="12199"/>
                  </a:lnTo>
                  <a:lnTo>
                    <a:pt x="6050" y="12076"/>
                  </a:lnTo>
                  <a:lnTo>
                    <a:pt x="5778" y="11928"/>
                  </a:lnTo>
                  <a:lnTo>
                    <a:pt x="5532" y="11730"/>
                  </a:lnTo>
                  <a:lnTo>
                    <a:pt x="5309" y="11533"/>
                  </a:lnTo>
                  <a:lnTo>
                    <a:pt x="5087" y="11310"/>
                  </a:lnTo>
                  <a:lnTo>
                    <a:pt x="4890" y="11064"/>
                  </a:lnTo>
                  <a:lnTo>
                    <a:pt x="4717" y="10817"/>
                  </a:lnTo>
                  <a:lnTo>
                    <a:pt x="4396" y="10298"/>
                  </a:lnTo>
                  <a:lnTo>
                    <a:pt x="4075" y="9755"/>
                  </a:lnTo>
                  <a:lnTo>
                    <a:pt x="3680" y="9137"/>
                  </a:lnTo>
                  <a:lnTo>
                    <a:pt x="3260" y="8520"/>
                  </a:lnTo>
                  <a:lnTo>
                    <a:pt x="2840" y="7927"/>
                  </a:lnTo>
                  <a:lnTo>
                    <a:pt x="2395" y="7335"/>
                  </a:lnTo>
                  <a:lnTo>
                    <a:pt x="1951" y="6767"/>
                  </a:lnTo>
                  <a:lnTo>
                    <a:pt x="1457" y="6224"/>
                  </a:lnTo>
                  <a:lnTo>
                    <a:pt x="963" y="5680"/>
                  </a:lnTo>
                  <a:lnTo>
                    <a:pt x="469" y="5162"/>
                  </a:lnTo>
                  <a:lnTo>
                    <a:pt x="371" y="5211"/>
                  </a:lnTo>
                  <a:lnTo>
                    <a:pt x="297" y="5261"/>
                  </a:lnTo>
                  <a:lnTo>
                    <a:pt x="173" y="5409"/>
                  </a:lnTo>
                  <a:lnTo>
                    <a:pt x="74" y="5582"/>
                  </a:lnTo>
                  <a:lnTo>
                    <a:pt x="25" y="5754"/>
                  </a:lnTo>
                  <a:lnTo>
                    <a:pt x="0" y="5977"/>
                  </a:lnTo>
                  <a:lnTo>
                    <a:pt x="25" y="6174"/>
                  </a:lnTo>
                  <a:lnTo>
                    <a:pt x="99" y="6396"/>
                  </a:lnTo>
                  <a:lnTo>
                    <a:pt x="198" y="6569"/>
                  </a:lnTo>
                  <a:lnTo>
                    <a:pt x="297" y="6742"/>
                  </a:lnTo>
                  <a:lnTo>
                    <a:pt x="445" y="6890"/>
                  </a:lnTo>
                  <a:lnTo>
                    <a:pt x="741" y="7162"/>
                  </a:lnTo>
                  <a:lnTo>
                    <a:pt x="1062" y="7434"/>
                  </a:lnTo>
                  <a:lnTo>
                    <a:pt x="1383" y="7681"/>
                  </a:lnTo>
                  <a:lnTo>
                    <a:pt x="1581" y="7878"/>
                  </a:lnTo>
                  <a:lnTo>
                    <a:pt x="1778" y="8100"/>
                  </a:lnTo>
                  <a:lnTo>
                    <a:pt x="1951" y="8323"/>
                  </a:lnTo>
                  <a:lnTo>
                    <a:pt x="2099" y="8545"/>
                  </a:lnTo>
                  <a:lnTo>
                    <a:pt x="2247" y="8792"/>
                  </a:lnTo>
                  <a:lnTo>
                    <a:pt x="2371" y="9039"/>
                  </a:lnTo>
                  <a:lnTo>
                    <a:pt x="2568" y="9557"/>
                  </a:lnTo>
                  <a:lnTo>
                    <a:pt x="2741" y="10101"/>
                  </a:lnTo>
                  <a:lnTo>
                    <a:pt x="2865" y="10644"/>
                  </a:lnTo>
                  <a:lnTo>
                    <a:pt x="2963" y="11212"/>
                  </a:lnTo>
                  <a:lnTo>
                    <a:pt x="3013" y="11780"/>
                  </a:lnTo>
                  <a:lnTo>
                    <a:pt x="3062" y="12545"/>
                  </a:lnTo>
                  <a:lnTo>
                    <a:pt x="3062" y="13311"/>
                  </a:lnTo>
                  <a:lnTo>
                    <a:pt x="3013" y="14051"/>
                  </a:lnTo>
                  <a:lnTo>
                    <a:pt x="2963" y="14817"/>
                  </a:lnTo>
                  <a:lnTo>
                    <a:pt x="2865" y="15558"/>
                  </a:lnTo>
                  <a:lnTo>
                    <a:pt x="2766" y="16299"/>
                  </a:lnTo>
                  <a:lnTo>
                    <a:pt x="2642" y="17039"/>
                  </a:lnTo>
                  <a:lnTo>
                    <a:pt x="2494" y="17805"/>
                  </a:lnTo>
                  <a:lnTo>
                    <a:pt x="2149" y="19262"/>
                  </a:lnTo>
                  <a:lnTo>
                    <a:pt x="1778" y="20743"/>
                  </a:lnTo>
                  <a:lnTo>
                    <a:pt x="1408" y="22225"/>
                  </a:lnTo>
                  <a:lnTo>
                    <a:pt x="1037" y="23682"/>
                  </a:lnTo>
                  <a:lnTo>
                    <a:pt x="716" y="25139"/>
                  </a:lnTo>
                  <a:lnTo>
                    <a:pt x="568" y="25880"/>
                  </a:lnTo>
                  <a:lnTo>
                    <a:pt x="420" y="26596"/>
                  </a:lnTo>
                  <a:lnTo>
                    <a:pt x="321" y="27337"/>
                  </a:lnTo>
                  <a:lnTo>
                    <a:pt x="222" y="28077"/>
                  </a:lnTo>
                  <a:lnTo>
                    <a:pt x="173" y="28818"/>
                  </a:lnTo>
                  <a:lnTo>
                    <a:pt x="124" y="29584"/>
                  </a:lnTo>
                  <a:lnTo>
                    <a:pt x="124" y="30201"/>
                  </a:lnTo>
                  <a:lnTo>
                    <a:pt x="148" y="30893"/>
                  </a:lnTo>
                  <a:lnTo>
                    <a:pt x="198" y="31633"/>
                  </a:lnTo>
                  <a:lnTo>
                    <a:pt x="272" y="32374"/>
                  </a:lnTo>
                  <a:lnTo>
                    <a:pt x="395" y="33090"/>
                  </a:lnTo>
                  <a:lnTo>
                    <a:pt x="543" y="33806"/>
                  </a:lnTo>
                  <a:lnTo>
                    <a:pt x="642" y="34152"/>
                  </a:lnTo>
                  <a:lnTo>
                    <a:pt x="741" y="34448"/>
                  </a:lnTo>
                  <a:lnTo>
                    <a:pt x="864" y="34769"/>
                  </a:lnTo>
                  <a:lnTo>
                    <a:pt x="1013" y="35041"/>
                  </a:lnTo>
                  <a:lnTo>
                    <a:pt x="1161" y="35288"/>
                  </a:lnTo>
                  <a:lnTo>
                    <a:pt x="1358" y="35510"/>
                  </a:lnTo>
                  <a:lnTo>
                    <a:pt x="1581" y="35708"/>
                  </a:lnTo>
                  <a:lnTo>
                    <a:pt x="1828" y="35881"/>
                  </a:lnTo>
                  <a:lnTo>
                    <a:pt x="2074" y="36004"/>
                  </a:lnTo>
                  <a:lnTo>
                    <a:pt x="2371" y="36053"/>
                  </a:lnTo>
                  <a:lnTo>
                    <a:pt x="2494" y="36078"/>
                  </a:lnTo>
                  <a:lnTo>
                    <a:pt x="2642" y="36053"/>
                  </a:lnTo>
                  <a:lnTo>
                    <a:pt x="2791" y="36053"/>
                  </a:lnTo>
                  <a:lnTo>
                    <a:pt x="2914" y="36004"/>
                  </a:lnTo>
                  <a:lnTo>
                    <a:pt x="3087" y="35930"/>
                  </a:lnTo>
                  <a:lnTo>
                    <a:pt x="3235" y="35856"/>
                  </a:lnTo>
                  <a:lnTo>
                    <a:pt x="3383" y="35732"/>
                  </a:lnTo>
                  <a:lnTo>
                    <a:pt x="3531" y="35609"/>
                  </a:lnTo>
                  <a:lnTo>
                    <a:pt x="3778" y="35337"/>
                  </a:lnTo>
                  <a:lnTo>
                    <a:pt x="4001" y="35066"/>
                  </a:lnTo>
                  <a:lnTo>
                    <a:pt x="4741" y="34078"/>
                  </a:lnTo>
                  <a:lnTo>
                    <a:pt x="5482" y="33090"/>
                  </a:lnTo>
                  <a:lnTo>
                    <a:pt x="6198" y="32103"/>
                  </a:lnTo>
                  <a:lnTo>
                    <a:pt x="6865" y="31065"/>
                  </a:lnTo>
                  <a:lnTo>
                    <a:pt x="7186" y="30547"/>
                  </a:lnTo>
                  <a:lnTo>
                    <a:pt x="7507" y="30028"/>
                  </a:lnTo>
                  <a:lnTo>
                    <a:pt x="7803" y="29485"/>
                  </a:lnTo>
                  <a:lnTo>
                    <a:pt x="8075" y="28942"/>
                  </a:lnTo>
                  <a:lnTo>
                    <a:pt x="8322" y="28398"/>
                  </a:lnTo>
                  <a:lnTo>
                    <a:pt x="8569" y="27831"/>
                  </a:lnTo>
                  <a:lnTo>
                    <a:pt x="8766" y="27263"/>
                  </a:lnTo>
                  <a:lnTo>
                    <a:pt x="8964" y="26670"/>
                  </a:lnTo>
                  <a:lnTo>
                    <a:pt x="9186" y="25855"/>
                  </a:lnTo>
                  <a:lnTo>
                    <a:pt x="9384" y="25040"/>
                  </a:lnTo>
                  <a:lnTo>
                    <a:pt x="9705" y="23386"/>
                  </a:lnTo>
                  <a:lnTo>
                    <a:pt x="9853" y="22571"/>
                  </a:lnTo>
                  <a:lnTo>
                    <a:pt x="10050" y="21756"/>
                  </a:lnTo>
                  <a:lnTo>
                    <a:pt x="10248" y="20941"/>
                  </a:lnTo>
                  <a:lnTo>
                    <a:pt x="10396" y="20546"/>
                  </a:lnTo>
                  <a:lnTo>
                    <a:pt x="10520" y="20151"/>
                  </a:lnTo>
                  <a:lnTo>
                    <a:pt x="10692" y="19731"/>
                  </a:lnTo>
                  <a:lnTo>
                    <a:pt x="10890" y="19311"/>
                  </a:lnTo>
                  <a:lnTo>
                    <a:pt x="11088" y="18916"/>
                  </a:lnTo>
                  <a:lnTo>
                    <a:pt x="11335" y="18521"/>
                  </a:lnTo>
                  <a:lnTo>
                    <a:pt x="11581" y="18151"/>
                  </a:lnTo>
                  <a:lnTo>
                    <a:pt x="11878" y="17805"/>
                  </a:lnTo>
                  <a:lnTo>
                    <a:pt x="12174" y="17459"/>
                  </a:lnTo>
                  <a:lnTo>
                    <a:pt x="12520" y="17163"/>
                  </a:lnTo>
                  <a:lnTo>
                    <a:pt x="12865" y="16891"/>
                  </a:lnTo>
                  <a:lnTo>
                    <a:pt x="13261" y="16669"/>
                  </a:lnTo>
                  <a:lnTo>
                    <a:pt x="13680" y="16471"/>
                  </a:lnTo>
                  <a:lnTo>
                    <a:pt x="14100" y="16299"/>
                  </a:lnTo>
                  <a:lnTo>
                    <a:pt x="14545" y="16200"/>
                  </a:lnTo>
                  <a:lnTo>
                    <a:pt x="14989" y="16150"/>
                  </a:lnTo>
                  <a:lnTo>
                    <a:pt x="15434" y="16150"/>
                  </a:lnTo>
                  <a:lnTo>
                    <a:pt x="15656" y="16175"/>
                  </a:lnTo>
                  <a:lnTo>
                    <a:pt x="15878" y="16225"/>
                  </a:lnTo>
                  <a:lnTo>
                    <a:pt x="16298" y="16323"/>
                  </a:lnTo>
                  <a:lnTo>
                    <a:pt x="16693" y="16471"/>
                  </a:lnTo>
                  <a:lnTo>
                    <a:pt x="17063" y="16669"/>
                  </a:lnTo>
                  <a:lnTo>
                    <a:pt x="17434" y="16916"/>
                  </a:lnTo>
                  <a:lnTo>
                    <a:pt x="17779" y="17163"/>
                  </a:lnTo>
                  <a:lnTo>
                    <a:pt x="18125" y="17435"/>
                  </a:lnTo>
                  <a:lnTo>
                    <a:pt x="18792" y="18002"/>
                  </a:lnTo>
                  <a:lnTo>
                    <a:pt x="19434" y="18595"/>
                  </a:lnTo>
                  <a:lnTo>
                    <a:pt x="19780" y="18867"/>
                  </a:lnTo>
                  <a:lnTo>
                    <a:pt x="20125" y="19114"/>
                  </a:lnTo>
                  <a:lnTo>
                    <a:pt x="20471" y="19361"/>
                  </a:lnTo>
                  <a:lnTo>
                    <a:pt x="20841" y="19583"/>
                  </a:lnTo>
                  <a:lnTo>
                    <a:pt x="21237" y="19756"/>
                  </a:lnTo>
                  <a:lnTo>
                    <a:pt x="21632" y="19879"/>
                  </a:lnTo>
                  <a:lnTo>
                    <a:pt x="21854" y="19929"/>
                  </a:lnTo>
                  <a:lnTo>
                    <a:pt x="22076" y="19953"/>
                  </a:lnTo>
                  <a:lnTo>
                    <a:pt x="22298" y="19978"/>
                  </a:lnTo>
                  <a:lnTo>
                    <a:pt x="22521" y="19978"/>
                  </a:lnTo>
                  <a:lnTo>
                    <a:pt x="22743" y="19953"/>
                  </a:lnTo>
                  <a:lnTo>
                    <a:pt x="22940" y="19929"/>
                  </a:lnTo>
                  <a:lnTo>
                    <a:pt x="23163" y="19879"/>
                  </a:lnTo>
                  <a:lnTo>
                    <a:pt x="23360" y="19805"/>
                  </a:lnTo>
                  <a:lnTo>
                    <a:pt x="23558" y="19731"/>
                  </a:lnTo>
                  <a:lnTo>
                    <a:pt x="23755" y="19632"/>
                  </a:lnTo>
                  <a:lnTo>
                    <a:pt x="23928" y="19509"/>
                  </a:lnTo>
                  <a:lnTo>
                    <a:pt x="24076" y="19385"/>
                  </a:lnTo>
                  <a:lnTo>
                    <a:pt x="24224" y="19237"/>
                  </a:lnTo>
                  <a:lnTo>
                    <a:pt x="24373" y="19064"/>
                  </a:lnTo>
                  <a:lnTo>
                    <a:pt x="24471" y="18891"/>
                  </a:lnTo>
                  <a:lnTo>
                    <a:pt x="24546" y="18694"/>
                  </a:lnTo>
                  <a:lnTo>
                    <a:pt x="24644" y="18398"/>
                  </a:lnTo>
                  <a:lnTo>
                    <a:pt x="24669" y="18077"/>
                  </a:lnTo>
                  <a:lnTo>
                    <a:pt x="24669" y="17780"/>
                  </a:lnTo>
                  <a:lnTo>
                    <a:pt x="24620" y="17459"/>
                  </a:lnTo>
                  <a:lnTo>
                    <a:pt x="24546" y="17163"/>
                  </a:lnTo>
                  <a:lnTo>
                    <a:pt x="24447" y="16867"/>
                  </a:lnTo>
                  <a:lnTo>
                    <a:pt x="24323" y="16546"/>
                  </a:lnTo>
                  <a:lnTo>
                    <a:pt x="24200" y="16274"/>
                  </a:lnTo>
                  <a:lnTo>
                    <a:pt x="23953" y="15780"/>
                  </a:lnTo>
                  <a:lnTo>
                    <a:pt x="23706" y="15286"/>
                  </a:lnTo>
                  <a:lnTo>
                    <a:pt x="23434" y="14792"/>
                  </a:lnTo>
                  <a:lnTo>
                    <a:pt x="23163" y="14323"/>
                  </a:lnTo>
                  <a:lnTo>
                    <a:pt x="22866" y="13879"/>
                  </a:lnTo>
                  <a:lnTo>
                    <a:pt x="22545" y="13409"/>
                  </a:lnTo>
                  <a:lnTo>
                    <a:pt x="22224" y="12965"/>
                  </a:lnTo>
                  <a:lnTo>
                    <a:pt x="21903" y="12520"/>
                  </a:lnTo>
                  <a:lnTo>
                    <a:pt x="21558" y="12101"/>
                  </a:lnTo>
                  <a:lnTo>
                    <a:pt x="21187" y="11681"/>
                  </a:lnTo>
                  <a:lnTo>
                    <a:pt x="20817" y="11286"/>
                  </a:lnTo>
                  <a:lnTo>
                    <a:pt x="20446" y="10891"/>
                  </a:lnTo>
                  <a:lnTo>
                    <a:pt x="20051" y="10496"/>
                  </a:lnTo>
                  <a:lnTo>
                    <a:pt x="19632" y="10125"/>
                  </a:lnTo>
                  <a:lnTo>
                    <a:pt x="19212" y="9779"/>
                  </a:lnTo>
                  <a:lnTo>
                    <a:pt x="18792" y="9434"/>
                  </a:lnTo>
                  <a:lnTo>
                    <a:pt x="18446" y="9162"/>
                  </a:lnTo>
                  <a:lnTo>
                    <a:pt x="18273" y="9014"/>
                  </a:lnTo>
                  <a:lnTo>
                    <a:pt x="18125" y="8841"/>
                  </a:lnTo>
                  <a:lnTo>
                    <a:pt x="18002" y="8668"/>
                  </a:lnTo>
                  <a:lnTo>
                    <a:pt x="17878" y="8495"/>
                  </a:lnTo>
                  <a:lnTo>
                    <a:pt x="17779" y="8298"/>
                  </a:lnTo>
                  <a:lnTo>
                    <a:pt x="17730" y="8100"/>
                  </a:lnTo>
                  <a:lnTo>
                    <a:pt x="17730" y="7927"/>
                  </a:lnTo>
                  <a:lnTo>
                    <a:pt x="17730" y="7755"/>
                  </a:lnTo>
                  <a:lnTo>
                    <a:pt x="17779" y="7582"/>
                  </a:lnTo>
                  <a:lnTo>
                    <a:pt x="17829" y="7409"/>
                  </a:lnTo>
                  <a:lnTo>
                    <a:pt x="17952" y="7063"/>
                  </a:lnTo>
                  <a:lnTo>
                    <a:pt x="18125" y="6742"/>
                  </a:lnTo>
                  <a:lnTo>
                    <a:pt x="21854" y="1"/>
                  </a:lnTo>
                  <a:close/>
                </a:path>
              </a:pathLst>
            </a:custGeom>
            <a:solidFill>
              <a:srgbClr val="FFFFFF">
                <a:alpha val="1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6479961" y="742497"/>
              <a:ext cx="821293" cy="1201160"/>
            </a:xfrm>
            <a:custGeom>
              <a:avLst/>
              <a:gdLst/>
              <a:ahLst/>
              <a:cxnLst/>
              <a:rect l="l" t="t" r="r" b="b"/>
              <a:pathLst>
                <a:path w="24669" h="36079" fill="none" extrusionOk="0">
                  <a:moveTo>
                    <a:pt x="1013" y="35041"/>
                  </a:moveTo>
                  <a:lnTo>
                    <a:pt x="1013" y="35041"/>
                  </a:lnTo>
                  <a:lnTo>
                    <a:pt x="1161" y="35288"/>
                  </a:lnTo>
                  <a:lnTo>
                    <a:pt x="1358" y="35510"/>
                  </a:lnTo>
                  <a:lnTo>
                    <a:pt x="1581" y="35708"/>
                  </a:lnTo>
                  <a:lnTo>
                    <a:pt x="1828" y="35881"/>
                  </a:lnTo>
                  <a:lnTo>
                    <a:pt x="2074" y="36004"/>
                  </a:lnTo>
                  <a:lnTo>
                    <a:pt x="2371" y="36053"/>
                  </a:lnTo>
                  <a:lnTo>
                    <a:pt x="2494" y="36078"/>
                  </a:lnTo>
                  <a:lnTo>
                    <a:pt x="2642" y="36053"/>
                  </a:lnTo>
                  <a:lnTo>
                    <a:pt x="2791" y="36053"/>
                  </a:lnTo>
                  <a:lnTo>
                    <a:pt x="2914" y="36004"/>
                  </a:lnTo>
                  <a:lnTo>
                    <a:pt x="2914" y="36004"/>
                  </a:lnTo>
                  <a:lnTo>
                    <a:pt x="3087" y="35930"/>
                  </a:lnTo>
                  <a:lnTo>
                    <a:pt x="3235" y="35856"/>
                  </a:lnTo>
                  <a:lnTo>
                    <a:pt x="3383" y="35732"/>
                  </a:lnTo>
                  <a:lnTo>
                    <a:pt x="3531" y="35609"/>
                  </a:lnTo>
                  <a:lnTo>
                    <a:pt x="3778" y="35337"/>
                  </a:lnTo>
                  <a:lnTo>
                    <a:pt x="4001" y="35066"/>
                  </a:lnTo>
                  <a:lnTo>
                    <a:pt x="4001" y="35066"/>
                  </a:lnTo>
                  <a:lnTo>
                    <a:pt x="4741" y="34078"/>
                  </a:lnTo>
                  <a:lnTo>
                    <a:pt x="5482" y="33090"/>
                  </a:lnTo>
                  <a:lnTo>
                    <a:pt x="6198" y="32103"/>
                  </a:lnTo>
                  <a:lnTo>
                    <a:pt x="6865" y="31065"/>
                  </a:lnTo>
                  <a:lnTo>
                    <a:pt x="7186" y="30547"/>
                  </a:lnTo>
                  <a:lnTo>
                    <a:pt x="7507" y="30028"/>
                  </a:lnTo>
                  <a:lnTo>
                    <a:pt x="7803" y="29485"/>
                  </a:lnTo>
                  <a:lnTo>
                    <a:pt x="8075" y="28942"/>
                  </a:lnTo>
                  <a:lnTo>
                    <a:pt x="8322" y="28398"/>
                  </a:lnTo>
                  <a:lnTo>
                    <a:pt x="8569" y="27831"/>
                  </a:lnTo>
                  <a:lnTo>
                    <a:pt x="8766" y="27263"/>
                  </a:lnTo>
                  <a:lnTo>
                    <a:pt x="8964" y="26670"/>
                  </a:lnTo>
                  <a:lnTo>
                    <a:pt x="8964" y="26670"/>
                  </a:lnTo>
                  <a:lnTo>
                    <a:pt x="9186" y="25855"/>
                  </a:lnTo>
                  <a:lnTo>
                    <a:pt x="9384" y="25040"/>
                  </a:lnTo>
                  <a:lnTo>
                    <a:pt x="9705" y="23386"/>
                  </a:lnTo>
                  <a:lnTo>
                    <a:pt x="9853" y="22571"/>
                  </a:lnTo>
                  <a:lnTo>
                    <a:pt x="10050" y="21756"/>
                  </a:lnTo>
                  <a:lnTo>
                    <a:pt x="10248" y="20941"/>
                  </a:lnTo>
                  <a:lnTo>
                    <a:pt x="10396" y="20546"/>
                  </a:lnTo>
                  <a:lnTo>
                    <a:pt x="10520" y="20151"/>
                  </a:lnTo>
                  <a:lnTo>
                    <a:pt x="10520" y="20151"/>
                  </a:lnTo>
                  <a:lnTo>
                    <a:pt x="10692" y="19731"/>
                  </a:lnTo>
                  <a:lnTo>
                    <a:pt x="10890" y="19311"/>
                  </a:lnTo>
                  <a:lnTo>
                    <a:pt x="11088" y="18916"/>
                  </a:lnTo>
                  <a:lnTo>
                    <a:pt x="11335" y="18521"/>
                  </a:lnTo>
                  <a:lnTo>
                    <a:pt x="11581" y="18151"/>
                  </a:lnTo>
                  <a:lnTo>
                    <a:pt x="11878" y="17805"/>
                  </a:lnTo>
                  <a:lnTo>
                    <a:pt x="12174" y="17459"/>
                  </a:lnTo>
                  <a:lnTo>
                    <a:pt x="12520" y="17163"/>
                  </a:lnTo>
                  <a:lnTo>
                    <a:pt x="12520" y="17163"/>
                  </a:lnTo>
                  <a:lnTo>
                    <a:pt x="12865" y="16891"/>
                  </a:lnTo>
                  <a:lnTo>
                    <a:pt x="13261" y="16669"/>
                  </a:lnTo>
                  <a:lnTo>
                    <a:pt x="13680" y="16471"/>
                  </a:lnTo>
                  <a:lnTo>
                    <a:pt x="14100" y="16299"/>
                  </a:lnTo>
                  <a:lnTo>
                    <a:pt x="14545" y="16200"/>
                  </a:lnTo>
                  <a:lnTo>
                    <a:pt x="14989" y="16150"/>
                  </a:lnTo>
                  <a:lnTo>
                    <a:pt x="15434" y="16150"/>
                  </a:lnTo>
                  <a:lnTo>
                    <a:pt x="15656" y="16175"/>
                  </a:lnTo>
                  <a:lnTo>
                    <a:pt x="15878" y="16225"/>
                  </a:lnTo>
                  <a:lnTo>
                    <a:pt x="15878" y="16225"/>
                  </a:lnTo>
                  <a:lnTo>
                    <a:pt x="16298" y="16323"/>
                  </a:lnTo>
                  <a:lnTo>
                    <a:pt x="16693" y="16471"/>
                  </a:lnTo>
                  <a:lnTo>
                    <a:pt x="17063" y="16669"/>
                  </a:lnTo>
                  <a:lnTo>
                    <a:pt x="17434" y="16916"/>
                  </a:lnTo>
                  <a:lnTo>
                    <a:pt x="17779" y="17163"/>
                  </a:lnTo>
                  <a:lnTo>
                    <a:pt x="18125" y="17435"/>
                  </a:lnTo>
                  <a:lnTo>
                    <a:pt x="18792" y="18002"/>
                  </a:lnTo>
                  <a:lnTo>
                    <a:pt x="18792" y="18002"/>
                  </a:lnTo>
                  <a:lnTo>
                    <a:pt x="19434" y="18595"/>
                  </a:lnTo>
                  <a:lnTo>
                    <a:pt x="19780" y="18867"/>
                  </a:lnTo>
                  <a:lnTo>
                    <a:pt x="20125" y="19114"/>
                  </a:lnTo>
                  <a:lnTo>
                    <a:pt x="20471" y="19361"/>
                  </a:lnTo>
                  <a:lnTo>
                    <a:pt x="20841" y="19583"/>
                  </a:lnTo>
                  <a:lnTo>
                    <a:pt x="21237" y="19756"/>
                  </a:lnTo>
                  <a:lnTo>
                    <a:pt x="21632" y="19879"/>
                  </a:lnTo>
                  <a:lnTo>
                    <a:pt x="21632" y="19879"/>
                  </a:lnTo>
                  <a:lnTo>
                    <a:pt x="21854" y="19929"/>
                  </a:lnTo>
                  <a:lnTo>
                    <a:pt x="22076" y="19953"/>
                  </a:lnTo>
                  <a:lnTo>
                    <a:pt x="22298" y="19978"/>
                  </a:lnTo>
                  <a:lnTo>
                    <a:pt x="22521" y="19978"/>
                  </a:lnTo>
                  <a:lnTo>
                    <a:pt x="22743" y="19953"/>
                  </a:lnTo>
                  <a:lnTo>
                    <a:pt x="22940" y="19929"/>
                  </a:lnTo>
                  <a:lnTo>
                    <a:pt x="23163" y="19879"/>
                  </a:lnTo>
                  <a:lnTo>
                    <a:pt x="23360" y="19805"/>
                  </a:lnTo>
                  <a:lnTo>
                    <a:pt x="23558" y="19731"/>
                  </a:lnTo>
                  <a:lnTo>
                    <a:pt x="23755" y="19632"/>
                  </a:lnTo>
                  <a:lnTo>
                    <a:pt x="23928" y="19509"/>
                  </a:lnTo>
                  <a:lnTo>
                    <a:pt x="24076" y="19385"/>
                  </a:lnTo>
                  <a:lnTo>
                    <a:pt x="24224" y="19237"/>
                  </a:lnTo>
                  <a:lnTo>
                    <a:pt x="24373" y="19064"/>
                  </a:lnTo>
                  <a:lnTo>
                    <a:pt x="24471" y="18891"/>
                  </a:lnTo>
                  <a:lnTo>
                    <a:pt x="24546" y="18694"/>
                  </a:lnTo>
                  <a:lnTo>
                    <a:pt x="24546" y="18694"/>
                  </a:lnTo>
                  <a:lnTo>
                    <a:pt x="24644" y="18398"/>
                  </a:lnTo>
                  <a:lnTo>
                    <a:pt x="24669" y="18077"/>
                  </a:lnTo>
                  <a:lnTo>
                    <a:pt x="24669" y="17780"/>
                  </a:lnTo>
                  <a:lnTo>
                    <a:pt x="24620" y="17459"/>
                  </a:lnTo>
                  <a:lnTo>
                    <a:pt x="24546" y="17163"/>
                  </a:lnTo>
                  <a:lnTo>
                    <a:pt x="24447" y="16867"/>
                  </a:lnTo>
                  <a:lnTo>
                    <a:pt x="24323" y="16546"/>
                  </a:lnTo>
                  <a:lnTo>
                    <a:pt x="24200" y="16274"/>
                  </a:lnTo>
                  <a:lnTo>
                    <a:pt x="24200" y="16274"/>
                  </a:lnTo>
                  <a:lnTo>
                    <a:pt x="23953" y="15780"/>
                  </a:lnTo>
                  <a:lnTo>
                    <a:pt x="23706" y="15286"/>
                  </a:lnTo>
                  <a:lnTo>
                    <a:pt x="23434" y="14792"/>
                  </a:lnTo>
                  <a:lnTo>
                    <a:pt x="23163" y="14323"/>
                  </a:lnTo>
                  <a:lnTo>
                    <a:pt x="22866" y="13879"/>
                  </a:lnTo>
                  <a:lnTo>
                    <a:pt x="22545" y="13409"/>
                  </a:lnTo>
                  <a:lnTo>
                    <a:pt x="22224" y="12965"/>
                  </a:lnTo>
                  <a:lnTo>
                    <a:pt x="21903" y="12520"/>
                  </a:lnTo>
                  <a:lnTo>
                    <a:pt x="21558" y="12101"/>
                  </a:lnTo>
                  <a:lnTo>
                    <a:pt x="21187" y="11681"/>
                  </a:lnTo>
                  <a:lnTo>
                    <a:pt x="20817" y="11286"/>
                  </a:lnTo>
                  <a:lnTo>
                    <a:pt x="20446" y="10891"/>
                  </a:lnTo>
                  <a:lnTo>
                    <a:pt x="20051" y="10496"/>
                  </a:lnTo>
                  <a:lnTo>
                    <a:pt x="19632" y="10125"/>
                  </a:lnTo>
                  <a:lnTo>
                    <a:pt x="19212" y="9779"/>
                  </a:lnTo>
                  <a:lnTo>
                    <a:pt x="18792" y="9434"/>
                  </a:lnTo>
                  <a:lnTo>
                    <a:pt x="18792" y="9434"/>
                  </a:lnTo>
                  <a:lnTo>
                    <a:pt x="18446" y="9162"/>
                  </a:lnTo>
                  <a:lnTo>
                    <a:pt x="18273" y="9014"/>
                  </a:lnTo>
                  <a:lnTo>
                    <a:pt x="18125" y="8841"/>
                  </a:lnTo>
                  <a:lnTo>
                    <a:pt x="18002" y="8668"/>
                  </a:lnTo>
                  <a:lnTo>
                    <a:pt x="17878" y="8495"/>
                  </a:lnTo>
                  <a:lnTo>
                    <a:pt x="17779" y="8298"/>
                  </a:lnTo>
                  <a:lnTo>
                    <a:pt x="17730" y="8100"/>
                  </a:lnTo>
                  <a:lnTo>
                    <a:pt x="17730" y="8100"/>
                  </a:lnTo>
                  <a:lnTo>
                    <a:pt x="17730" y="7927"/>
                  </a:lnTo>
                  <a:lnTo>
                    <a:pt x="17730" y="7755"/>
                  </a:lnTo>
                  <a:lnTo>
                    <a:pt x="17779" y="7582"/>
                  </a:lnTo>
                  <a:lnTo>
                    <a:pt x="17829" y="7409"/>
                  </a:lnTo>
                  <a:lnTo>
                    <a:pt x="17952" y="7063"/>
                  </a:lnTo>
                  <a:lnTo>
                    <a:pt x="18125" y="6742"/>
                  </a:lnTo>
                  <a:lnTo>
                    <a:pt x="18125" y="6742"/>
                  </a:lnTo>
                  <a:lnTo>
                    <a:pt x="21854" y="1"/>
                  </a:lnTo>
                  <a:lnTo>
                    <a:pt x="21854" y="1"/>
                  </a:lnTo>
                  <a:lnTo>
                    <a:pt x="21533" y="26"/>
                  </a:lnTo>
                  <a:lnTo>
                    <a:pt x="21237" y="75"/>
                  </a:lnTo>
                  <a:lnTo>
                    <a:pt x="20940" y="149"/>
                  </a:lnTo>
                  <a:lnTo>
                    <a:pt x="20644" y="248"/>
                  </a:lnTo>
                  <a:lnTo>
                    <a:pt x="20348" y="371"/>
                  </a:lnTo>
                  <a:lnTo>
                    <a:pt x="20051" y="495"/>
                  </a:lnTo>
                  <a:lnTo>
                    <a:pt x="19780" y="643"/>
                  </a:lnTo>
                  <a:lnTo>
                    <a:pt x="19508" y="816"/>
                  </a:lnTo>
                  <a:lnTo>
                    <a:pt x="19261" y="989"/>
                  </a:lnTo>
                  <a:lnTo>
                    <a:pt x="19014" y="1161"/>
                  </a:lnTo>
                  <a:lnTo>
                    <a:pt x="18520" y="1581"/>
                  </a:lnTo>
                  <a:lnTo>
                    <a:pt x="18076" y="2026"/>
                  </a:lnTo>
                  <a:lnTo>
                    <a:pt x="17681" y="2495"/>
                  </a:lnTo>
                  <a:lnTo>
                    <a:pt x="17681" y="2495"/>
                  </a:lnTo>
                  <a:lnTo>
                    <a:pt x="17310" y="3013"/>
                  </a:lnTo>
                  <a:lnTo>
                    <a:pt x="16965" y="3532"/>
                  </a:lnTo>
                  <a:lnTo>
                    <a:pt x="16644" y="4075"/>
                  </a:lnTo>
                  <a:lnTo>
                    <a:pt x="16347" y="4619"/>
                  </a:lnTo>
                  <a:lnTo>
                    <a:pt x="16076" y="5186"/>
                  </a:lnTo>
                  <a:lnTo>
                    <a:pt x="15829" y="5754"/>
                  </a:lnTo>
                  <a:lnTo>
                    <a:pt x="15310" y="6915"/>
                  </a:lnTo>
                  <a:lnTo>
                    <a:pt x="15310" y="6915"/>
                  </a:lnTo>
                  <a:lnTo>
                    <a:pt x="15113" y="7310"/>
                  </a:lnTo>
                  <a:lnTo>
                    <a:pt x="14915" y="7681"/>
                  </a:lnTo>
                  <a:lnTo>
                    <a:pt x="14693" y="8051"/>
                  </a:lnTo>
                  <a:lnTo>
                    <a:pt x="14421" y="8397"/>
                  </a:lnTo>
                  <a:lnTo>
                    <a:pt x="14273" y="8545"/>
                  </a:lnTo>
                  <a:lnTo>
                    <a:pt x="14125" y="8668"/>
                  </a:lnTo>
                  <a:lnTo>
                    <a:pt x="13977" y="8792"/>
                  </a:lnTo>
                  <a:lnTo>
                    <a:pt x="13804" y="8915"/>
                  </a:lnTo>
                  <a:lnTo>
                    <a:pt x="13631" y="8989"/>
                  </a:lnTo>
                  <a:lnTo>
                    <a:pt x="13433" y="9063"/>
                  </a:lnTo>
                  <a:lnTo>
                    <a:pt x="13236" y="9088"/>
                  </a:lnTo>
                  <a:lnTo>
                    <a:pt x="13038" y="9113"/>
                  </a:lnTo>
                  <a:lnTo>
                    <a:pt x="13038" y="9113"/>
                  </a:lnTo>
                  <a:lnTo>
                    <a:pt x="12865" y="9113"/>
                  </a:lnTo>
                  <a:lnTo>
                    <a:pt x="12693" y="9063"/>
                  </a:lnTo>
                  <a:lnTo>
                    <a:pt x="12520" y="9014"/>
                  </a:lnTo>
                  <a:lnTo>
                    <a:pt x="12372" y="8965"/>
                  </a:lnTo>
                  <a:lnTo>
                    <a:pt x="12223" y="8891"/>
                  </a:lnTo>
                  <a:lnTo>
                    <a:pt x="12075" y="8792"/>
                  </a:lnTo>
                  <a:lnTo>
                    <a:pt x="11804" y="8545"/>
                  </a:lnTo>
                  <a:lnTo>
                    <a:pt x="11581" y="8298"/>
                  </a:lnTo>
                  <a:lnTo>
                    <a:pt x="11384" y="7977"/>
                  </a:lnTo>
                  <a:lnTo>
                    <a:pt x="11236" y="7656"/>
                  </a:lnTo>
                  <a:lnTo>
                    <a:pt x="11112" y="7310"/>
                  </a:lnTo>
                  <a:lnTo>
                    <a:pt x="11112" y="7310"/>
                  </a:lnTo>
                  <a:lnTo>
                    <a:pt x="11013" y="6964"/>
                  </a:lnTo>
                  <a:lnTo>
                    <a:pt x="10964" y="6619"/>
                  </a:lnTo>
                  <a:lnTo>
                    <a:pt x="10890" y="5927"/>
                  </a:lnTo>
                  <a:lnTo>
                    <a:pt x="10816" y="5211"/>
                  </a:lnTo>
                  <a:lnTo>
                    <a:pt x="10767" y="4865"/>
                  </a:lnTo>
                  <a:lnTo>
                    <a:pt x="10717" y="4520"/>
                  </a:lnTo>
                  <a:lnTo>
                    <a:pt x="10717" y="4520"/>
                  </a:lnTo>
                  <a:lnTo>
                    <a:pt x="10618" y="4174"/>
                  </a:lnTo>
                  <a:lnTo>
                    <a:pt x="10495" y="3828"/>
                  </a:lnTo>
                  <a:lnTo>
                    <a:pt x="10322" y="3507"/>
                  </a:lnTo>
                  <a:lnTo>
                    <a:pt x="10125" y="3211"/>
                  </a:lnTo>
                  <a:lnTo>
                    <a:pt x="9902" y="2939"/>
                  </a:lnTo>
                  <a:lnTo>
                    <a:pt x="9779" y="2816"/>
                  </a:lnTo>
                  <a:lnTo>
                    <a:pt x="9631" y="2717"/>
                  </a:lnTo>
                  <a:lnTo>
                    <a:pt x="9507" y="2643"/>
                  </a:lnTo>
                  <a:lnTo>
                    <a:pt x="9334" y="2544"/>
                  </a:lnTo>
                  <a:lnTo>
                    <a:pt x="9186" y="2495"/>
                  </a:lnTo>
                  <a:lnTo>
                    <a:pt x="9013" y="2445"/>
                  </a:lnTo>
                  <a:lnTo>
                    <a:pt x="9013" y="2445"/>
                  </a:lnTo>
                  <a:lnTo>
                    <a:pt x="8840" y="9409"/>
                  </a:lnTo>
                  <a:lnTo>
                    <a:pt x="8840" y="9409"/>
                  </a:lnTo>
                  <a:lnTo>
                    <a:pt x="8816" y="9779"/>
                  </a:lnTo>
                  <a:lnTo>
                    <a:pt x="8791" y="10175"/>
                  </a:lnTo>
                  <a:lnTo>
                    <a:pt x="8742" y="10570"/>
                  </a:lnTo>
                  <a:lnTo>
                    <a:pt x="8643" y="10940"/>
                  </a:lnTo>
                  <a:lnTo>
                    <a:pt x="8519" y="11286"/>
                  </a:lnTo>
                  <a:lnTo>
                    <a:pt x="8445" y="11459"/>
                  </a:lnTo>
                  <a:lnTo>
                    <a:pt x="8347" y="11607"/>
                  </a:lnTo>
                  <a:lnTo>
                    <a:pt x="8248" y="11755"/>
                  </a:lnTo>
                  <a:lnTo>
                    <a:pt x="8124" y="11878"/>
                  </a:lnTo>
                  <a:lnTo>
                    <a:pt x="7976" y="12002"/>
                  </a:lnTo>
                  <a:lnTo>
                    <a:pt x="7828" y="12101"/>
                  </a:lnTo>
                  <a:lnTo>
                    <a:pt x="7828" y="12101"/>
                  </a:lnTo>
                  <a:lnTo>
                    <a:pt x="7680" y="12175"/>
                  </a:lnTo>
                  <a:lnTo>
                    <a:pt x="7556" y="12224"/>
                  </a:lnTo>
                  <a:lnTo>
                    <a:pt x="7260" y="12298"/>
                  </a:lnTo>
                  <a:lnTo>
                    <a:pt x="6964" y="12298"/>
                  </a:lnTo>
                  <a:lnTo>
                    <a:pt x="6643" y="12274"/>
                  </a:lnTo>
                  <a:lnTo>
                    <a:pt x="6346" y="12199"/>
                  </a:lnTo>
                  <a:lnTo>
                    <a:pt x="6050" y="12076"/>
                  </a:lnTo>
                  <a:lnTo>
                    <a:pt x="5778" y="11928"/>
                  </a:lnTo>
                  <a:lnTo>
                    <a:pt x="5532" y="11730"/>
                  </a:lnTo>
                  <a:lnTo>
                    <a:pt x="5532" y="11730"/>
                  </a:lnTo>
                  <a:lnTo>
                    <a:pt x="5309" y="11533"/>
                  </a:lnTo>
                  <a:lnTo>
                    <a:pt x="5087" y="11310"/>
                  </a:lnTo>
                  <a:lnTo>
                    <a:pt x="4890" y="11064"/>
                  </a:lnTo>
                  <a:lnTo>
                    <a:pt x="4717" y="10817"/>
                  </a:lnTo>
                  <a:lnTo>
                    <a:pt x="4396" y="10298"/>
                  </a:lnTo>
                  <a:lnTo>
                    <a:pt x="4075" y="9755"/>
                  </a:lnTo>
                  <a:lnTo>
                    <a:pt x="4075" y="9755"/>
                  </a:lnTo>
                  <a:lnTo>
                    <a:pt x="3680" y="9137"/>
                  </a:lnTo>
                  <a:lnTo>
                    <a:pt x="3260" y="8520"/>
                  </a:lnTo>
                  <a:lnTo>
                    <a:pt x="2840" y="7927"/>
                  </a:lnTo>
                  <a:lnTo>
                    <a:pt x="2395" y="7335"/>
                  </a:lnTo>
                  <a:lnTo>
                    <a:pt x="1951" y="6767"/>
                  </a:lnTo>
                  <a:lnTo>
                    <a:pt x="1457" y="6224"/>
                  </a:lnTo>
                  <a:lnTo>
                    <a:pt x="963" y="5680"/>
                  </a:lnTo>
                  <a:lnTo>
                    <a:pt x="469" y="5162"/>
                  </a:lnTo>
                  <a:lnTo>
                    <a:pt x="469" y="5162"/>
                  </a:lnTo>
                  <a:lnTo>
                    <a:pt x="371" y="5211"/>
                  </a:lnTo>
                  <a:lnTo>
                    <a:pt x="297" y="5261"/>
                  </a:lnTo>
                  <a:lnTo>
                    <a:pt x="173" y="5409"/>
                  </a:lnTo>
                  <a:lnTo>
                    <a:pt x="74" y="5582"/>
                  </a:lnTo>
                  <a:lnTo>
                    <a:pt x="25" y="5754"/>
                  </a:lnTo>
                  <a:lnTo>
                    <a:pt x="0" y="5977"/>
                  </a:lnTo>
                  <a:lnTo>
                    <a:pt x="25" y="6174"/>
                  </a:lnTo>
                  <a:lnTo>
                    <a:pt x="99" y="6396"/>
                  </a:lnTo>
                  <a:lnTo>
                    <a:pt x="198" y="6569"/>
                  </a:lnTo>
                  <a:lnTo>
                    <a:pt x="198" y="6569"/>
                  </a:lnTo>
                  <a:lnTo>
                    <a:pt x="297" y="6742"/>
                  </a:lnTo>
                  <a:lnTo>
                    <a:pt x="445" y="6890"/>
                  </a:lnTo>
                  <a:lnTo>
                    <a:pt x="741" y="7162"/>
                  </a:lnTo>
                  <a:lnTo>
                    <a:pt x="1062" y="7434"/>
                  </a:lnTo>
                  <a:lnTo>
                    <a:pt x="1383" y="7681"/>
                  </a:lnTo>
                  <a:lnTo>
                    <a:pt x="1383" y="7681"/>
                  </a:lnTo>
                  <a:lnTo>
                    <a:pt x="1581" y="7878"/>
                  </a:lnTo>
                  <a:lnTo>
                    <a:pt x="1778" y="8100"/>
                  </a:lnTo>
                  <a:lnTo>
                    <a:pt x="1951" y="8323"/>
                  </a:lnTo>
                  <a:lnTo>
                    <a:pt x="2099" y="8545"/>
                  </a:lnTo>
                  <a:lnTo>
                    <a:pt x="2247" y="8792"/>
                  </a:lnTo>
                  <a:lnTo>
                    <a:pt x="2371" y="9039"/>
                  </a:lnTo>
                  <a:lnTo>
                    <a:pt x="2568" y="9557"/>
                  </a:lnTo>
                  <a:lnTo>
                    <a:pt x="2741" y="10101"/>
                  </a:lnTo>
                  <a:lnTo>
                    <a:pt x="2865" y="10644"/>
                  </a:lnTo>
                  <a:lnTo>
                    <a:pt x="2963" y="11212"/>
                  </a:lnTo>
                  <a:lnTo>
                    <a:pt x="3013" y="11780"/>
                  </a:lnTo>
                  <a:lnTo>
                    <a:pt x="3013" y="11780"/>
                  </a:lnTo>
                  <a:lnTo>
                    <a:pt x="3062" y="12545"/>
                  </a:lnTo>
                  <a:lnTo>
                    <a:pt x="3062" y="13311"/>
                  </a:lnTo>
                  <a:lnTo>
                    <a:pt x="3013" y="14051"/>
                  </a:lnTo>
                  <a:lnTo>
                    <a:pt x="2963" y="14817"/>
                  </a:lnTo>
                  <a:lnTo>
                    <a:pt x="2865" y="15558"/>
                  </a:lnTo>
                  <a:lnTo>
                    <a:pt x="2766" y="16299"/>
                  </a:lnTo>
                  <a:lnTo>
                    <a:pt x="2642" y="17039"/>
                  </a:lnTo>
                  <a:lnTo>
                    <a:pt x="2494" y="17805"/>
                  </a:lnTo>
                  <a:lnTo>
                    <a:pt x="2149" y="19262"/>
                  </a:lnTo>
                  <a:lnTo>
                    <a:pt x="1778" y="20743"/>
                  </a:lnTo>
                  <a:lnTo>
                    <a:pt x="1408" y="22225"/>
                  </a:lnTo>
                  <a:lnTo>
                    <a:pt x="1037" y="23682"/>
                  </a:lnTo>
                  <a:lnTo>
                    <a:pt x="1037" y="23682"/>
                  </a:lnTo>
                  <a:lnTo>
                    <a:pt x="716" y="25139"/>
                  </a:lnTo>
                  <a:lnTo>
                    <a:pt x="568" y="25880"/>
                  </a:lnTo>
                  <a:lnTo>
                    <a:pt x="420" y="26596"/>
                  </a:lnTo>
                  <a:lnTo>
                    <a:pt x="321" y="27337"/>
                  </a:lnTo>
                  <a:lnTo>
                    <a:pt x="222" y="28077"/>
                  </a:lnTo>
                  <a:lnTo>
                    <a:pt x="173" y="28818"/>
                  </a:lnTo>
                  <a:lnTo>
                    <a:pt x="124" y="29584"/>
                  </a:lnTo>
                  <a:lnTo>
                    <a:pt x="124" y="29584"/>
                  </a:lnTo>
                  <a:lnTo>
                    <a:pt x="124" y="30201"/>
                  </a:lnTo>
                  <a:lnTo>
                    <a:pt x="148" y="30893"/>
                  </a:lnTo>
                  <a:lnTo>
                    <a:pt x="198" y="31633"/>
                  </a:lnTo>
                  <a:lnTo>
                    <a:pt x="272" y="32374"/>
                  </a:lnTo>
                  <a:lnTo>
                    <a:pt x="395" y="33090"/>
                  </a:lnTo>
                  <a:lnTo>
                    <a:pt x="543" y="33806"/>
                  </a:lnTo>
                  <a:lnTo>
                    <a:pt x="642" y="34152"/>
                  </a:lnTo>
                  <a:lnTo>
                    <a:pt x="741" y="34448"/>
                  </a:lnTo>
                  <a:lnTo>
                    <a:pt x="864" y="34769"/>
                  </a:lnTo>
                  <a:lnTo>
                    <a:pt x="1013" y="3504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6539156" y="1088614"/>
              <a:ext cx="591108" cy="682396"/>
            </a:xfrm>
            <a:custGeom>
              <a:avLst/>
              <a:gdLst/>
              <a:ahLst/>
              <a:cxnLst/>
              <a:rect l="l" t="t" r="r" b="b"/>
              <a:pathLst>
                <a:path w="17755" h="20497" extrusionOk="0">
                  <a:moveTo>
                    <a:pt x="14940" y="1"/>
                  </a:moveTo>
                  <a:lnTo>
                    <a:pt x="14495" y="26"/>
                  </a:lnTo>
                  <a:lnTo>
                    <a:pt x="14125" y="50"/>
                  </a:lnTo>
                  <a:lnTo>
                    <a:pt x="13730" y="100"/>
                  </a:lnTo>
                  <a:lnTo>
                    <a:pt x="13359" y="174"/>
                  </a:lnTo>
                  <a:lnTo>
                    <a:pt x="12964" y="272"/>
                  </a:lnTo>
                  <a:lnTo>
                    <a:pt x="12199" y="495"/>
                  </a:lnTo>
                  <a:lnTo>
                    <a:pt x="11409" y="766"/>
                  </a:lnTo>
                  <a:lnTo>
                    <a:pt x="10643" y="1087"/>
                  </a:lnTo>
                  <a:lnTo>
                    <a:pt x="9902" y="1482"/>
                  </a:lnTo>
                  <a:lnTo>
                    <a:pt x="9161" y="1902"/>
                  </a:lnTo>
                  <a:lnTo>
                    <a:pt x="8421" y="2371"/>
                  </a:lnTo>
                  <a:lnTo>
                    <a:pt x="7729" y="2865"/>
                  </a:lnTo>
                  <a:lnTo>
                    <a:pt x="7038" y="3384"/>
                  </a:lnTo>
                  <a:lnTo>
                    <a:pt x="6371" y="3952"/>
                  </a:lnTo>
                  <a:lnTo>
                    <a:pt x="5754" y="4520"/>
                  </a:lnTo>
                  <a:lnTo>
                    <a:pt x="5161" y="5088"/>
                  </a:lnTo>
                  <a:lnTo>
                    <a:pt x="4618" y="5705"/>
                  </a:lnTo>
                  <a:lnTo>
                    <a:pt x="4099" y="6298"/>
                  </a:lnTo>
                  <a:lnTo>
                    <a:pt x="3655" y="6915"/>
                  </a:lnTo>
                  <a:lnTo>
                    <a:pt x="3136" y="7656"/>
                  </a:lnTo>
                  <a:lnTo>
                    <a:pt x="2667" y="8421"/>
                  </a:lnTo>
                  <a:lnTo>
                    <a:pt x="2223" y="9236"/>
                  </a:lnTo>
                  <a:lnTo>
                    <a:pt x="1827" y="10051"/>
                  </a:lnTo>
                  <a:lnTo>
                    <a:pt x="1457" y="10891"/>
                  </a:lnTo>
                  <a:lnTo>
                    <a:pt x="1136" y="11730"/>
                  </a:lnTo>
                  <a:lnTo>
                    <a:pt x="840" y="12595"/>
                  </a:lnTo>
                  <a:lnTo>
                    <a:pt x="593" y="13484"/>
                  </a:lnTo>
                  <a:lnTo>
                    <a:pt x="519" y="13977"/>
                  </a:lnTo>
                  <a:lnTo>
                    <a:pt x="445" y="14842"/>
                  </a:lnTo>
                  <a:lnTo>
                    <a:pt x="222" y="17237"/>
                  </a:lnTo>
                  <a:lnTo>
                    <a:pt x="74" y="19484"/>
                  </a:lnTo>
                  <a:lnTo>
                    <a:pt x="0" y="20497"/>
                  </a:lnTo>
                  <a:lnTo>
                    <a:pt x="346" y="20299"/>
                  </a:lnTo>
                  <a:lnTo>
                    <a:pt x="642" y="20101"/>
                  </a:lnTo>
                  <a:lnTo>
                    <a:pt x="938" y="19879"/>
                  </a:lnTo>
                  <a:lnTo>
                    <a:pt x="1210" y="19608"/>
                  </a:lnTo>
                  <a:lnTo>
                    <a:pt x="1457" y="19336"/>
                  </a:lnTo>
                  <a:lnTo>
                    <a:pt x="1704" y="19040"/>
                  </a:lnTo>
                  <a:lnTo>
                    <a:pt x="1902" y="18719"/>
                  </a:lnTo>
                  <a:lnTo>
                    <a:pt x="2099" y="18398"/>
                  </a:lnTo>
                  <a:lnTo>
                    <a:pt x="2297" y="18052"/>
                  </a:lnTo>
                  <a:lnTo>
                    <a:pt x="2469" y="17706"/>
                  </a:lnTo>
                  <a:lnTo>
                    <a:pt x="2790" y="16990"/>
                  </a:lnTo>
                  <a:lnTo>
                    <a:pt x="3062" y="16249"/>
                  </a:lnTo>
                  <a:lnTo>
                    <a:pt x="3309" y="15508"/>
                  </a:lnTo>
                  <a:lnTo>
                    <a:pt x="3704" y="14422"/>
                  </a:lnTo>
                  <a:lnTo>
                    <a:pt x="4099" y="13335"/>
                  </a:lnTo>
                  <a:lnTo>
                    <a:pt x="4519" y="12274"/>
                  </a:lnTo>
                  <a:lnTo>
                    <a:pt x="4964" y="11212"/>
                  </a:lnTo>
                  <a:lnTo>
                    <a:pt x="5482" y="10175"/>
                  </a:lnTo>
                  <a:lnTo>
                    <a:pt x="5754" y="9681"/>
                  </a:lnTo>
                  <a:lnTo>
                    <a:pt x="6025" y="9187"/>
                  </a:lnTo>
                  <a:lnTo>
                    <a:pt x="6322" y="8693"/>
                  </a:lnTo>
                  <a:lnTo>
                    <a:pt x="6643" y="8224"/>
                  </a:lnTo>
                  <a:lnTo>
                    <a:pt x="6988" y="7755"/>
                  </a:lnTo>
                  <a:lnTo>
                    <a:pt x="7334" y="7310"/>
                  </a:lnTo>
                  <a:lnTo>
                    <a:pt x="7680" y="6890"/>
                  </a:lnTo>
                  <a:lnTo>
                    <a:pt x="8050" y="6495"/>
                  </a:lnTo>
                  <a:lnTo>
                    <a:pt x="8445" y="6125"/>
                  </a:lnTo>
                  <a:lnTo>
                    <a:pt x="8840" y="5754"/>
                  </a:lnTo>
                  <a:lnTo>
                    <a:pt x="9260" y="5409"/>
                  </a:lnTo>
                  <a:lnTo>
                    <a:pt x="9705" y="5088"/>
                  </a:lnTo>
                  <a:lnTo>
                    <a:pt x="10149" y="4791"/>
                  </a:lnTo>
                  <a:lnTo>
                    <a:pt x="10618" y="4520"/>
                  </a:lnTo>
                  <a:lnTo>
                    <a:pt x="11112" y="4273"/>
                  </a:lnTo>
                  <a:lnTo>
                    <a:pt x="11581" y="4051"/>
                  </a:lnTo>
                  <a:lnTo>
                    <a:pt x="12075" y="3853"/>
                  </a:lnTo>
                  <a:lnTo>
                    <a:pt x="12594" y="3705"/>
                  </a:lnTo>
                  <a:lnTo>
                    <a:pt x="13112" y="3581"/>
                  </a:lnTo>
                  <a:lnTo>
                    <a:pt x="13631" y="3483"/>
                  </a:lnTo>
                  <a:lnTo>
                    <a:pt x="14149" y="3433"/>
                  </a:lnTo>
                  <a:lnTo>
                    <a:pt x="14693" y="3409"/>
                  </a:lnTo>
                  <a:lnTo>
                    <a:pt x="15261" y="3433"/>
                  </a:lnTo>
                  <a:lnTo>
                    <a:pt x="15730" y="3483"/>
                  </a:lnTo>
                  <a:lnTo>
                    <a:pt x="16199" y="3507"/>
                  </a:lnTo>
                  <a:lnTo>
                    <a:pt x="16446" y="3483"/>
                  </a:lnTo>
                  <a:lnTo>
                    <a:pt x="16718" y="3458"/>
                  </a:lnTo>
                  <a:lnTo>
                    <a:pt x="16940" y="3384"/>
                  </a:lnTo>
                  <a:lnTo>
                    <a:pt x="17187" y="3260"/>
                  </a:lnTo>
                  <a:lnTo>
                    <a:pt x="17310" y="3162"/>
                  </a:lnTo>
                  <a:lnTo>
                    <a:pt x="17434" y="3038"/>
                  </a:lnTo>
                  <a:lnTo>
                    <a:pt x="17532" y="2890"/>
                  </a:lnTo>
                  <a:lnTo>
                    <a:pt x="17631" y="2742"/>
                  </a:lnTo>
                  <a:lnTo>
                    <a:pt x="17681" y="2594"/>
                  </a:lnTo>
                  <a:lnTo>
                    <a:pt x="17730" y="2421"/>
                  </a:lnTo>
                  <a:lnTo>
                    <a:pt x="17755" y="2248"/>
                  </a:lnTo>
                  <a:lnTo>
                    <a:pt x="17755" y="2050"/>
                  </a:lnTo>
                  <a:lnTo>
                    <a:pt x="17755" y="1878"/>
                  </a:lnTo>
                  <a:lnTo>
                    <a:pt x="17730" y="1705"/>
                  </a:lnTo>
                  <a:lnTo>
                    <a:pt x="17681" y="1532"/>
                  </a:lnTo>
                  <a:lnTo>
                    <a:pt x="17607" y="1359"/>
                  </a:lnTo>
                  <a:lnTo>
                    <a:pt x="17532" y="1186"/>
                  </a:lnTo>
                  <a:lnTo>
                    <a:pt x="17434" y="1013"/>
                  </a:lnTo>
                  <a:lnTo>
                    <a:pt x="17335" y="890"/>
                  </a:lnTo>
                  <a:lnTo>
                    <a:pt x="17211" y="742"/>
                  </a:lnTo>
                  <a:lnTo>
                    <a:pt x="16965" y="544"/>
                  </a:lnTo>
                  <a:lnTo>
                    <a:pt x="16718" y="396"/>
                  </a:lnTo>
                  <a:lnTo>
                    <a:pt x="16446" y="272"/>
                  </a:lnTo>
                  <a:lnTo>
                    <a:pt x="16174" y="149"/>
                  </a:lnTo>
                  <a:lnTo>
                    <a:pt x="15878" y="75"/>
                  </a:lnTo>
                  <a:lnTo>
                    <a:pt x="15557" y="26"/>
                  </a:lnTo>
                  <a:lnTo>
                    <a:pt x="152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6539156" y="1088614"/>
              <a:ext cx="591108" cy="682396"/>
            </a:xfrm>
            <a:custGeom>
              <a:avLst/>
              <a:gdLst/>
              <a:ahLst/>
              <a:cxnLst/>
              <a:rect l="l" t="t" r="r" b="b"/>
              <a:pathLst>
                <a:path w="17755" h="20497" fill="none" extrusionOk="0">
                  <a:moveTo>
                    <a:pt x="14940" y="1"/>
                  </a:moveTo>
                  <a:lnTo>
                    <a:pt x="14940" y="1"/>
                  </a:lnTo>
                  <a:lnTo>
                    <a:pt x="14495" y="26"/>
                  </a:lnTo>
                  <a:lnTo>
                    <a:pt x="14495" y="26"/>
                  </a:lnTo>
                  <a:lnTo>
                    <a:pt x="14125" y="50"/>
                  </a:lnTo>
                  <a:lnTo>
                    <a:pt x="13730" y="100"/>
                  </a:lnTo>
                  <a:lnTo>
                    <a:pt x="13359" y="174"/>
                  </a:lnTo>
                  <a:lnTo>
                    <a:pt x="12964" y="272"/>
                  </a:lnTo>
                  <a:lnTo>
                    <a:pt x="12199" y="495"/>
                  </a:lnTo>
                  <a:lnTo>
                    <a:pt x="11409" y="766"/>
                  </a:lnTo>
                  <a:lnTo>
                    <a:pt x="10643" y="1087"/>
                  </a:lnTo>
                  <a:lnTo>
                    <a:pt x="9902" y="1482"/>
                  </a:lnTo>
                  <a:lnTo>
                    <a:pt x="9161" y="1902"/>
                  </a:lnTo>
                  <a:lnTo>
                    <a:pt x="8421" y="2371"/>
                  </a:lnTo>
                  <a:lnTo>
                    <a:pt x="7729" y="2865"/>
                  </a:lnTo>
                  <a:lnTo>
                    <a:pt x="7038" y="3384"/>
                  </a:lnTo>
                  <a:lnTo>
                    <a:pt x="6371" y="3952"/>
                  </a:lnTo>
                  <a:lnTo>
                    <a:pt x="5754" y="4520"/>
                  </a:lnTo>
                  <a:lnTo>
                    <a:pt x="5161" y="5088"/>
                  </a:lnTo>
                  <a:lnTo>
                    <a:pt x="4618" y="5705"/>
                  </a:lnTo>
                  <a:lnTo>
                    <a:pt x="4099" y="6298"/>
                  </a:lnTo>
                  <a:lnTo>
                    <a:pt x="3655" y="6915"/>
                  </a:lnTo>
                  <a:lnTo>
                    <a:pt x="3655" y="6915"/>
                  </a:lnTo>
                  <a:lnTo>
                    <a:pt x="3136" y="7656"/>
                  </a:lnTo>
                  <a:lnTo>
                    <a:pt x="2667" y="8421"/>
                  </a:lnTo>
                  <a:lnTo>
                    <a:pt x="2223" y="9236"/>
                  </a:lnTo>
                  <a:lnTo>
                    <a:pt x="1827" y="10051"/>
                  </a:lnTo>
                  <a:lnTo>
                    <a:pt x="1457" y="10891"/>
                  </a:lnTo>
                  <a:lnTo>
                    <a:pt x="1136" y="11730"/>
                  </a:lnTo>
                  <a:lnTo>
                    <a:pt x="840" y="12595"/>
                  </a:lnTo>
                  <a:lnTo>
                    <a:pt x="593" y="13484"/>
                  </a:lnTo>
                  <a:lnTo>
                    <a:pt x="593" y="13484"/>
                  </a:lnTo>
                  <a:lnTo>
                    <a:pt x="519" y="13977"/>
                  </a:lnTo>
                  <a:lnTo>
                    <a:pt x="445" y="14842"/>
                  </a:lnTo>
                  <a:lnTo>
                    <a:pt x="222" y="17237"/>
                  </a:lnTo>
                  <a:lnTo>
                    <a:pt x="74" y="19484"/>
                  </a:lnTo>
                  <a:lnTo>
                    <a:pt x="0" y="20497"/>
                  </a:lnTo>
                  <a:lnTo>
                    <a:pt x="0" y="20497"/>
                  </a:lnTo>
                  <a:lnTo>
                    <a:pt x="0" y="20497"/>
                  </a:lnTo>
                  <a:lnTo>
                    <a:pt x="346" y="20299"/>
                  </a:lnTo>
                  <a:lnTo>
                    <a:pt x="642" y="20101"/>
                  </a:lnTo>
                  <a:lnTo>
                    <a:pt x="938" y="19879"/>
                  </a:lnTo>
                  <a:lnTo>
                    <a:pt x="1210" y="19608"/>
                  </a:lnTo>
                  <a:lnTo>
                    <a:pt x="1457" y="19336"/>
                  </a:lnTo>
                  <a:lnTo>
                    <a:pt x="1704" y="19040"/>
                  </a:lnTo>
                  <a:lnTo>
                    <a:pt x="1902" y="18719"/>
                  </a:lnTo>
                  <a:lnTo>
                    <a:pt x="2099" y="18398"/>
                  </a:lnTo>
                  <a:lnTo>
                    <a:pt x="2297" y="18052"/>
                  </a:lnTo>
                  <a:lnTo>
                    <a:pt x="2469" y="17706"/>
                  </a:lnTo>
                  <a:lnTo>
                    <a:pt x="2790" y="16990"/>
                  </a:lnTo>
                  <a:lnTo>
                    <a:pt x="3062" y="16249"/>
                  </a:lnTo>
                  <a:lnTo>
                    <a:pt x="3309" y="15508"/>
                  </a:lnTo>
                  <a:lnTo>
                    <a:pt x="3309" y="15508"/>
                  </a:lnTo>
                  <a:lnTo>
                    <a:pt x="3704" y="14422"/>
                  </a:lnTo>
                  <a:lnTo>
                    <a:pt x="4099" y="13335"/>
                  </a:lnTo>
                  <a:lnTo>
                    <a:pt x="4519" y="12274"/>
                  </a:lnTo>
                  <a:lnTo>
                    <a:pt x="4964" y="11212"/>
                  </a:lnTo>
                  <a:lnTo>
                    <a:pt x="5482" y="10175"/>
                  </a:lnTo>
                  <a:lnTo>
                    <a:pt x="5754" y="9681"/>
                  </a:lnTo>
                  <a:lnTo>
                    <a:pt x="6025" y="9187"/>
                  </a:lnTo>
                  <a:lnTo>
                    <a:pt x="6322" y="8693"/>
                  </a:lnTo>
                  <a:lnTo>
                    <a:pt x="6643" y="8224"/>
                  </a:lnTo>
                  <a:lnTo>
                    <a:pt x="6988" y="7755"/>
                  </a:lnTo>
                  <a:lnTo>
                    <a:pt x="7334" y="7310"/>
                  </a:lnTo>
                  <a:lnTo>
                    <a:pt x="7334" y="7310"/>
                  </a:lnTo>
                  <a:lnTo>
                    <a:pt x="7680" y="6890"/>
                  </a:lnTo>
                  <a:lnTo>
                    <a:pt x="8050" y="6495"/>
                  </a:lnTo>
                  <a:lnTo>
                    <a:pt x="8445" y="6125"/>
                  </a:lnTo>
                  <a:lnTo>
                    <a:pt x="8840" y="5754"/>
                  </a:lnTo>
                  <a:lnTo>
                    <a:pt x="9260" y="5409"/>
                  </a:lnTo>
                  <a:lnTo>
                    <a:pt x="9705" y="5088"/>
                  </a:lnTo>
                  <a:lnTo>
                    <a:pt x="10149" y="4791"/>
                  </a:lnTo>
                  <a:lnTo>
                    <a:pt x="10618" y="4520"/>
                  </a:lnTo>
                  <a:lnTo>
                    <a:pt x="11112" y="4273"/>
                  </a:lnTo>
                  <a:lnTo>
                    <a:pt x="11581" y="4051"/>
                  </a:lnTo>
                  <a:lnTo>
                    <a:pt x="12075" y="3853"/>
                  </a:lnTo>
                  <a:lnTo>
                    <a:pt x="12594" y="3705"/>
                  </a:lnTo>
                  <a:lnTo>
                    <a:pt x="13112" y="3581"/>
                  </a:lnTo>
                  <a:lnTo>
                    <a:pt x="13631" y="3483"/>
                  </a:lnTo>
                  <a:lnTo>
                    <a:pt x="14149" y="3433"/>
                  </a:lnTo>
                  <a:lnTo>
                    <a:pt x="14693" y="3409"/>
                  </a:lnTo>
                  <a:lnTo>
                    <a:pt x="14693" y="3409"/>
                  </a:lnTo>
                  <a:lnTo>
                    <a:pt x="15261" y="3433"/>
                  </a:lnTo>
                  <a:lnTo>
                    <a:pt x="15261" y="3433"/>
                  </a:lnTo>
                  <a:lnTo>
                    <a:pt x="15730" y="3483"/>
                  </a:lnTo>
                  <a:lnTo>
                    <a:pt x="16199" y="3507"/>
                  </a:lnTo>
                  <a:lnTo>
                    <a:pt x="16199" y="3507"/>
                  </a:lnTo>
                  <a:lnTo>
                    <a:pt x="16446" y="3483"/>
                  </a:lnTo>
                  <a:lnTo>
                    <a:pt x="16718" y="3458"/>
                  </a:lnTo>
                  <a:lnTo>
                    <a:pt x="16940" y="3384"/>
                  </a:lnTo>
                  <a:lnTo>
                    <a:pt x="17187" y="3260"/>
                  </a:lnTo>
                  <a:lnTo>
                    <a:pt x="17187" y="3260"/>
                  </a:lnTo>
                  <a:lnTo>
                    <a:pt x="17310" y="3162"/>
                  </a:lnTo>
                  <a:lnTo>
                    <a:pt x="17434" y="3038"/>
                  </a:lnTo>
                  <a:lnTo>
                    <a:pt x="17532" y="2890"/>
                  </a:lnTo>
                  <a:lnTo>
                    <a:pt x="17631" y="2742"/>
                  </a:lnTo>
                  <a:lnTo>
                    <a:pt x="17681" y="2594"/>
                  </a:lnTo>
                  <a:lnTo>
                    <a:pt x="17730" y="2421"/>
                  </a:lnTo>
                  <a:lnTo>
                    <a:pt x="17755" y="2248"/>
                  </a:lnTo>
                  <a:lnTo>
                    <a:pt x="17755" y="2050"/>
                  </a:lnTo>
                  <a:lnTo>
                    <a:pt x="17755" y="1878"/>
                  </a:lnTo>
                  <a:lnTo>
                    <a:pt x="17730" y="1705"/>
                  </a:lnTo>
                  <a:lnTo>
                    <a:pt x="17681" y="1532"/>
                  </a:lnTo>
                  <a:lnTo>
                    <a:pt x="17607" y="1359"/>
                  </a:lnTo>
                  <a:lnTo>
                    <a:pt x="17532" y="1186"/>
                  </a:lnTo>
                  <a:lnTo>
                    <a:pt x="17434" y="1013"/>
                  </a:lnTo>
                  <a:lnTo>
                    <a:pt x="17335" y="890"/>
                  </a:lnTo>
                  <a:lnTo>
                    <a:pt x="17211" y="742"/>
                  </a:lnTo>
                  <a:lnTo>
                    <a:pt x="17211" y="742"/>
                  </a:lnTo>
                  <a:lnTo>
                    <a:pt x="16965" y="544"/>
                  </a:lnTo>
                  <a:lnTo>
                    <a:pt x="16718" y="396"/>
                  </a:lnTo>
                  <a:lnTo>
                    <a:pt x="16446" y="272"/>
                  </a:lnTo>
                  <a:lnTo>
                    <a:pt x="16174" y="149"/>
                  </a:lnTo>
                  <a:lnTo>
                    <a:pt x="15878" y="75"/>
                  </a:lnTo>
                  <a:lnTo>
                    <a:pt x="15557" y="26"/>
                  </a:lnTo>
                  <a:lnTo>
                    <a:pt x="15261" y="1"/>
                  </a:lnTo>
                  <a:lnTo>
                    <a:pt x="1494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5F8DA92-DADD-E9FD-DDCF-6E2C0F930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751" y="407972"/>
            <a:ext cx="1657530" cy="2214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878818-5656-0A57-137A-FAF89EA7A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918" y="407972"/>
            <a:ext cx="1402153" cy="22146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AE849F-CC65-0369-6933-5DCF1C6465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754" b="4578"/>
          <a:stretch/>
        </p:blipFill>
        <p:spPr>
          <a:xfrm>
            <a:off x="665090" y="418444"/>
            <a:ext cx="1681347" cy="2204182"/>
          </a:xfrm>
          <a:prstGeom prst="rect">
            <a:avLst/>
          </a:prstGeom>
        </p:spPr>
      </p:pic>
      <p:sp>
        <p:nvSpPr>
          <p:cNvPr id="11" name="Google Shape;221;p28">
            <a:extLst>
              <a:ext uri="{FF2B5EF4-FFF2-40B4-BE49-F238E27FC236}">
                <a16:creationId xmlns:a16="http://schemas.microsoft.com/office/drawing/2014/main" id="{CEEEDF06-1E95-A15A-8902-16F8D06624D5}"/>
              </a:ext>
            </a:extLst>
          </p:cNvPr>
          <p:cNvSpPr txBox="1">
            <a:spLocks/>
          </p:cNvSpPr>
          <p:nvPr/>
        </p:nvSpPr>
        <p:spPr>
          <a:xfrm>
            <a:off x="2471133" y="2716031"/>
            <a:ext cx="1880194" cy="90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None/>
              <a:defRPr sz="1600" b="0" i="0" u="none" strike="noStrike" cap="non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umbh Sans"/>
              <a:buNone/>
              <a:defRPr sz="1800" b="0" i="0" u="none" strike="noStrike" cap="non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umbh Sans"/>
              <a:buNone/>
              <a:defRPr sz="1800" b="0" i="0" u="none" strike="noStrike" cap="non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umbh Sans"/>
              <a:buNone/>
              <a:defRPr sz="1800" b="0" i="0" u="none" strike="noStrike" cap="non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umbh Sans"/>
              <a:buNone/>
              <a:defRPr sz="1800" b="0" i="0" u="none" strike="noStrike" cap="non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umbh Sans"/>
              <a:buNone/>
              <a:defRPr sz="1800" b="0" i="0" u="none" strike="noStrike" cap="non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umbh Sans"/>
              <a:buNone/>
              <a:defRPr sz="1800" b="0" i="0" u="none" strike="noStrike" cap="non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umbh Sans"/>
              <a:buNone/>
              <a:defRPr sz="1800" b="0" i="0" u="none" strike="noStrike" cap="non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umbh Sans"/>
              <a:buNone/>
              <a:defRPr sz="1800" b="0" i="0" u="none" strike="noStrike" cap="non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9pPr>
          </a:lstStyle>
          <a:p>
            <a:pPr marL="0" indent="0" algn="ctr"/>
            <a:r>
              <a:rPr lang="en" b="1" dirty="0"/>
              <a:t>Scholar: </a:t>
            </a:r>
            <a:r>
              <a:rPr lang="en" dirty="0"/>
              <a:t>Julia </a:t>
            </a:r>
            <a:r>
              <a:rPr lang="en" dirty="0" err="1"/>
              <a:t>Bertazzo</a:t>
            </a:r>
            <a:endParaRPr lang="en" dirty="0"/>
          </a:p>
        </p:txBody>
      </p:sp>
      <p:sp>
        <p:nvSpPr>
          <p:cNvPr id="12" name="Google Shape;221;p28">
            <a:extLst>
              <a:ext uri="{FF2B5EF4-FFF2-40B4-BE49-F238E27FC236}">
                <a16:creationId xmlns:a16="http://schemas.microsoft.com/office/drawing/2014/main" id="{FA0307B1-2355-379F-B927-BBD94901F000}"/>
              </a:ext>
            </a:extLst>
          </p:cNvPr>
          <p:cNvSpPr txBox="1">
            <a:spLocks/>
          </p:cNvSpPr>
          <p:nvPr/>
        </p:nvSpPr>
        <p:spPr>
          <a:xfrm>
            <a:off x="4400177" y="2728410"/>
            <a:ext cx="1726109" cy="90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None/>
              <a:defRPr sz="1600" b="0" i="0" u="none" strike="noStrike" cap="non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umbh Sans"/>
              <a:buNone/>
              <a:defRPr sz="1800" b="0" i="0" u="none" strike="noStrike" cap="non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umbh Sans"/>
              <a:buNone/>
              <a:defRPr sz="1800" b="0" i="0" u="none" strike="noStrike" cap="non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umbh Sans"/>
              <a:buNone/>
              <a:defRPr sz="1800" b="0" i="0" u="none" strike="noStrike" cap="non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umbh Sans"/>
              <a:buNone/>
              <a:defRPr sz="1800" b="0" i="0" u="none" strike="noStrike" cap="non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umbh Sans"/>
              <a:buNone/>
              <a:defRPr sz="1800" b="0" i="0" u="none" strike="noStrike" cap="non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umbh Sans"/>
              <a:buNone/>
              <a:defRPr sz="1800" b="0" i="0" u="none" strike="noStrike" cap="non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umbh Sans"/>
              <a:buNone/>
              <a:defRPr sz="1800" b="0" i="0" u="none" strike="noStrike" cap="non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umbh Sans"/>
              <a:buNone/>
              <a:defRPr sz="1800" b="0" i="0" u="none" strike="noStrike" cap="non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9pPr>
          </a:lstStyle>
          <a:p>
            <a:pPr marL="0" indent="0" algn="ctr"/>
            <a:r>
              <a:rPr lang="en" b="1" dirty="0"/>
              <a:t>Scholar: </a:t>
            </a:r>
            <a:r>
              <a:rPr lang="en" dirty="0"/>
              <a:t>Marion Delaunay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"/>
          <p:cNvSpPr txBox="1">
            <a:spLocks noGrp="1"/>
          </p:cNvSpPr>
          <p:nvPr>
            <p:ph type="title"/>
          </p:nvPr>
        </p:nvSpPr>
        <p:spPr>
          <a:xfrm>
            <a:off x="738299" y="445025"/>
            <a:ext cx="7690805" cy="10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Project introduction</a:t>
            </a:r>
            <a:endParaRPr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228CC29-7A7B-D7AB-CA6D-C6B4047B72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4960520"/>
              </p:ext>
            </p:extLst>
          </p:nvPr>
        </p:nvGraphicFramePr>
        <p:xfrm>
          <a:off x="1837292" y="1153504"/>
          <a:ext cx="5492817" cy="3544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Google Shape;313;p32">
            <a:extLst>
              <a:ext uri="{FF2B5EF4-FFF2-40B4-BE49-F238E27FC236}">
                <a16:creationId xmlns:a16="http://schemas.microsoft.com/office/drawing/2014/main" id="{AE0DD426-2039-B2F3-39CD-D3497DF983CE}"/>
              </a:ext>
            </a:extLst>
          </p:cNvPr>
          <p:cNvSpPr txBox="1">
            <a:spLocks/>
          </p:cNvSpPr>
          <p:nvPr/>
        </p:nvSpPr>
        <p:spPr>
          <a:xfrm>
            <a:off x="982139" y="1532225"/>
            <a:ext cx="7690805" cy="708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oreto"/>
              <a:buNone/>
              <a:defRPr sz="3000" b="0" i="0" u="none" strike="noStrike" cap="none">
                <a:solidFill>
                  <a:schemeClr val="dk1"/>
                </a:solidFill>
                <a:latin typeface="Aboreto"/>
                <a:ea typeface="Aboreto"/>
                <a:cs typeface="Aboreto"/>
                <a:sym typeface="Abore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15-PGDH Project</a:t>
            </a:r>
          </a:p>
        </p:txBody>
      </p:sp>
      <p:sp>
        <p:nvSpPr>
          <p:cNvPr id="3" name="Google Shape;313;p32">
            <a:extLst>
              <a:ext uri="{FF2B5EF4-FFF2-40B4-BE49-F238E27FC236}">
                <a16:creationId xmlns:a16="http://schemas.microsoft.com/office/drawing/2014/main" id="{806238AE-AB5C-D2FE-8976-37FCF9885C32}"/>
              </a:ext>
            </a:extLst>
          </p:cNvPr>
          <p:cNvSpPr txBox="1">
            <a:spLocks/>
          </p:cNvSpPr>
          <p:nvPr/>
        </p:nvSpPr>
        <p:spPr>
          <a:xfrm>
            <a:off x="1189403" y="2619425"/>
            <a:ext cx="7690805" cy="708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oreto"/>
              <a:buNone/>
              <a:defRPr sz="3000" b="0" i="0" u="none" strike="noStrike" cap="none">
                <a:solidFill>
                  <a:schemeClr val="dk1"/>
                </a:solidFill>
                <a:latin typeface="Aboreto"/>
                <a:ea typeface="Aboreto"/>
                <a:cs typeface="Aboreto"/>
                <a:sym typeface="Abore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Genotyping</a:t>
            </a:r>
          </a:p>
        </p:txBody>
      </p:sp>
      <p:sp>
        <p:nvSpPr>
          <p:cNvPr id="4" name="Google Shape;313;p32">
            <a:extLst>
              <a:ext uri="{FF2B5EF4-FFF2-40B4-BE49-F238E27FC236}">
                <a16:creationId xmlns:a16="http://schemas.microsoft.com/office/drawing/2014/main" id="{704CCC04-12B7-63CE-742F-7D556C4E3F19}"/>
              </a:ext>
            </a:extLst>
          </p:cNvPr>
          <p:cNvSpPr txBox="1">
            <a:spLocks/>
          </p:cNvSpPr>
          <p:nvPr/>
        </p:nvSpPr>
        <p:spPr>
          <a:xfrm>
            <a:off x="1189402" y="3682143"/>
            <a:ext cx="7690805" cy="708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oreto"/>
              <a:buNone/>
              <a:defRPr sz="3000" b="0" i="0" u="none" strike="noStrike" cap="none">
                <a:solidFill>
                  <a:schemeClr val="dk1"/>
                </a:solidFill>
                <a:latin typeface="Aboreto"/>
                <a:ea typeface="Aboreto"/>
                <a:cs typeface="Aboreto"/>
                <a:sym typeface="Abore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histology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>
          <a:extLst>
            <a:ext uri="{FF2B5EF4-FFF2-40B4-BE49-F238E27FC236}">
              <a16:creationId xmlns:a16="http://schemas.microsoft.com/office/drawing/2014/main" id="{C8BE5948-2DFB-1493-4A64-8B99901A9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">
            <a:extLst>
              <a:ext uri="{FF2B5EF4-FFF2-40B4-BE49-F238E27FC236}">
                <a16:creationId xmlns:a16="http://schemas.microsoft.com/office/drawing/2014/main" id="{E6011E44-F3F0-463A-B810-026A2EB101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8299" y="445025"/>
            <a:ext cx="7690805" cy="10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Project introduction</a:t>
            </a:r>
            <a:endParaRPr dirty="0"/>
          </a:p>
        </p:txBody>
      </p:sp>
      <p:sp>
        <p:nvSpPr>
          <p:cNvPr id="314" name="Google Shape;314;p32">
            <a:extLst>
              <a:ext uri="{FF2B5EF4-FFF2-40B4-BE49-F238E27FC236}">
                <a16:creationId xmlns:a16="http://schemas.microsoft.com/office/drawing/2014/main" id="{883E13BD-8310-BFF4-20A8-BE529A436C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68471" y="1911459"/>
            <a:ext cx="2960633" cy="25491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/>
            <a:r>
              <a:rPr lang="en-US" dirty="0">
                <a:solidFill>
                  <a:schemeClr val="dk1"/>
                </a:solidFill>
              </a:rPr>
              <a:t>We are now expanding the understanding and effects of Eicosanoid degradation inhibition in the context of heart disease. </a:t>
            </a:r>
          </a:p>
          <a:p>
            <a:pPr marL="171450" indent="-171450"/>
            <a:endParaRPr lang="en-US" dirty="0">
              <a:solidFill>
                <a:schemeClr val="dk1"/>
              </a:solidFill>
            </a:endParaRPr>
          </a:p>
          <a:p>
            <a:pPr marL="171450" indent="-171450"/>
            <a:r>
              <a:rPr lang="en-US" dirty="0">
                <a:solidFill>
                  <a:schemeClr val="dk1"/>
                </a:solidFill>
              </a:rPr>
              <a:t>In the heart, the increase of eicosanoids have shown to be beneficial.</a:t>
            </a:r>
          </a:p>
          <a:p>
            <a:pPr marL="171450" indent="-171450"/>
            <a:endParaRPr lang="en-US" dirty="0">
              <a:solidFill>
                <a:schemeClr val="dk1"/>
              </a:solidFill>
            </a:endParaRPr>
          </a:p>
          <a:p>
            <a:pPr marL="171450" indent="-171450"/>
            <a:r>
              <a:rPr lang="en-US" dirty="0">
                <a:solidFill>
                  <a:schemeClr val="dk1"/>
                </a:solidFill>
              </a:rPr>
              <a:t>Prostaglandin E2 is one of the eicosanoids that can be elevated because of 15-PGDH degradation.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dk1"/>
              </a:solidFill>
            </a:endParaRPr>
          </a:p>
        </p:txBody>
      </p:sp>
      <p:pic>
        <p:nvPicPr>
          <p:cNvPr id="3" name="Picture 2" descr="A diagram of a chemical formula&#10;&#10;Description automatically generated">
            <a:extLst>
              <a:ext uri="{FF2B5EF4-FFF2-40B4-BE49-F238E27FC236}">
                <a16:creationId xmlns:a16="http://schemas.microsoft.com/office/drawing/2014/main" id="{7419AFC5-66BD-9289-5F1F-DCDADDA1A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15" y="3203436"/>
            <a:ext cx="4195640" cy="1125088"/>
          </a:xfrm>
          <a:prstGeom prst="rect">
            <a:avLst/>
          </a:prstGeom>
        </p:spPr>
      </p:pic>
      <p:pic>
        <p:nvPicPr>
          <p:cNvPr id="5" name="Picture 4" descr="A close up of a text&#10;&#10;Description automatically generated">
            <a:extLst>
              <a:ext uri="{FF2B5EF4-FFF2-40B4-BE49-F238E27FC236}">
                <a16:creationId xmlns:a16="http://schemas.microsoft.com/office/drawing/2014/main" id="{AE1E2799-BD96-51AF-BCF3-7AC8C8E63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15" y="1752295"/>
            <a:ext cx="4348629" cy="9986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06DF87-6EA3-26F7-E24C-145B9C1AF73E}"/>
              </a:ext>
            </a:extLst>
          </p:cNvPr>
          <p:cNvSpPr txBox="1"/>
          <p:nvPr/>
        </p:nvSpPr>
        <p:spPr>
          <a:xfrm>
            <a:off x="643218" y="1164408"/>
            <a:ext cx="74003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</a:rPr>
              <a:t>15-PGDH Inhibition in Human Cardiac Fibroblasts </a:t>
            </a:r>
          </a:p>
        </p:txBody>
      </p:sp>
    </p:spTree>
    <p:extLst>
      <p:ext uri="{BB962C8B-B14F-4D97-AF65-F5344CB8AC3E}">
        <p14:creationId xmlns:p14="http://schemas.microsoft.com/office/powerpoint/2010/main" val="2294061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3"/>
          <p:cNvSpPr txBox="1">
            <a:spLocks noGrp="1"/>
          </p:cNvSpPr>
          <p:nvPr>
            <p:ph type="subTitle" idx="4"/>
          </p:nvPr>
        </p:nvSpPr>
        <p:spPr>
          <a:xfrm>
            <a:off x="949798" y="1267172"/>
            <a:ext cx="7474202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Enzyme linked immunosorbent assay (ELISA)</a:t>
            </a:r>
            <a:endParaRPr dirty="0"/>
          </a:p>
        </p:txBody>
      </p:sp>
      <p:sp>
        <p:nvSpPr>
          <p:cNvPr id="320" name="Google Shape;320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Techniques</a:t>
            </a:r>
            <a:endParaRPr dirty="0"/>
          </a:p>
        </p:txBody>
      </p:sp>
      <p:sp>
        <p:nvSpPr>
          <p:cNvPr id="321" name="Google Shape;321;p33"/>
          <p:cNvSpPr txBox="1">
            <a:spLocks noGrp="1"/>
          </p:cNvSpPr>
          <p:nvPr>
            <p:ph type="subTitle" idx="1"/>
          </p:nvPr>
        </p:nvSpPr>
        <p:spPr>
          <a:xfrm>
            <a:off x="1127572" y="1632872"/>
            <a:ext cx="4633148" cy="30656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An ELISA is a lab test used to detect and measure substances like proteins, antibodies </a:t>
            </a:r>
            <a:r>
              <a:rPr lang="en-US" dirty="0" err="1"/>
              <a:t>etc</a:t>
            </a:r>
            <a:r>
              <a:rPr lang="en-US" dirty="0"/>
              <a:t> in a sample.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ELISA carried out measured the amount of prostaglandin in the sample.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Prostaglandin is a type of eicosanoid, which are small molecules of fat.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How was this carried out?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 A plate containing a specific antibody that identifies prostaglandins was used.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The sample was then added. If the sample consisted of prostaglandins, it would then bind to the antibody.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/>
              <a:t>A Prostaglandin E</a:t>
            </a:r>
            <a:r>
              <a:rPr lang="en-US" baseline="-25000" dirty="0"/>
              <a:t>2 </a:t>
            </a:r>
            <a:r>
              <a:rPr lang="en-US" dirty="0" err="1"/>
              <a:t>AChE</a:t>
            </a:r>
            <a:r>
              <a:rPr lang="en-US" dirty="0"/>
              <a:t> Tracer was added to detect and measure the levels of prostaglandin. This provides a color change, signifying the concentration of the prostaglandin based on the color intensity.</a:t>
            </a: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ACC3C7-4D84-537A-16F2-7C9170B998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28"/>
          <a:stretch/>
        </p:blipFill>
        <p:spPr>
          <a:xfrm rot="5400000">
            <a:off x="5386071" y="2110224"/>
            <a:ext cx="3107708" cy="215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69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3"/>
          <p:cNvSpPr txBox="1">
            <a:spLocks noGrp="1"/>
          </p:cNvSpPr>
          <p:nvPr>
            <p:ph type="title"/>
          </p:nvPr>
        </p:nvSpPr>
        <p:spPr>
          <a:xfrm>
            <a:off x="720000" y="39295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Techniques</a:t>
            </a:r>
            <a:endParaRPr dirty="0"/>
          </a:p>
        </p:txBody>
      </p:sp>
      <p:sp>
        <p:nvSpPr>
          <p:cNvPr id="322" name="Google Shape;322;p33"/>
          <p:cNvSpPr txBox="1">
            <a:spLocks noGrp="1"/>
          </p:cNvSpPr>
          <p:nvPr>
            <p:ph type="subTitle" idx="2"/>
          </p:nvPr>
        </p:nvSpPr>
        <p:spPr>
          <a:xfrm>
            <a:off x="1172094" y="1694574"/>
            <a:ext cx="6865903" cy="30039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PCR is a lab technique used to amplify a specific segment of DNA.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600" dirty="0"/>
              <a:t>The Cre-</a:t>
            </a:r>
            <a:r>
              <a:rPr lang="en-US" sz="1600" dirty="0" err="1"/>
              <a:t>LoxP</a:t>
            </a:r>
            <a:r>
              <a:rPr lang="en-US" sz="1600" dirty="0"/>
              <a:t> system was used to modify the DNA particularly in manipulating genes by rearrangement, deletion or insertion.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600" dirty="0" err="1"/>
              <a:t>LoxP</a:t>
            </a:r>
            <a:r>
              <a:rPr lang="en-US" sz="1600" dirty="0"/>
              <a:t> sites are essentially short, specific fragments of DNA sequences that are used to surround DNA that we want to modify.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600" dirty="0"/>
              <a:t>Cre is the enzyme used to recognize these </a:t>
            </a:r>
            <a:r>
              <a:rPr lang="en-US" sz="1600" dirty="0" err="1"/>
              <a:t>LoxP</a:t>
            </a:r>
            <a:r>
              <a:rPr lang="en-US" sz="1600" dirty="0"/>
              <a:t> sites and acts on the DNA we want to modify.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0" indent="0" algn="l"/>
            <a:endParaRPr lang="en-US" sz="1600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323" name="Google Shape;323;p33"/>
          <p:cNvSpPr txBox="1">
            <a:spLocks noGrp="1"/>
          </p:cNvSpPr>
          <p:nvPr>
            <p:ph type="subTitle" idx="3"/>
          </p:nvPr>
        </p:nvSpPr>
        <p:spPr>
          <a:xfrm>
            <a:off x="1106003" y="1017725"/>
            <a:ext cx="7165161" cy="6768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Polymerase chain reaction (PCR) - Genotyping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3"/>
          <p:cNvSpPr txBox="1">
            <a:spLocks noGrp="1"/>
          </p:cNvSpPr>
          <p:nvPr>
            <p:ph type="subTitle" idx="4"/>
          </p:nvPr>
        </p:nvSpPr>
        <p:spPr>
          <a:xfrm>
            <a:off x="834899" y="1267172"/>
            <a:ext cx="7474202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Histology</a:t>
            </a:r>
            <a:endParaRPr dirty="0"/>
          </a:p>
        </p:txBody>
      </p:sp>
      <p:sp>
        <p:nvSpPr>
          <p:cNvPr id="320" name="Google Shape;320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Techniques</a:t>
            </a:r>
            <a:endParaRPr dirty="0"/>
          </a:p>
        </p:txBody>
      </p:sp>
      <p:sp>
        <p:nvSpPr>
          <p:cNvPr id="321" name="Google Shape;321;p33"/>
          <p:cNvSpPr txBox="1">
            <a:spLocks noGrp="1"/>
          </p:cNvSpPr>
          <p:nvPr>
            <p:ph type="subTitle" idx="1"/>
          </p:nvPr>
        </p:nvSpPr>
        <p:spPr>
          <a:xfrm>
            <a:off x="834899" y="1651216"/>
            <a:ext cx="4175388" cy="30656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Histology is the study of tissues under a microscope.</a:t>
            </a: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Staining using mouse liver samples </a:t>
            </a: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Histoclear</a:t>
            </a:r>
            <a:r>
              <a:rPr lang="en-US" sz="1400" dirty="0"/>
              <a:t> II was used to dewax the paraffin from the tissue samples. </a:t>
            </a: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Two different dyes were used to stain the samples; Hematoxylin and Eosin (H&amp;E)</a:t>
            </a: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Hematoxylin</a:t>
            </a:r>
            <a:r>
              <a:rPr lang="en-US" sz="1400" dirty="0"/>
              <a:t> usually stains the nucleus of the cell in dark blue or purple.</a:t>
            </a: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/>
              <a:t>Eosin</a:t>
            </a:r>
            <a:r>
              <a:rPr lang="en-US" sz="1400" dirty="0"/>
              <a:t> stains the cytoplasm and some other parts of the tissue in pink.</a:t>
            </a:r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This helps pathologists identify diseases like infections or cancer.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49ED7F-4857-479D-6D9F-52A8CF991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289" y="1632872"/>
            <a:ext cx="2599486" cy="314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21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CULTURAL EXCHANGE</a:t>
            </a:r>
            <a:endParaRPr dirty="0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EA9E0C0F-483C-326C-7AED-5B693DFE7E4A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097236" y="1085772"/>
            <a:ext cx="7326764" cy="355273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600" dirty="0"/>
              <a:t>Food is easily one of the most vital aspects of cultural exchange.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dirty="0"/>
              <a:t>As a Sri Lankan in Colorado, I’ve not come across any Sri Lankan restaurants or stores, so I took it upon myself to make an easy Sri Lankan short eat called </a:t>
            </a:r>
            <a:r>
              <a:rPr lang="en-US" sz="1600" dirty="0" err="1"/>
              <a:t>Pattis</a:t>
            </a:r>
            <a:r>
              <a:rPr lang="en-US" sz="1600" dirty="0"/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dirty="0"/>
              <a:t>Julia, Marion and I also discussed the different education systems.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D98464B-4665-599C-D609-665666A82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922" y="2488328"/>
            <a:ext cx="2946862" cy="22101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604;p47">
            <a:extLst>
              <a:ext uri="{FF2B5EF4-FFF2-40B4-BE49-F238E27FC236}">
                <a16:creationId xmlns:a16="http://schemas.microsoft.com/office/drawing/2014/main" id="{58A22E17-081D-026A-8BE3-C992076C8F2D}"/>
              </a:ext>
            </a:extLst>
          </p:cNvPr>
          <p:cNvSpPr txBox="1">
            <a:spLocks/>
          </p:cNvSpPr>
          <p:nvPr/>
        </p:nvSpPr>
        <p:spPr>
          <a:xfrm>
            <a:off x="2280961" y="1200445"/>
            <a:ext cx="4582077" cy="2182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oreto"/>
              <a:buNone/>
              <a:defRPr sz="3000" b="0" i="0" u="none" strike="noStrike" cap="none">
                <a:solidFill>
                  <a:schemeClr val="dk1"/>
                </a:solidFill>
                <a:latin typeface="Aboreto"/>
                <a:ea typeface="Aboreto"/>
                <a:cs typeface="Aboreto"/>
                <a:sym typeface="Abore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sz="5400" dirty="0"/>
              <a:t>THANK YOU</a:t>
            </a:r>
          </a:p>
        </p:txBody>
      </p:sp>
      <p:sp>
        <p:nvSpPr>
          <p:cNvPr id="3" name="Subtitle 12">
            <a:extLst>
              <a:ext uri="{FF2B5EF4-FFF2-40B4-BE49-F238E27FC236}">
                <a16:creationId xmlns:a16="http://schemas.microsoft.com/office/drawing/2014/main" id="{B8774BC8-D69F-00D0-980C-3CF99269BA54}"/>
              </a:ext>
            </a:extLst>
          </p:cNvPr>
          <p:cNvSpPr txBox="1">
            <a:spLocks/>
          </p:cNvSpPr>
          <p:nvPr/>
        </p:nvSpPr>
        <p:spPr>
          <a:xfrm>
            <a:off x="908617" y="2366515"/>
            <a:ext cx="7326764" cy="325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None/>
              <a:defRPr sz="1200" b="0" i="0" u="none" strike="noStrike" cap="non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None/>
              <a:defRPr sz="1200" b="0" i="0" u="none" strike="noStrike" cap="non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None/>
              <a:defRPr sz="1200" b="0" i="0" u="none" strike="noStrike" cap="non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None/>
              <a:defRPr sz="1200" b="0" i="0" u="none" strike="noStrike" cap="non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None/>
              <a:defRPr sz="1200" b="0" i="0" u="none" strike="noStrike" cap="non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None/>
              <a:defRPr sz="1200" b="0" i="0" u="none" strike="noStrike" cap="non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None/>
              <a:defRPr sz="1200" b="0" i="0" u="none" strike="noStrike" cap="non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None/>
              <a:defRPr sz="1200" b="0" i="0" u="none" strike="noStrike" cap="non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umbh Sans"/>
              <a:buNone/>
              <a:defRPr sz="1200" b="0" i="0" u="none" strike="noStrike" cap="none">
                <a:solidFill>
                  <a:schemeClr val="dk1"/>
                </a:solidFill>
                <a:latin typeface="Kumbh Sans"/>
                <a:ea typeface="Kumbh Sans"/>
                <a:cs typeface="Kumbh Sans"/>
                <a:sym typeface="Kumbh Sans"/>
              </a:defRPr>
            </a:lvl9pPr>
          </a:lstStyle>
          <a:p>
            <a:r>
              <a:rPr lang="en-US" sz="1800" dirty="0"/>
              <a:t>I would like to express my sincere thanks to Julia and Marion for their great mentorship and to the McKinsey Lab group for providing me with such a welcoming environment. I would also like to thank Dr. Cristina </a:t>
            </a:r>
            <a:r>
              <a:rPr lang="en-US" sz="1800" dirty="0" err="1"/>
              <a:t>Cenciarelli</a:t>
            </a:r>
            <a:r>
              <a:rPr lang="en-US" sz="1800" dirty="0"/>
              <a:t> and Liz Evans for this great opportunity and for leading me through this experience.</a:t>
            </a:r>
          </a:p>
          <a:p>
            <a:endParaRPr lang="en-US" sz="1800" dirty="0"/>
          </a:p>
          <a:p>
            <a:endParaRPr lang="en-US" sz="1800" dirty="0"/>
          </a:p>
          <a:p>
            <a:pPr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eart Failure Treatment Breakthrough by Slidesgo">
  <a:themeElements>
    <a:clrScheme name="Simple Light">
      <a:dk1>
        <a:srgbClr val="000000"/>
      </a:dk1>
      <a:lt1>
        <a:srgbClr val="EEF7FF"/>
      </a:lt1>
      <a:dk2>
        <a:srgbClr val="FFFFFF"/>
      </a:dk2>
      <a:lt2>
        <a:srgbClr val="F06E6E"/>
      </a:lt2>
      <a:accent1>
        <a:srgbClr val="4A7DBD"/>
      </a:accent1>
      <a:accent2>
        <a:srgbClr val="F6D082"/>
      </a:accent2>
      <a:accent3>
        <a:srgbClr val="D35555"/>
      </a:accent3>
      <a:accent4>
        <a:srgbClr val="3A669E"/>
      </a:accent4>
      <a:accent5>
        <a:srgbClr val="F6CFB8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509</Words>
  <Application>Microsoft Macintosh PowerPoint</Application>
  <PresentationFormat>On-screen Show (16:9)</PresentationFormat>
  <Paragraphs>59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Aboreto</vt:lpstr>
      <vt:lpstr>Kumbh Sans</vt:lpstr>
      <vt:lpstr>Raleway</vt:lpstr>
      <vt:lpstr>Arial</vt:lpstr>
      <vt:lpstr>Heart Failure Treatment Breakthrough by Slidesgo</vt:lpstr>
      <vt:lpstr>15-PGDH Inhibition in Human Cardiac Fibroblasts Mckinsey lab </vt:lpstr>
      <vt:lpstr>Project introduction</vt:lpstr>
      <vt:lpstr>Project introduction</vt:lpstr>
      <vt:lpstr>Techniques</vt:lpstr>
      <vt:lpstr>Techniques</vt:lpstr>
      <vt:lpstr>Techniques</vt:lpstr>
      <vt:lpstr>CULTURAL EXCHANGE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cp:lastModifiedBy>Cenciarelli, Cristina</cp:lastModifiedBy>
  <cp:revision>18</cp:revision>
  <dcterms:modified xsi:type="dcterms:W3CDTF">2025-01-28T04:09:45Z</dcterms:modified>
</cp:coreProperties>
</file>