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145707618" r:id="rId5"/>
    <p:sldId id="2145707617" r:id="rId6"/>
    <p:sldId id="256" r:id="rId7"/>
    <p:sldId id="214570761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CD5705-D528-E842-AA78-8D34E2784E63}" v="1029" dt="2022-09-19T19:03:57.454"/>
    <p1510:client id="{5720805B-AC02-DDAA-746B-8960A53FF684}" v="15" dt="2022-10-10T16:42:14.703"/>
    <p1510:client id="{77836BEC-37C4-DB55-1105-FABD693BF377}" v="5" dt="2022-09-20T13:19:00.452"/>
    <p1510:client id="{8F476542-912A-CC76-EE5C-9650DA537C6F}" v="35" dt="2022-09-20T13:29:11.528"/>
    <p1510:client id="{979BA22E-11A1-5BE6-A116-4FD4E995718C}" v="1" dt="2022-10-10T16:32:22.132"/>
    <p1510:client id="{B1635A5B-E4EF-9FA2-9D57-AE8E47C0E918}" v="3" dt="2022-09-19T18:47:50.867"/>
    <p1510:client id="{F04AFCD8-7EFF-3925-92AA-201DC86E3EE8}" v="14" dt="2022-10-14T18:52:57.8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8" autoAdjust="0"/>
    <p:restoredTop sz="86444" autoAdjust="0"/>
  </p:normalViewPr>
  <p:slideViewPr>
    <p:cSldViewPr snapToGrid="0">
      <p:cViewPr varScale="1">
        <p:scale>
          <a:sx n="106" d="100"/>
          <a:sy n="106" d="100"/>
        </p:scale>
        <p:origin x="360" y="67"/>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30ADD-8DCA-933C-4CF7-80E613054C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CD26E9-2E99-A44F-E49A-216805168A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B8F6B3-BF81-495B-0B31-6A8E6A6F5717}"/>
              </a:ext>
            </a:extLst>
          </p:cNvPr>
          <p:cNvSpPr>
            <a:spLocks noGrp="1"/>
          </p:cNvSpPr>
          <p:nvPr>
            <p:ph type="dt" sz="half" idx="10"/>
          </p:nvPr>
        </p:nvSpPr>
        <p:spPr/>
        <p:txBody>
          <a:bodyPr/>
          <a:lstStyle/>
          <a:p>
            <a:fld id="{5D5A4311-DC40-CB44-98B1-4566BCED2F84}" type="datetimeFigureOut">
              <a:rPr lang="en-US" smtClean="0"/>
              <a:t>11/3/2022</a:t>
            </a:fld>
            <a:endParaRPr lang="en-US"/>
          </a:p>
        </p:txBody>
      </p:sp>
      <p:sp>
        <p:nvSpPr>
          <p:cNvPr id="5" name="Footer Placeholder 4">
            <a:extLst>
              <a:ext uri="{FF2B5EF4-FFF2-40B4-BE49-F238E27FC236}">
                <a16:creationId xmlns:a16="http://schemas.microsoft.com/office/drawing/2014/main" id="{5E13F185-2153-3592-4B4B-07350C5CC9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4F92F7-8A7E-F30D-5EC4-00A409B6133B}"/>
              </a:ext>
            </a:extLst>
          </p:cNvPr>
          <p:cNvSpPr>
            <a:spLocks noGrp="1"/>
          </p:cNvSpPr>
          <p:nvPr>
            <p:ph type="sldNum" sz="quarter" idx="12"/>
          </p:nvPr>
        </p:nvSpPr>
        <p:spPr/>
        <p:txBody>
          <a:bodyPr/>
          <a:lstStyle/>
          <a:p>
            <a:fld id="{FF333FF4-0DC2-694F-9A62-0367EF1897CC}" type="slidenum">
              <a:rPr lang="en-US" smtClean="0"/>
              <a:t>‹#›</a:t>
            </a:fld>
            <a:endParaRPr lang="en-US"/>
          </a:p>
        </p:txBody>
      </p:sp>
    </p:spTree>
    <p:extLst>
      <p:ext uri="{BB962C8B-B14F-4D97-AF65-F5344CB8AC3E}">
        <p14:creationId xmlns:p14="http://schemas.microsoft.com/office/powerpoint/2010/main" val="53086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C4597-CFCE-359F-23AC-1DA85F76A3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9B21C3-30AE-B97B-E2B8-1500D4CC63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18152E-4C01-1623-B525-D0079767CB5C}"/>
              </a:ext>
            </a:extLst>
          </p:cNvPr>
          <p:cNvSpPr>
            <a:spLocks noGrp="1"/>
          </p:cNvSpPr>
          <p:nvPr>
            <p:ph type="dt" sz="half" idx="10"/>
          </p:nvPr>
        </p:nvSpPr>
        <p:spPr/>
        <p:txBody>
          <a:bodyPr/>
          <a:lstStyle/>
          <a:p>
            <a:fld id="{5D5A4311-DC40-CB44-98B1-4566BCED2F84}" type="datetimeFigureOut">
              <a:rPr lang="en-US" smtClean="0"/>
              <a:t>11/3/2022</a:t>
            </a:fld>
            <a:endParaRPr lang="en-US"/>
          </a:p>
        </p:txBody>
      </p:sp>
      <p:sp>
        <p:nvSpPr>
          <p:cNvPr id="5" name="Footer Placeholder 4">
            <a:extLst>
              <a:ext uri="{FF2B5EF4-FFF2-40B4-BE49-F238E27FC236}">
                <a16:creationId xmlns:a16="http://schemas.microsoft.com/office/drawing/2014/main" id="{76624292-4C37-D28C-4001-78B4324CF7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0ACFD8-DA06-3FFA-88FC-8BE776EBBFB7}"/>
              </a:ext>
            </a:extLst>
          </p:cNvPr>
          <p:cNvSpPr>
            <a:spLocks noGrp="1"/>
          </p:cNvSpPr>
          <p:nvPr>
            <p:ph type="sldNum" sz="quarter" idx="12"/>
          </p:nvPr>
        </p:nvSpPr>
        <p:spPr/>
        <p:txBody>
          <a:bodyPr/>
          <a:lstStyle/>
          <a:p>
            <a:fld id="{FF333FF4-0DC2-694F-9A62-0367EF1897CC}" type="slidenum">
              <a:rPr lang="en-US" smtClean="0"/>
              <a:t>‹#›</a:t>
            </a:fld>
            <a:endParaRPr lang="en-US"/>
          </a:p>
        </p:txBody>
      </p:sp>
    </p:spTree>
    <p:extLst>
      <p:ext uri="{BB962C8B-B14F-4D97-AF65-F5344CB8AC3E}">
        <p14:creationId xmlns:p14="http://schemas.microsoft.com/office/powerpoint/2010/main" val="284065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FA9504-6C45-D54D-6ACF-AEFC222D38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7CA636-A915-26A0-15A2-D03ACE47DF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D92B1E-512B-6B6C-3881-9044D46CCEE8}"/>
              </a:ext>
            </a:extLst>
          </p:cNvPr>
          <p:cNvSpPr>
            <a:spLocks noGrp="1"/>
          </p:cNvSpPr>
          <p:nvPr>
            <p:ph type="dt" sz="half" idx="10"/>
          </p:nvPr>
        </p:nvSpPr>
        <p:spPr/>
        <p:txBody>
          <a:bodyPr/>
          <a:lstStyle/>
          <a:p>
            <a:fld id="{5D5A4311-DC40-CB44-98B1-4566BCED2F84}" type="datetimeFigureOut">
              <a:rPr lang="en-US" smtClean="0"/>
              <a:t>11/3/2022</a:t>
            </a:fld>
            <a:endParaRPr lang="en-US"/>
          </a:p>
        </p:txBody>
      </p:sp>
      <p:sp>
        <p:nvSpPr>
          <p:cNvPr id="5" name="Footer Placeholder 4">
            <a:extLst>
              <a:ext uri="{FF2B5EF4-FFF2-40B4-BE49-F238E27FC236}">
                <a16:creationId xmlns:a16="http://schemas.microsoft.com/office/drawing/2014/main" id="{4FD90CD8-D116-3345-1746-DC6118BEC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102D5A-356F-4708-D72D-85DA36CE774E}"/>
              </a:ext>
            </a:extLst>
          </p:cNvPr>
          <p:cNvSpPr>
            <a:spLocks noGrp="1"/>
          </p:cNvSpPr>
          <p:nvPr>
            <p:ph type="sldNum" sz="quarter" idx="12"/>
          </p:nvPr>
        </p:nvSpPr>
        <p:spPr/>
        <p:txBody>
          <a:bodyPr/>
          <a:lstStyle/>
          <a:p>
            <a:fld id="{FF333FF4-0DC2-694F-9A62-0367EF1897CC}" type="slidenum">
              <a:rPr lang="en-US" smtClean="0"/>
              <a:t>‹#›</a:t>
            </a:fld>
            <a:endParaRPr lang="en-US"/>
          </a:p>
        </p:txBody>
      </p:sp>
    </p:spTree>
    <p:extLst>
      <p:ext uri="{BB962C8B-B14F-4D97-AF65-F5344CB8AC3E}">
        <p14:creationId xmlns:p14="http://schemas.microsoft.com/office/powerpoint/2010/main" val="793725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ext breaker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08FD42-9715-4C21-B854-05C54D332C97}"/>
              </a:ext>
              <a:ext uri="{C183D7F6-B498-43B3-948B-1728B52AA6E4}">
                <adec:decorative xmlns:adec="http://schemas.microsoft.com/office/drawing/2017/decorative" val="1"/>
              </a:ext>
            </a:extLst>
          </p:cNvPr>
          <p:cNvSpPr/>
          <p:nvPr userDrawn="1"/>
        </p:nvSpPr>
        <p:spPr>
          <a:xfrm>
            <a:off x="0" y="1468438"/>
            <a:ext cx="12192000" cy="3919537"/>
          </a:xfrm>
          <a:prstGeom prst="rect">
            <a:avLst/>
          </a:prstGeom>
          <a:solidFill>
            <a:srgbClr val="2767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DABCA84-218F-42E7-B1D7-086339F3FF40}"/>
              </a:ext>
            </a:extLst>
          </p:cNvPr>
          <p:cNvSpPr>
            <a:spLocks noGrp="1"/>
          </p:cNvSpPr>
          <p:nvPr>
            <p:ph type="title" hasCustomPrompt="1"/>
          </p:nvPr>
        </p:nvSpPr>
        <p:spPr>
          <a:xfrm>
            <a:off x="468313" y="1468438"/>
            <a:ext cx="11723687" cy="3919537"/>
          </a:xfrm>
          <a:prstGeom prst="rect">
            <a:avLst/>
          </a:prstGeom>
          <a:ln>
            <a:noFill/>
          </a:ln>
        </p:spPr>
        <p:txBody>
          <a:bodyPr anchor="ctr">
            <a:noAutofit/>
          </a:bodyPr>
          <a:lstStyle>
            <a:lvl1pPr algn="ctr">
              <a:defRPr sz="6600" b="0" i="0">
                <a:solidFill>
                  <a:schemeClr val="bg1"/>
                </a:solidFill>
                <a:latin typeface="Gilroy" pitchFamily="2" charset="77"/>
              </a:defRPr>
            </a:lvl1pPr>
          </a:lstStyle>
          <a:p>
            <a:r>
              <a:rPr lang="en-US"/>
              <a:t>Click to edit title style</a:t>
            </a:r>
            <a:br>
              <a:rPr lang="en-US"/>
            </a:br>
            <a:r>
              <a:rPr lang="en-US"/>
              <a:t>(maximum two lines)</a:t>
            </a:r>
          </a:p>
        </p:txBody>
      </p:sp>
      <p:cxnSp>
        <p:nvCxnSpPr>
          <p:cNvPr id="10" name="Straight Connector 9">
            <a:extLst>
              <a:ext uri="{FF2B5EF4-FFF2-40B4-BE49-F238E27FC236}">
                <a16:creationId xmlns:a16="http://schemas.microsoft.com/office/drawing/2014/main" id="{4C1895E8-1817-440B-B26C-E33484227FEE}"/>
              </a:ext>
              <a:ext uri="{C183D7F6-B498-43B3-948B-1728B52AA6E4}">
                <adec:decorative xmlns:adec="http://schemas.microsoft.com/office/drawing/2017/decorative" val="1"/>
              </a:ext>
            </a:extLst>
          </p:cNvPr>
          <p:cNvCxnSpPr/>
          <p:nvPr userDrawn="1"/>
        </p:nvCxnSpPr>
        <p:spPr>
          <a:xfrm>
            <a:off x="469898" y="0"/>
            <a:ext cx="0" cy="685800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FAFE98C-489F-4EBB-BCA8-A3ECCDFB3A9F}"/>
              </a:ext>
              <a:ext uri="{C183D7F6-B498-43B3-948B-1728B52AA6E4}">
                <adec:decorative xmlns:adec="http://schemas.microsoft.com/office/drawing/2017/decorative" val="1"/>
              </a:ext>
            </a:extLst>
          </p:cNvPr>
          <p:cNvCxnSpPr>
            <a:cxnSpLocks/>
          </p:cNvCxnSpPr>
          <p:nvPr userDrawn="1"/>
        </p:nvCxnSpPr>
        <p:spPr>
          <a:xfrm>
            <a:off x="0" y="488950"/>
            <a:ext cx="477838"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13" name="Graphic 12" descr="Siteimprove">
            <a:extLst>
              <a:ext uri="{FF2B5EF4-FFF2-40B4-BE49-F238E27FC236}">
                <a16:creationId xmlns:a16="http://schemas.microsoft.com/office/drawing/2014/main" id="{367887E1-225C-46C4-B850-EBBC0D6E8E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6200000">
            <a:off x="-254759" y="3370376"/>
            <a:ext cx="1003436" cy="139610"/>
          </a:xfrm>
          <a:prstGeom prst="rect">
            <a:avLst/>
          </a:prstGeom>
        </p:spPr>
      </p:pic>
      <p:sp>
        <p:nvSpPr>
          <p:cNvPr id="14" name="Freeform: Shape 13">
            <a:extLst>
              <a:ext uri="{FF2B5EF4-FFF2-40B4-BE49-F238E27FC236}">
                <a16:creationId xmlns:a16="http://schemas.microsoft.com/office/drawing/2014/main" id="{64D8BDEB-404A-43A9-9DF2-5968C54C6A88}"/>
              </a:ext>
              <a:ext uri="{C183D7F6-B498-43B3-948B-1728B52AA6E4}">
                <adec:decorative xmlns:adec="http://schemas.microsoft.com/office/drawing/2017/decorative" val="1"/>
              </a:ext>
            </a:extLst>
          </p:cNvPr>
          <p:cNvSpPr/>
          <p:nvPr userDrawn="1"/>
        </p:nvSpPr>
        <p:spPr>
          <a:xfrm>
            <a:off x="143103" y="149451"/>
            <a:ext cx="190045" cy="190048"/>
          </a:xfrm>
          <a:custGeom>
            <a:avLst/>
            <a:gdLst>
              <a:gd name="connsiteX0" fmla="*/ 58025 w 116049"/>
              <a:gd name="connsiteY0" fmla="*/ 97291 h 116050"/>
              <a:gd name="connsiteX1" fmla="*/ 18760 w 116049"/>
              <a:gd name="connsiteY1" fmla="*/ 58025 h 116050"/>
              <a:gd name="connsiteX2" fmla="*/ 58025 w 116049"/>
              <a:gd name="connsiteY2" fmla="*/ 18760 h 116050"/>
              <a:gd name="connsiteX3" fmla="*/ 97290 w 116049"/>
              <a:gd name="connsiteY3" fmla="*/ 55844 h 116050"/>
              <a:gd name="connsiteX4" fmla="*/ 29667 w 116049"/>
              <a:gd name="connsiteY4" fmla="*/ 51917 h 116050"/>
              <a:gd name="connsiteX5" fmla="*/ 92927 w 116049"/>
              <a:gd name="connsiteY5" fmla="*/ 75040 h 116050"/>
              <a:gd name="connsiteX6" fmla="*/ 58025 w 116049"/>
              <a:gd name="connsiteY6" fmla="*/ 97291 h 116050"/>
              <a:gd name="connsiteX7" fmla="*/ 58025 w 116049"/>
              <a:gd name="connsiteY7" fmla="*/ 0 h 116050"/>
              <a:gd name="connsiteX8" fmla="*/ 0 w 116049"/>
              <a:gd name="connsiteY8" fmla="*/ 58025 h 116050"/>
              <a:gd name="connsiteX9" fmla="*/ 58025 w 116049"/>
              <a:gd name="connsiteY9" fmla="*/ 116051 h 116050"/>
              <a:gd name="connsiteX10" fmla="*/ 116050 w 116049"/>
              <a:gd name="connsiteY10" fmla="*/ 58025 h 116050"/>
              <a:gd name="connsiteX11" fmla="*/ 58025 w 116049"/>
              <a:gd name="connsiteY11" fmla="*/ 0 h 116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049" h="116050">
                <a:moveTo>
                  <a:pt x="58025" y="97291"/>
                </a:moveTo>
                <a:cubicBezTo>
                  <a:pt x="36647" y="97291"/>
                  <a:pt x="18760" y="79839"/>
                  <a:pt x="18760" y="58025"/>
                </a:cubicBezTo>
                <a:cubicBezTo>
                  <a:pt x="18760" y="36648"/>
                  <a:pt x="36211" y="18760"/>
                  <a:pt x="58025" y="18760"/>
                </a:cubicBezTo>
                <a:cubicBezTo>
                  <a:pt x="78966" y="18760"/>
                  <a:pt x="95981" y="35339"/>
                  <a:pt x="97290" y="55844"/>
                </a:cubicBezTo>
                <a:cubicBezTo>
                  <a:pt x="72858" y="73295"/>
                  <a:pt x="52789" y="40138"/>
                  <a:pt x="29667" y="51917"/>
                </a:cubicBezTo>
                <a:cubicBezTo>
                  <a:pt x="56716" y="44064"/>
                  <a:pt x="66314" y="84202"/>
                  <a:pt x="92927" y="75040"/>
                </a:cubicBezTo>
                <a:cubicBezTo>
                  <a:pt x="86383" y="88129"/>
                  <a:pt x="73294" y="97291"/>
                  <a:pt x="58025" y="97291"/>
                </a:cubicBezTo>
                <a:moveTo>
                  <a:pt x="58025" y="0"/>
                </a:moveTo>
                <a:cubicBezTo>
                  <a:pt x="26177" y="0"/>
                  <a:pt x="0" y="26177"/>
                  <a:pt x="0" y="58025"/>
                </a:cubicBezTo>
                <a:cubicBezTo>
                  <a:pt x="0" y="89874"/>
                  <a:pt x="26177" y="116051"/>
                  <a:pt x="58025" y="116051"/>
                </a:cubicBezTo>
                <a:cubicBezTo>
                  <a:pt x="89873" y="116051"/>
                  <a:pt x="116050" y="89874"/>
                  <a:pt x="116050" y="58025"/>
                </a:cubicBezTo>
                <a:cubicBezTo>
                  <a:pt x="116050" y="26177"/>
                  <a:pt x="90309" y="0"/>
                  <a:pt x="58025" y="0"/>
                </a:cubicBezTo>
              </a:path>
            </a:pathLst>
          </a:custGeom>
          <a:solidFill>
            <a:schemeClr val="tx1"/>
          </a:solidFill>
          <a:ln w="4348" cap="flat">
            <a:noFill/>
            <a:prstDash val="solid"/>
            <a:miter/>
          </a:ln>
        </p:spPr>
        <p:txBody>
          <a:bodyPr rtlCol="0" anchor="ctr"/>
          <a:lstStyle/>
          <a:p>
            <a:endParaRPr lang="en-DK"/>
          </a:p>
        </p:txBody>
      </p:sp>
      <p:sp>
        <p:nvSpPr>
          <p:cNvPr id="8" name="Slide Number Placeholder 4">
            <a:extLst>
              <a:ext uri="{FF2B5EF4-FFF2-40B4-BE49-F238E27FC236}">
                <a16:creationId xmlns:a16="http://schemas.microsoft.com/office/drawing/2014/main" id="{0C5048B9-C9B1-4341-8FDA-9E0752036CF5}"/>
              </a:ext>
            </a:extLst>
          </p:cNvPr>
          <p:cNvSpPr>
            <a:spLocks noGrp="1"/>
          </p:cNvSpPr>
          <p:nvPr>
            <p:ph type="sldNum" sz="quarter" idx="12"/>
          </p:nvPr>
        </p:nvSpPr>
        <p:spPr>
          <a:xfrm>
            <a:off x="1" y="6367462"/>
            <a:ext cx="468312" cy="490538"/>
          </a:xfrm>
        </p:spPr>
        <p:txBody>
          <a:bodyPr/>
          <a:lstStyle/>
          <a:p>
            <a:fld id="{D78E96AE-B5B5-49FC-BED4-FF80B77E5CAF}" type="slidenum">
              <a:rPr lang="en-DK" smtClean="0"/>
              <a:pPr/>
              <a:t>‹#›</a:t>
            </a:fld>
            <a:endParaRPr lang="en-DK"/>
          </a:p>
        </p:txBody>
      </p:sp>
    </p:spTree>
    <p:extLst>
      <p:ext uri="{BB962C8B-B14F-4D97-AF65-F5344CB8AC3E}">
        <p14:creationId xmlns:p14="http://schemas.microsoft.com/office/powerpoint/2010/main" val="3030760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D371B-7372-4930-A136-4EFC919AE7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3791DF-6ACF-F08D-FAC9-E5D2C62F7E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A88AB5-6A45-091B-59B8-B8A8D8700F80}"/>
              </a:ext>
            </a:extLst>
          </p:cNvPr>
          <p:cNvSpPr>
            <a:spLocks noGrp="1"/>
          </p:cNvSpPr>
          <p:nvPr>
            <p:ph type="dt" sz="half" idx="10"/>
          </p:nvPr>
        </p:nvSpPr>
        <p:spPr/>
        <p:txBody>
          <a:bodyPr/>
          <a:lstStyle/>
          <a:p>
            <a:fld id="{5D5A4311-DC40-CB44-98B1-4566BCED2F84}" type="datetimeFigureOut">
              <a:rPr lang="en-US" smtClean="0"/>
              <a:t>11/3/2022</a:t>
            </a:fld>
            <a:endParaRPr lang="en-US"/>
          </a:p>
        </p:txBody>
      </p:sp>
      <p:sp>
        <p:nvSpPr>
          <p:cNvPr id="5" name="Footer Placeholder 4">
            <a:extLst>
              <a:ext uri="{FF2B5EF4-FFF2-40B4-BE49-F238E27FC236}">
                <a16:creationId xmlns:a16="http://schemas.microsoft.com/office/drawing/2014/main" id="{57824B3C-CBEA-127C-5367-F45864BF06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5395C2-B70F-250C-62F3-38A092FEEAE8}"/>
              </a:ext>
            </a:extLst>
          </p:cNvPr>
          <p:cNvSpPr>
            <a:spLocks noGrp="1"/>
          </p:cNvSpPr>
          <p:nvPr>
            <p:ph type="sldNum" sz="quarter" idx="12"/>
          </p:nvPr>
        </p:nvSpPr>
        <p:spPr/>
        <p:txBody>
          <a:bodyPr/>
          <a:lstStyle/>
          <a:p>
            <a:fld id="{FF333FF4-0DC2-694F-9A62-0367EF1897CC}" type="slidenum">
              <a:rPr lang="en-US" smtClean="0"/>
              <a:t>‹#›</a:t>
            </a:fld>
            <a:endParaRPr lang="en-US"/>
          </a:p>
        </p:txBody>
      </p:sp>
    </p:spTree>
    <p:extLst>
      <p:ext uri="{BB962C8B-B14F-4D97-AF65-F5344CB8AC3E}">
        <p14:creationId xmlns:p14="http://schemas.microsoft.com/office/powerpoint/2010/main" val="1606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52521-18E9-7CC7-D363-6E0382853F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7F4779-C523-4FBE-EBB1-B17A8E1351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548796-5F1D-67AE-AC9E-9932C64E9CB0}"/>
              </a:ext>
            </a:extLst>
          </p:cNvPr>
          <p:cNvSpPr>
            <a:spLocks noGrp="1"/>
          </p:cNvSpPr>
          <p:nvPr>
            <p:ph type="dt" sz="half" idx="10"/>
          </p:nvPr>
        </p:nvSpPr>
        <p:spPr/>
        <p:txBody>
          <a:bodyPr/>
          <a:lstStyle/>
          <a:p>
            <a:fld id="{5D5A4311-DC40-CB44-98B1-4566BCED2F84}" type="datetimeFigureOut">
              <a:rPr lang="en-US" smtClean="0"/>
              <a:t>11/3/2022</a:t>
            </a:fld>
            <a:endParaRPr lang="en-US"/>
          </a:p>
        </p:txBody>
      </p:sp>
      <p:sp>
        <p:nvSpPr>
          <p:cNvPr id="5" name="Footer Placeholder 4">
            <a:extLst>
              <a:ext uri="{FF2B5EF4-FFF2-40B4-BE49-F238E27FC236}">
                <a16:creationId xmlns:a16="http://schemas.microsoft.com/office/drawing/2014/main" id="{B07D559B-79BD-7D85-2FF4-67224701F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077B8-060F-67E2-F434-D0727EB78F9E}"/>
              </a:ext>
            </a:extLst>
          </p:cNvPr>
          <p:cNvSpPr>
            <a:spLocks noGrp="1"/>
          </p:cNvSpPr>
          <p:nvPr>
            <p:ph type="sldNum" sz="quarter" idx="12"/>
          </p:nvPr>
        </p:nvSpPr>
        <p:spPr/>
        <p:txBody>
          <a:bodyPr/>
          <a:lstStyle/>
          <a:p>
            <a:fld id="{FF333FF4-0DC2-694F-9A62-0367EF1897CC}" type="slidenum">
              <a:rPr lang="en-US" smtClean="0"/>
              <a:t>‹#›</a:t>
            </a:fld>
            <a:endParaRPr lang="en-US"/>
          </a:p>
        </p:txBody>
      </p:sp>
    </p:spTree>
    <p:extLst>
      <p:ext uri="{BB962C8B-B14F-4D97-AF65-F5344CB8AC3E}">
        <p14:creationId xmlns:p14="http://schemas.microsoft.com/office/powerpoint/2010/main" val="927447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B888F-8B2C-3252-F795-B8F10780AB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6AC310-E6AF-93DC-7F19-E1FE0666D4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DA6382-2A05-4240-5178-029318CB54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4989ED-96FD-D27A-95C4-F739FF570314}"/>
              </a:ext>
            </a:extLst>
          </p:cNvPr>
          <p:cNvSpPr>
            <a:spLocks noGrp="1"/>
          </p:cNvSpPr>
          <p:nvPr>
            <p:ph type="dt" sz="half" idx="10"/>
          </p:nvPr>
        </p:nvSpPr>
        <p:spPr/>
        <p:txBody>
          <a:bodyPr/>
          <a:lstStyle/>
          <a:p>
            <a:fld id="{5D5A4311-DC40-CB44-98B1-4566BCED2F84}" type="datetimeFigureOut">
              <a:rPr lang="en-US" smtClean="0"/>
              <a:t>11/3/2022</a:t>
            </a:fld>
            <a:endParaRPr lang="en-US"/>
          </a:p>
        </p:txBody>
      </p:sp>
      <p:sp>
        <p:nvSpPr>
          <p:cNvPr id="6" name="Footer Placeholder 5">
            <a:extLst>
              <a:ext uri="{FF2B5EF4-FFF2-40B4-BE49-F238E27FC236}">
                <a16:creationId xmlns:a16="http://schemas.microsoft.com/office/drawing/2014/main" id="{FA045A92-20A5-6B4D-2F8A-4EF5D074BD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2C896A-836A-775D-5A17-7D2D81D1E5BD}"/>
              </a:ext>
            </a:extLst>
          </p:cNvPr>
          <p:cNvSpPr>
            <a:spLocks noGrp="1"/>
          </p:cNvSpPr>
          <p:nvPr>
            <p:ph type="sldNum" sz="quarter" idx="12"/>
          </p:nvPr>
        </p:nvSpPr>
        <p:spPr/>
        <p:txBody>
          <a:bodyPr/>
          <a:lstStyle/>
          <a:p>
            <a:fld id="{FF333FF4-0DC2-694F-9A62-0367EF1897CC}" type="slidenum">
              <a:rPr lang="en-US" smtClean="0"/>
              <a:t>‹#›</a:t>
            </a:fld>
            <a:endParaRPr lang="en-US"/>
          </a:p>
        </p:txBody>
      </p:sp>
    </p:spTree>
    <p:extLst>
      <p:ext uri="{BB962C8B-B14F-4D97-AF65-F5344CB8AC3E}">
        <p14:creationId xmlns:p14="http://schemas.microsoft.com/office/powerpoint/2010/main" val="1750918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F5DA9-5D9A-C5E6-C0C8-0FB933545D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81F86E-5CD8-0F23-6165-43C28167B3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ACC4D6-9FF2-F961-0572-6872061554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5D6FB4-A65F-ED49-807B-1471D140EB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286241-619D-FCA6-6A7C-20A42564D7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931CA0-BACF-AD6F-DDDB-21E0CD1EE548}"/>
              </a:ext>
            </a:extLst>
          </p:cNvPr>
          <p:cNvSpPr>
            <a:spLocks noGrp="1"/>
          </p:cNvSpPr>
          <p:nvPr>
            <p:ph type="dt" sz="half" idx="10"/>
          </p:nvPr>
        </p:nvSpPr>
        <p:spPr/>
        <p:txBody>
          <a:bodyPr/>
          <a:lstStyle/>
          <a:p>
            <a:fld id="{5D5A4311-DC40-CB44-98B1-4566BCED2F84}" type="datetimeFigureOut">
              <a:rPr lang="en-US" smtClean="0"/>
              <a:t>11/3/2022</a:t>
            </a:fld>
            <a:endParaRPr lang="en-US"/>
          </a:p>
        </p:txBody>
      </p:sp>
      <p:sp>
        <p:nvSpPr>
          <p:cNvPr id="8" name="Footer Placeholder 7">
            <a:extLst>
              <a:ext uri="{FF2B5EF4-FFF2-40B4-BE49-F238E27FC236}">
                <a16:creationId xmlns:a16="http://schemas.microsoft.com/office/drawing/2014/main" id="{3831B49B-E077-B194-FDB0-80F19135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40469E-9AB4-E2EB-0FCC-7CDDA74408B6}"/>
              </a:ext>
            </a:extLst>
          </p:cNvPr>
          <p:cNvSpPr>
            <a:spLocks noGrp="1"/>
          </p:cNvSpPr>
          <p:nvPr>
            <p:ph type="sldNum" sz="quarter" idx="12"/>
          </p:nvPr>
        </p:nvSpPr>
        <p:spPr/>
        <p:txBody>
          <a:bodyPr/>
          <a:lstStyle/>
          <a:p>
            <a:fld id="{FF333FF4-0DC2-694F-9A62-0367EF1897CC}" type="slidenum">
              <a:rPr lang="en-US" smtClean="0"/>
              <a:t>‹#›</a:t>
            </a:fld>
            <a:endParaRPr lang="en-US"/>
          </a:p>
        </p:txBody>
      </p:sp>
    </p:spTree>
    <p:extLst>
      <p:ext uri="{BB962C8B-B14F-4D97-AF65-F5344CB8AC3E}">
        <p14:creationId xmlns:p14="http://schemas.microsoft.com/office/powerpoint/2010/main" val="2223112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46D89-FA5A-5D5E-A09D-D82A85DFCD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17DA00A-1288-A38C-3A7A-D9D966845D9A}"/>
              </a:ext>
            </a:extLst>
          </p:cNvPr>
          <p:cNvSpPr>
            <a:spLocks noGrp="1"/>
          </p:cNvSpPr>
          <p:nvPr>
            <p:ph type="dt" sz="half" idx="10"/>
          </p:nvPr>
        </p:nvSpPr>
        <p:spPr/>
        <p:txBody>
          <a:bodyPr/>
          <a:lstStyle/>
          <a:p>
            <a:fld id="{5D5A4311-DC40-CB44-98B1-4566BCED2F84}" type="datetimeFigureOut">
              <a:rPr lang="en-US" smtClean="0"/>
              <a:t>11/3/2022</a:t>
            </a:fld>
            <a:endParaRPr lang="en-US"/>
          </a:p>
        </p:txBody>
      </p:sp>
      <p:sp>
        <p:nvSpPr>
          <p:cNvPr id="4" name="Footer Placeholder 3">
            <a:extLst>
              <a:ext uri="{FF2B5EF4-FFF2-40B4-BE49-F238E27FC236}">
                <a16:creationId xmlns:a16="http://schemas.microsoft.com/office/drawing/2014/main" id="{C34F99CF-A7F3-B60C-9009-9C6260EB7C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92A350-174A-F515-A38B-B4CFF78A0015}"/>
              </a:ext>
            </a:extLst>
          </p:cNvPr>
          <p:cNvSpPr>
            <a:spLocks noGrp="1"/>
          </p:cNvSpPr>
          <p:nvPr>
            <p:ph type="sldNum" sz="quarter" idx="12"/>
          </p:nvPr>
        </p:nvSpPr>
        <p:spPr/>
        <p:txBody>
          <a:bodyPr/>
          <a:lstStyle/>
          <a:p>
            <a:fld id="{FF333FF4-0DC2-694F-9A62-0367EF1897CC}" type="slidenum">
              <a:rPr lang="en-US" smtClean="0"/>
              <a:t>‹#›</a:t>
            </a:fld>
            <a:endParaRPr lang="en-US"/>
          </a:p>
        </p:txBody>
      </p:sp>
    </p:spTree>
    <p:extLst>
      <p:ext uri="{BB962C8B-B14F-4D97-AF65-F5344CB8AC3E}">
        <p14:creationId xmlns:p14="http://schemas.microsoft.com/office/powerpoint/2010/main" val="408747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05DC8C-2399-5868-80A4-74C825165915}"/>
              </a:ext>
            </a:extLst>
          </p:cNvPr>
          <p:cNvSpPr>
            <a:spLocks noGrp="1"/>
          </p:cNvSpPr>
          <p:nvPr>
            <p:ph type="dt" sz="half" idx="10"/>
          </p:nvPr>
        </p:nvSpPr>
        <p:spPr/>
        <p:txBody>
          <a:bodyPr/>
          <a:lstStyle/>
          <a:p>
            <a:fld id="{5D5A4311-DC40-CB44-98B1-4566BCED2F84}" type="datetimeFigureOut">
              <a:rPr lang="en-US" smtClean="0"/>
              <a:t>11/3/2022</a:t>
            </a:fld>
            <a:endParaRPr lang="en-US"/>
          </a:p>
        </p:txBody>
      </p:sp>
      <p:sp>
        <p:nvSpPr>
          <p:cNvPr id="3" name="Footer Placeholder 2">
            <a:extLst>
              <a:ext uri="{FF2B5EF4-FFF2-40B4-BE49-F238E27FC236}">
                <a16:creationId xmlns:a16="http://schemas.microsoft.com/office/drawing/2014/main" id="{49CBAFCA-AC1C-9D34-5664-1B827488F6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266CC6-ECD1-D465-370A-3EC2E49EF00E}"/>
              </a:ext>
            </a:extLst>
          </p:cNvPr>
          <p:cNvSpPr>
            <a:spLocks noGrp="1"/>
          </p:cNvSpPr>
          <p:nvPr>
            <p:ph type="sldNum" sz="quarter" idx="12"/>
          </p:nvPr>
        </p:nvSpPr>
        <p:spPr/>
        <p:txBody>
          <a:bodyPr/>
          <a:lstStyle/>
          <a:p>
            <a:fld id="{FF333FF4-0DC2-694F-9A62-0367EF1897CC}" type="slidenum">
              <a:rPr lang="en-US" smtClean="0"/>
              <a:t>‹#›</a:t>
            </a:fld>
            <a:endParaRPr lang="en-US"/>
          </a:p>
        </p:txBody>
      </p:sp>
    </p:spTree>
    <p:extLst>
      <p:ext uri="{BB962C8B-B14F-4D97-AF65-F5344CB8AC3E}">
        <p14:creationId xmlns:p14="http://schemas.microsoft.com/office/powerpoint/2010/main" val="3497729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399F1-036D-8FFC-4F6C-5EC64D2C66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018652-366F-E76D-D151-0E99064326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4A948E-78CC-073E-D1EB-8A3263166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7F8761-4552-287C-2DEC-9745633FF827}"/>
              </a:ext>
            </a:extLst>
          </p:cNvPr>
          <p:cNvSpPr>
            <a:spLocks noGrp="1"/>
          </p:cNvSpPr>
          <p:nvPr>
            <p:ph type="dt" sz="half" idx="10"/>
          </p:nvPr>
        </p:nvSpPr>
        <p:spPr/>
        <p:txBody>
          <a:bodyPr/>
          <a:lstStyle/>
          <a:p>
            <a:fld id="{5D5A4311-DC40-CB44-98B1-4566BCED2F84}" type="datetimeFigureOut">
              <a:rPr lang="en-US" smtClean="0"/>
              <a:t>11/3/2022</a:t>
            </a:fld>
            <a:endParaRPr lang="en-US"/>
          </a:p>
        </p:txBody>
      </p:sp>
      <p:sp>
        <p:nvSpPr>
          <p:cNvPr id="6" name="Footer Placeholder 5">
            <a:extLst>
              <a:ext uri="{FF2B5EF4-FFF2-40B4-BE49-F238E27FC236}">
                <a16:creationId xmlns:a16="http://schemas.microsoft.com/office/drawing/2014/main" id="{11D7FF97-BFB9-8F66-6B7A-E19A18FD8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1890DC-9B63-3221-E8BA-F94542742EC5}"/>
              </a:ext>
            </a:extLst>
          </p:cNvPr>
          <p:cNvSpPr>
            <a:spLocks noGrp="1"/>
          </p:cNvSpPr>
          <p:nvPr>
            <p:ph type="sldNum" sz="quarter" idx="12"/>
          </p:nvPr>
        </p:nvSpPr>
        <p:spPr/>
        <p:txBody>
          <a:bodyPr/>
          <a:lstStyle/>
          <a:p>
            <a:fld id="{FF333FF4-0DC2-694F-9A62-0367EF1897CC}" type="slidenum">
              <a:rPr lang="en-US" smtClean="0"/>
              <a:t>‹#›</a:t>
            </a:fld>
            <a:endParaRPr lang="en-US"/>
          </a:p>
        </p:txBody>
      </p:sp>
    </p:spTree>
    <p:extLst>
      <p:ext uri="{BB962C8B-B14F-4D97-AF65-F5344CB8AC3E}">
        <p14:creationId xmlns:p14="http://schemas.microsoft.com/office/powerpoint/2010/main" val="760813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DB323-AD42-1C71-F533-C25BC68050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A959AD-1178-35BF-65F7-7FD055F939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947613-2873-6696-F156-AFD108362E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200C87-FF2D-D377-7105-E2B3115F6B92}"/>
              </a:ext>
            </a:extLst>
          </p:cNvPr>
          <p:cNvSpPr>
            <a:spLocks noGrp="1"/>
          </p:cNvSpPr>
          <p:nvPr>
            <p:ph type="dt" sz="half" idx="10"/>
          </p:nvPr>
        </p:nvSpPr>
        <p:spPr/>
        <p:txBody>
          <a:bodyPr/>
          <a:lstStyle/>
          <a:p>
            <a:fld id="{5D5A4311-DC40-CB44-98B1-4566BCED2F84}" type="datetimeFigureOut">
              <a:rPr lang="en-US" smtClean="0"/>
              <a:t>11/3/2022</a:t>
            </a:fld>
            <a:endParaRPr lang="en-US"/>
          </a:p>
        </p:txBody>
      </p:sp>
      <p:sp>
        <p:nvSpPr>
          <p:cNvPr id="6" name="Footer Placeholder 5">
            <a:extLst>
              <a:ext uri="{FF2B5EF4-FFF2-40B4-BE49-F238E27FC236}">
                <a16:creationId xmlns:a16="http://schemas.microsoft.com/office/drawing/2014/main" id="{B85725D4-6B16-D1F8-6F8C-217B1786DB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651F5F-19E6-8BCF-0F49-88E54221BDBA}"/>
              </a:ext>
            </a:extLst>
          </p:cNvPr>
          <p:cNvSpPr>
            <a:spLocks noGrp="1"/>
          </p:cNvSpPr>
          <p:nvPr>
            <p:ph type="sldNum" sz="quarter" idx="12"/>
          </p:nvPr>
        </p:nvSpPr>
        <p:spPr/>
        <p:txBody>
          <a:bodyPr/>
          <a:lstStyle/>
          <a:p>
            <a:fld id="{FF333FF4-0DC2-694F-9A62-0367EF1897CC}" type="slidenum">
              <a:rPr lang="en-US" smtClean="0"/>
              <a:t>‹#›</a:t>
            </a:fld>
            <a:endParaRPr lang="en-US"/>
          </a:p>
        </p:txBody>
      </p:sp>
    </p:spTree>
    <p:extLst>
      <p:ext uri="{BB962C8B-B14F-4D97-AF65-F5344CB8AC3E}">
        <p14:creationId xmlns:p14="http://schemas.microsoft.com/office/powerpoint/2010/main" val="197513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61AB3-ABD6-F342-3ADD-AC9919836D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A2E418-7F89-385B-3025-7F9F883D65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CBD167-35EC-1BF0-F91E-5059F05836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5A4311-DC40-CB44-98B1-4566BCED2F84}" type="datetimeFigureOut">
              <a:rPr lang="en-US" smtClean="0"/>
              <a:t>11/3/2022</a:t>
            </a:fld>
            <a:endParaRPr lang="en-US"/>
          </a:p>
        </p:txBody>
      </p:sp>
      <p:sp>
        <p:nvSpPr>
          <p:cNvPr id="5" name="Footer Placeholder 4">
            <a:extLst>
              <a:ext uri="{FF2B5EF4-FFF2-40B4-BE49-F238E27FC236}">
                <a16:creationId xmlns:a16="http://schemas.microsoft.com/office/drawing/2014/main" id="{B5C5C31F-9501-CEE6-0602-70AA825D81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9E7587-FD8D-59EF-747F-4DAFF74532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33FF4-0DC2-694F-9A62-0367EF1897CC}" type="slidenum">
              <a:rPr lang="en-US" smtClean="0"/>
              <a:t>‹#›</a:t>
            </a:fld>
            <a:endParaRPr lang="en-US"/>
          </a:p>
        </p:txBody>
      </p:sp>
    </p:spTree>
    <p:extLst>
      <p:ext uri="{BB962C8B-B14F-4D97-AF65-F5344CB8AC3E}">
        <p14:creationId xmlns:p14="http://schemas.microsoft.com/office/powerpoint/2010/main" val="650060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6891B989-930A-37DA-59E9-F87B06D04CE2}"/>
              </a:ext>
            </a:extLst>
          </p:cNvPr>
          <p:cNvSpPr txBox="1">
            <a:spLocks noGrp="1"/>
          </p:cNvSpPr>
          <p:nvPr>
            <p:ph type="title" idx="4294967295"/>
          </p:nvPr>
        </p:nvSpPr>
        <p:spPr>
          <a:xfrm>
            <a:off x="333723" y="362254"/>
            <a:ext cx="9044451" cy="7232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100" b="1" i="0" u="none" strike="noStrike" kern="1200" cap="none" spc="0" normalizeH="0" baseline="0" noProof="0" dirty="0">
                <a:ln>
                  <a:noFill/>
                </a:ln>
                <a:solidFill>
                  <a:srgbClr val="002060"/>
                </a:solidFill>
                <a:effectLst/>
                <a:uLnTx/>
                <a:uFillTx/>
                <a:latin typeface="+mj-lt"/>
                <a:ea typeface="+mn-ea"/>
                <a:cs typeface="+mn-cs"/>
              </a:rPr>
              <a:t>Inclusivity Program Business Alignment</a:t>
            </a:r>
            <a:endParaRPr kumimoji="0" lang="en-DK" sz="4100" b="1" i="0" u="none" strike="noStrike" kern="1200" cap="none" spc="0" normalizeH="0" baseline="0" noProof="0" dirty="0">
              <a:ln>
                <a:noFill/>
              </a:ln>
              <a:solidFill>
                <a:srgbClr val="002060"/>
              </a:solidFill>
              <a:effectLst/>
              <a:uLnTx/>
              <a:uFillTx/>
              <a:latin typeface="+mj-lt"/>
              <a:ea typeface="+mn-ea"/>
              <a:cs typeface="+mn-cs"/>
            </a:endParaRPr>
          </a:p>
        </p:txBody>
      </p:sp>
      <p:sp>
        <p:nvSpPr>
          <p:cNvPr id="35" name="Rectangle 34">
            <a:extLst>
              <a:ext uri="{FF2B5EF4-FFF2-40B4-BE49-F238E27FC236}">
                <a16:creationId xmlns:a16="http://schemas.microsoft.com/office/drawing/2014/main" id="{24B64492-D2C3-3AC6-EEAC-DEF587C24439}"/>
              </a:ext>
            </a:extLst>
          </p:cNvPr>
          <p:cNvSpPr/>
          <p:nvPr/>
        </p:nvSpPr>
        <p:spPr>
          <a:xfrm>
            <a:off x="566646" y="1575760"/>
            <a:ext cx="5087110" cy="477078"/>
          </a:xfrm>
          <a:prstGeom prst="rect">
            <a:avLst/>
          </a:prstGeom>
          <a:solidFill>
            <a:srgbClr val="141155"/>
          </a:solidFill>
          <a:ln w="57150" cap="flat" cmpd="sng" algn="ctr">
            <a:solidFill>
              <a:srgbClr val="14115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FFFF"/>
                </a:solidFill>
                <a:effectLst/>
                <a:uLnTx/>
                <a:uFillTx/>
                <a:latin typeface="+mj-lt"/>
                <a:ea typeface="+mn-ea"/>
                <a:cs typeface="+mn-cs"/>
              </a:rPr>
              <a:t>Strategic Initiative</a:t>
            </a:r>
          </a:p>
        </p:txBody>
      </p:sp>
      <p:sp>
        <p:nvSpPr>
          <p:cNvPr id="39" name="Rectangle 38">
            <a:extLst>
              <a:ext uri="{FF2B5EF4-FFF2-40B4-BE49-F238E27FC236}">
                <a16:creationId xmlns:a16="http://schemas.microsoft.com/office/drawing/2014/main" id="{A950A58F-ECAB-BD5A-C24A-413CF6240EA5}"/>
              </a:ext>
            </a:extLst>
          </p:cNvPr>
          <p:cNvSpPr/>
          <p:nvPr/>
        </p:nvSpPr>
        <p:spPr>
          <a:xfrm>
            <a:off x="566646" y="2060077"/>
            <a:ext cx="5087110" cy="822200"/>
          </a:xfrm>
          <a:prstGeom prst="rect">
            <a:avLst/>
          </a:prstGeom>
          <a:solidFill>
            <a:srgbClr val="FFFFFF"/>
          </a:solidFill>
          <a:ln w="57150" cap="flat" cmpd="sng" algn="ctr">
            <a:solidFill>
              <a:srgbClr val="141155"/>
            </a:solidFill>
            <a:prstDash val="solid"/>
            <a:miter lim="800000"/>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rgbClr val="000026"/>
                </a:solidFill>
                <a:effectLst/>
                <a:uLnTx/>
                <a:uFillTx/>
                <a:latin typeface="+mj-lt"/>
                <a:ea typeface="+mn-ea"/>
                <a:cs typeface="+mn-cs"/>
              </a:rPr>
              <a:t>&lt;insert&gt;</a:t>
            </a:r>
          </a:p>
        </p:txBody>
      </p:sp>
      <p:sp>
        <p:nvSpPr>
          <p:cNvPr id="42" name="Rectangle 41">
            <a:extLst>
              <a:ext uri="{FF2B5EF4-FFF2-40B4-BE49-F238E27FC236}">
                <a16:creationId xmlns:a16="http://schemas.microsoft.com/office/drawing/2014/main" id="{5DFAF6D8-CC47-72F0-D97D-54CE695BF363}"/>
              </a:ext>
            </a:extLst>
          </p:cNvPr>
          <p:cNvSpPr/>
          <p:nvPr/>
        </p:nvSpPr>
        <p:spPr>
          <a:xfrm>
            <a:off x="566646" y="2845268"/>
            <a:ext cx="5087109" cy="817457"/>
          </a:xfrm>
          <a:prstGeom prst="rect">
            <a:avLst/>
          </a:prstGeom>
          <a:solidFill>
            <a:srgbClr val="FFFFFF"/>
          </a:solidFill>
          <a:ln w="57150" cap="flat" cmpd="sng" algn="ctr">
            <a:solidFill>
              <a:srgbClr val="141155"/>
            </a:solidFill>
            <a:prstDash val="solid"/>
            <a:miter lim="800000"/>
          </a:ln>
          <a:effectLst/>
        </p:spPr>
        <p:txBody>
          <a:bodyPr lIns="91440" tIns="45720" rIns="91440" bIns="45720" rtlCol="0" anchor="ctr"/>
          <a:lstStyle/>
          <a:p>
            <a:pPr algn="ctr">
              <a:defRPr/>
            </a:pPr>
            <a:r>
              <a:rPr lang="en-US" sz="1400" kern="0" dirty="0">
                <a:solidFill>
                  <a:srgbClr val="000026"/>
                </a:solidFill>
                <a:latin typeface="+mj-lt"/>
              </a:rPr>
              <a:t>Program Sponsor</a:t>
            </a:r>
            <a:r>
              <a:rPr kumimoji="0" lang="en-US" sz="1400" b="0" i="0" u="none" strike="noStrike" kern="0" cap="none" spc="0" normalizeH="0" baseline="0" noProof="0" dirty="0">
                <a:ln>
                  <a:noFill/>
                </a:ln>
                <a:solidFill>
                  <a:srgbClr val="000026"/>
                </a:solidFill>
                <a:effectLst/>
                <a:uLnTx/>
                <a:uFillTx/>
                <a:latin typeface="+mj-lt"/>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26"/>
              </a:solidFill>
              <a:effectLst/>
              <a:uLnTx/>
              <a:uFillTx/>
              <a:latin typeface="+mj-lt"/>
              <a:ea typeface="+mn-ea"/>
              <a:cs typeface="+mn-cs"/>
            </a:endParaRPr>
          </a:p>
        </p:txBody>
      </p:sp>
      <p:sp>
        <p:nvSpPr>
          <p:cNvPr id="8" name="Right Brace 7" descr="Arrow leading from “Strategic Initiative” to the following.">
            <a:extLst>
              <a:ext uri="{FF2B5EF4-FFF2-40B4-BE49-F238E27FC236}">
                <a16:creationId xmlns:a16="http://schemas.microsoft.com/office/drawing/2014/main" id="{B082ADF3-FFD7-E730-9DD6-6150C292A132}"/>
              </a:ext>
            </a:extLst>
          </p:cNvPr>
          <p:cNvSpPr/>
          <p:nvPr/>
        </p:nvSpPr>
        <p:spPr>
          <a:xfrm>
            <a:off x="5777345" y="1575760"/>
            <a:ext cx="221673" cy="208696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mj-lt"/>
            </a:endParaRPr>
          </a:p>
        </p:txBody>
      </p:sp>
      <p:sp>
        <p:nvSpPr>
          <p:cNvPr id="2" name="TextBox 1">
            <a:extLst>
              <a:ext uri="{FF2B5EF4-FFF2-40B4-BE49-F238E27FC236}">
                <a16:creationId xmlns:a16="http://schemas.microsoft.com/office/drawing/2014/main" id="{A22E47A1-3459-6799-994B-0BCA1DD526C3}"/>
              </a:ext>
            </a:extLst>
          </p:cNvPr>
          <p:cNvSpPr txBox="1"/>
          <p:nvPr/>
        </p:nvSpPr>
        <p:spPr>
          <a:xfrm>
            <a:off x="6096000" y="1740154"/>
            <a:ext cx="5787888" cy="1615827"/>
          </a:xfrm>
          <a:prstGeom prst="rect">
            <a:avLst/>
          </a:prstGeom>
          <a:noFill/>
        </p:spPr>
        <p:txBody>
          <a:bodyPr wrap="square">
            <a:spAutoFit/>
          </a:bodyPr>
          <a:lstStyle/>
          <a:p>
            <a:pPr marL="285750" indent="-285750">
              <a:buFont typeface="Arial" panose="020B0604020202020204" pitchFamily="34" charset="0"/>
              <a:buChar char="•"/>
            </a:pPr>
            <a:r>
              <a:rPr lang="en-US" sz="1100" b="1" dirty="0">
                <a:solidFill>
                  <a:schemeClr val="tx1"/>
                </a:solidFill>
                <a:latin typeface="+mj-lt"/>
              </a:rPr>
              <a:t>Digital Transformation Statement Example</a:t>
            </a:r>
          </a:p>
          <a:p>
            <a:pPr marL="742950" lvl="1" indent="-285750">
              <a:buFont typeface="Arial" panose="020B0604020202020204" pitchFamily="34" charset="0"/>
              <a:buChar char="•"/>
            </a:pPr>
            <a:r>
              <a:rPr lang="en-US" sz="1100" dirty="0">
                <a:latin typeface="+mj-lt"/>
              </a:rPr>
              <a:t>Transform the way in which people buy cars by bringing car buying to the digital world</a:t>
            </a:r>
            <a:endParaRPr lang="en-US" sz="1100" dirty="0">
              <a:solidFill>
                <a:schemeClr val="tx1"/>
              </a:solidFill>
              <a:latin typeface="+mj-lt"/>
            </a:endParaRPr>
          </a:p>
          <a:p>
            <a:pPr marL="285750" indent="-285750">
              <a:buFont typeface="Arial" panose="020B0604020202020204" pitchFamily="34" charset="0"/>
              <a:buChar char="•"/>
            </a:pPr>
            <a:r>
              <a:rPr lang="en-US" sz="1100" b="1" dirty="0">
                <a:latin typeface="+mj-lt"/>
              </a:rPr>
              <a:t>Increased Revenue/Audience Statement Example</a:t>
            </a:r>
          </a:p>
          <a:p>
            <a:pPr marL="742950" lvl="1" indent="-285750">
              <a:buFont typeface="Arial" panose="020B0604020202020204" pitchFamily="34" charset="0"/>
              <a:buChar char="•"/>
            </a:pPr>
            <a:r>
              <a:rPr lang="en-US" sz="1100" dirty="0">
                <a:solidFill>
                  <a:schemeClr val="tx1"/>
                </a:solidFill>
                <a:latin typeface="+mj-lt"/>
              </a:rPr>
              <a:t>Increase Pr</a:t>
            </a:r>
            <a:r>
              <a:rPr lang="en-US" sz="1100" dirty="0">
                <a:latin typeface="+mj-lt"/>
              </a:rPr>
              <a:t>oduct Line A’s revenue by expanding the digital audience by 10 %</a:t>
            </a:r>
            <a:endParaRPr lang="en-US" sz="1100" dirty="0">
              <a:solidFill>
                <a:schemeClr val="tx1"/>
              </a:solidFill>
              <a:latin typeface="+mj-lt"/>
            </a:endParaRPr>
          </a:p>
          <a:p>
            <a:pPr marL="285750" indent="-285750">
              <a:buFont typeface="Arial" panose="020B0604020202020204" pitchFamily="34" charset="0"/>
              <a:buChar char="•"/>
            </a:pPr>
            <a:r>
              <a:rPr lang="en-US" sz="1100" b="1" dirty="0">
                <a:solidFill>
                  <a:schemeClr val="tx1"/>
                </a:solidFill>
                <a:latin typeface="+mj-lt"/>
              </a:rPr>
              <a:t>Accessibility CSR </a:t>
            </a:r>
            <a:r>
              <a:rPr lang="en-US" sz="1100" b="1" dirty="0">
                <a:latin typeface="+mj-lt"/>
              </a:rPr>
              <a:t>Statement Examples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26"/>
                </a:solidFill>
                <a:effectLst/>
                <a:uLnTx/>
                <a:uFillTx/>
                <a:latin typeface="+mj-lt"/>
                <a:ea typeface="+mn-ea"/>
                <a:cs typeface="+mn-cs"/>
              </a:rPr>
              <a:t>Support the UN Global Compact's Sustainable Development Goals (SDGs)</a:t>
            </a:r>
          </a:p>
          <a:p>
            <a:pPr lvl="1"/>
            <a:endParaRPr lang="en-US" sz="1100" dirty="0">
              <a:latin typeface="+mj-lt"/>
            </a:endParaRPr>
          </a:p>
          <a:p>
            <a:r>
              <a:rPr lang="en-US" sz="1100" i="1" dirty="0">
                <a:latin typeface="+mj-lt"/>
              </a:rPr>
              <a:t>Not sure where to find this for your organization?</a:t>
            </a:r>
          </a:p>
          <a:p>
            <a:r>
              <a:rPr lang="en-US" sz="1100" i="1" dirty="0">
                <a:latin typeface="+mj-lt"/>
              </a:rPr>
              <a:t>Check out your annual report or your latest all-hands meeting notes.</a:t>
            </a:r>
          </a:p>
        </p:txBody>
      </p:sp>
      <p:cxnSp>
        <p:nvCxnSpPr>
          <p:cNvPr id="40" name="Straight Connector 39" descr="Two-way arrow connecting “Strategic Initiative” and “Departmental Initiatives”.">
            <a:extLst>
              <a:ext uri="{FF2B5EF4-FFF2-40B4-BE49-F238E27FC236}">
                <a16:creationId xmlns:a16="http://schemas.microsoft.com/office/drawing/2014/main" id="{3AB0F6A2-37E7-17EB-4D98-6118500D6F8C}"/>
              </a:ext>
            </a:extLst>
          </p:cNvPr>
          <p:cNvCxnSpPr>
            <a:cxnSpLocks/>
            <a:stCxn id="42" idx="2"/>
          </p:cNvCxnSpPr>
          <p:nvPr/>
        </p:nvCxnSpPr>
        <p:spPr>
          <a:xfrm>
            <a:off x="3110201" y="3662725"/>
            <a:ext cx="0" cy="477078"/>
          </a:xfrm>
          <a:prstGeom prst="line">
            <a:avLst/>
          </a:prstGeom>
          <a:noFill/>
          <a:ln w="38100" cap="flat" cmpd="sng" algn="ctr">
            <a:solidFill>
              <a:srgbClr val="E57459"/>
            </a:solidFill>
            <a:prstDash val="solid"/>
            <a:round/>
            <a:headEnd type="arrow" w="med" len="med"/>
            <a:tailEnd type="arrow" w="med" len="med"/>
          </a:ln>
          <a:effectLst/>
        </p:spPr>
      </p:cxnSp>
      <p:sp>
        <p:nvSpPr>
          <p:cNvPr id="36" name="Rectangle 35">
            <a:extLst>
              <a:ext uri="{FF2B5EF4-FFF2-40B4-BE49-F238E27FC236}">
                <a16:creationId xmlns:a16="http://schemas.microsoft.com/office/drawing/2014/main" id="{4B57AA06-01B3-B540-D412-62581D5BC162}"/>
              </a:ext>
            </a:extLst>
          </p:cNvPr>
          <p:cNvSpPr/>
          <p:nvPr/>
        </p:nvSpPr>
        <p:spPr>
          <a:xfrm>
            <a:off x="583579" y="4235304"/>
            <a:ext cx="5087110" cy="477078"/>
          </a:xfrm>
          <a:prstGeom prst="rect">
            <a:avLst/>
          </a:prstGeom>
          <a:solidFill>
            <a:srgbClr val="2767F2"/>
          </a:solidFill>
          <a:ln w="57150" cap="flat" cmpd="sng" algn="ctr">
            <a:solidFill>
              <a:srgbClr val="2767F2"/>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FFFF"/>
                </a:solidFill>
                <a:effectLst/>
                <a:uLnTx/>
                <a:uFillTx/>
                <a:latin typeface="+mj-lt"/>
                <a:ea typeface="+mn-ea"/>
                <a:cs typeface="+mn-cs"/>
              </a:rPr>
              <a:t>Departmental Initiatives</a:t>
            </a:r>
          </a:p>
        </p:txBody>
      </p:sp>
      <p:sp>
        <p:nvSpPr>
          <p:cNvPr id="34" name="Rectangle 33">
            <a:extLst>
              <a:ext uri="{FF2B5EF4-FFF2-40B4-BE49-F238E27FC236}">
                <a16:creationId xmlns:a16="http://schemas.microsoft.com/office/drawing/2014/main" id="{2B6C53DA-859C-99E7-C300-441DC034DBAB}"/>
              </a:ext>
            </a:extLst>
          </p:cNvPr>
          <p:cNvSpPr/>
          <p:nvPr/>
        </p:nvSpPr>
        <p:spPr>
          <a:xfrm>
            <a:off x="583579" y="4712382"/>
            <a:ext cx="1481560" cy="815704"/>
          </a:xfrm>
          <a:prstGeom prst="rect">
            <a:avLst/>
          </a:prstGeom>
          <a:solidFill>
            <a:srgbClr val="FFFFFF"/>
          </a:solidFill>
          <a:ln w="57150" cap="flat" cmpd="sng" algn="ctr">
            <a:solidFill>
              <a:srgbClr val="2767F2"/>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i="1" kern="0" dirty="0">
                <a:solidFill>
                  <a:srgbClr val="000026"/>
                </a:solidFill>
                <a:latin typeface="+mj-lt"/>
              </a:rPr>
              <a:t>&lt;insert&gt;</a:t>
            </a:r>
          </a:p>
        </p:txBody>
      </p:sp>
      <p:sp>
        <p:nvSpPr>
          <p:cNvPr id="43" name="Rectangle 42">
            <a:extLst>
              <a:ext uri="{FF2B5EF4-FFF2-40B4-BE49-F238E27FC236}">
                <a16:creationId xmlns:a16="http://schemas.microsoft.com/office/drawing/2014/main" id="{775D7C6F-CB5F-565F-01FA-9D81C524CE44}"/>
              </a:ext>
            </a:extLst>
          </p:cNvPr>
          <p:cNvSpPr/>
          <p:nvPr/>
        </p:nvSpPr>
        <p:spPr>
          <a:xfrm>
            <a:off x="583579" y="5528086"/>
            <a:ext cx="1481560" cy="815704"/>
          </a:xfrm>
          <a:prstGeom prst="rect">
            <a:avLst/>
          </a:prstGeom>
          <a:solidFill>
            <a:srgbClr val="FFFFFF"/>
          </a:solidFill>
          <a:ln w="57150" cap="flat" cmpd="sng" algn="ctr">
            <a:solidFill>
              <a:srgbClr val="2767F2"/>
            </a:solidFill>
            <a:prstDash val="solid"/>
            <a:miter lim="800000"/>
          </a:ln>
          <a:effectLst/>
        </p:spPr>
        <p:txBody>
          <a:bodyPr lIns="91440" tIns="45720" rIns="91440" bIns="45720" rtlCol="0" anchor="ctr"/>
          <a:lstStyle/>
          <a:p>
            <a:pPr marL="0" marR="0" lvl="0" indent="0" algn="ctr" defTabSz="914400">
              <a:lnSpc>
                <a:spcPct val="100000"/>
              </a:lnSpc>
              <a:spcBef>
                <a:spcPts val="0"/>
              </a:spcBef>
              <a:spcAft>
                <a:spcPts val="0"/>
              </a:spcAft>
              <a:buNone/>
              <a:tabLst/>
              <a:defRPr/>
            </a:pPr>
            <a:r>
              <a:rPr lang="en-US" sz="1400" kern="0">
                <a:solidFill>
                  <a:srgbClr val="000026"/>
                </a:solidFill>
                <a:latin typeface="+mj-lt"/>
              </a:rPr>
              <a:t>Sponsor:</a:t>
            </a:r>
            <a:endParaRPr lang="en-US">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26"/>
              </a:solidFill>
              <a:effectLst/>
              <a:uLnTx/>
              <a:uFillTx/>
              <a:latin typeface="+mj-lt"/>
              <a:ea typeface="+mn-ea"/>
              <a:cs typeface="+mn-cs"/>
            </a:endParaRPr>
          </a:p>
        </p:txBody>
      </p:sp>
      <p:sp>
        <p:nvSpPr>
          <p:cNvPr id="37" name="Rectangle 36">
            <a:extLst>
              <a:ext uri="{FF2B5EF4-FFF2-40B4-BE49-F238E27FC236}">
                <a16:creationId xmlns:a16="http://schemas.microsoft.com/office/drawing/2014/main" id="{198924A6-8A7B-DE4A-9C4F-045E51E93959}"/>
              </a:ext>
            </a:extLst>
          </p:cNvPr>
          <p:cNvSpPr/>
          <p:nvPr/>
        </p:nvSpPr>
        <p:spPr>
          <a:xfrm>
            <a:off x="2389256" y="4712382"/>
            <a:ext cx="1481560" cy="815704"/>
          </a:xfrm>
          <a:prstGeom prst="rect">
            <a:avLst/>
          </a:prstGeom>
          <a:solidFill>
            <a:srgbClr val="FFFFFF"/>
          </a:solidFill>
          <a:ln w="57150" cap="flat" cmpd="sng" algn="ctr">
            <a:solidFill>
              <a:srgbClr val="2767F2"/>
            </a:solidFill>
            <a:prstDash val="solid"/>
            <a:miter lim="800000"/>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rgbClr val="000026"/>
                </a:solidFill>
                <a:effectLst/>
                <a:uLnTx/>
                <a:uFillTx/>
                <a:latin typeface="+mj-lt"/>
                <a:ea typeface="+mn-ea"/>
                <a:cs typeface="+mn-cs"/>
              </a:rPr>
              <a:t>&lt;insert&gt;</a:t>
            </a:r>
          </a:p>
        </p:txBody>
      </p:sp>
      <p:sp>
        <p:nvSpPr>
          <p:cNvPr id="44" name="Rectangle 43">
            <a:extLst>
              <a:ext uri="{FF2B5EF4-FFF2-40B4-BE49-F238E27FC236}">
                <a16:creationId xmlns:a16="http://schemas.microsoft.com/office/drawing/2014/main" id="{24061C33-24FB-98E3-70E6-E3040255EDE5}"/>
              </a:ext>
            </a:extLst>
          </p:cNvPr>
          <p:cNvSpPr/>
          <p:nvPr/>
        </p:nvSpPr>
        <p:spPr>
          <a:xfrm>
            <a:off x="2386354" y="5528086"/>
            <a:ext cx="1481560" cy="815704"/>
          </a:xfrm>
          <a:prstGeom prst="rect">
            <a:avLst/>
          </a:prstGeom>
          <a:solidFill>
            <a:srgbClr val="FFFFFF"/>
          </a:solidFill>
          <a:ln w="57150" cap="flat" cmpd="sng" algn="ctr">
            <a:solidFill>
              <a:srgbClr val="2767F2"/>
            </a:solidFill>
            <a:prstDash val="solid"/>
            <a:miter lim="800000"/>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a:solidFill>
                  <a:srgbClr val="000026"/>
                </a:solidFill>
                <a:latin typeface="+mj-lt"/>
              </a:rPr>
              <a:t>Sponsor:</a:t>
            </a:r>
            <a:endParaRPr kumimoji="0" lang="en-US" sz="1400" b="0" i="0" u="none" strike="noStrike" kern="0" cap="none" spc="0" normalizeH="0" baseline="0" noProof="0">
              <a:ln>
                <a:noFill/>
              </a:ln>
              <a:solidFill>
                <a:srgbClr val="000026"/>
              </a:solidFill>
              <a:effectLst/>
              <a:uLnTx/>
              <a:uFillTx/>
              <a:latin typeface="+mj-lt"/>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26"/>
              </a:solidFill>
              <a:effectLst/>
              <a:uLnTx/>
              <a:uFillTx/>
              <a:latin typeface="+mj-lt"/>
              <a:ea typeface="+mn-ea"/>
              <a:cs typeface="+mn-cs"/>
            </a:endParaRPr>
          </a:p>
        </p:txBody>
      </p:sp>
      <p:sp>
        <p:nvSpPr>
          <p:cNvPr id="38" name="Rectangle 37">
            <a:extLst>
              <a:ext uri="{FF2B5EF4-FFF2-40B4-BE49-F238E27FC236}">
                <a16:creationId xmlns:a16="http://schemas.microsoft.com/office/drawing/2014/main" id="{BDCE0C1D-E52F-7E4D-E6AD-C509B339FC7F}"/>
              </a:ext>
            </a:extLst>
          </p:cNvPr>
          <p:cNvSpPr/>
          <p:nvPr/>
        </p:nvSpPr>
        <p:spPr>
          <a:xfrm>
            <a:off x="4189129" y="4712382"/>
            <a:ext cx="1481560" cy="815704"/>
          </a:xfrm>
          <a:prstGeom prst="rect">
            <a:avLst/>
          </a:prstGeom>
          <a:solidFill>
            <a:srgbClr val="FFFFFF"/>
          </a:solidFill>
          <a:ln w="57150" cap="flat" cmpd="sng" algn="ctr">
            <a:solidFill>
              <a:srgbClr val="2767F2"/>
            </a:solidFill>
            <a:prstDash val="solid"/>
            <a:miter lim="800000"/>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a:ln>
                  <a:noFill/>
                </a:ln>
                <a:solidFill>
                  <a:srgbClr val="000026"/>
                </a:solidFill>
                <a:effectLst/>
                <a:uLnTx/>
                <a:uFillTx/>
                <a:latin typeface="+mj-lt"/>
                <a:ea typeface="+mn-ea"/>
                <a:cs typeface="+mn-cs"/>
              </a:rPr>
              <a:t>&lt;insert&gt;</a:t>
            </a:r>
          </a:p>
        </p:txBody>
      </p:sp>
      <p:sp>
        <p:nvSpPr>
          <p:cNvPr id="45" name="Rectangle 44">
            <a:extLst>
              <a:ext uri="{FF2B5EF4-FFF2-40B4-BE49-F238E27FC236}">
                <a16:creationId xmlns:a16="http://schemas.microsoft.com/office/drawing/2014/main" id="{BCA45DD0-37DC-C210-8059-1B3B6371851D}"/>
              </a:ext>
            </a:extLst>
          </p:cNvPr>
          <p:cNvSpPr/>
          <p:nvPr/>
        </p:nvSpPr>
        <p:spPr>
          <a:xfrm>
            <a:off x="4189129" y="5528086"/>
            <a:ext cx="1481560" cy="815704"/>
          </a:xfrm>
          <a:prstGeom prst="rect">
            <a:avLst/>
          </a:prstGeom>
          <a:solidFill>
            <a:srgbClr val="FFFFFF"/>
          </a:solidFill>
          <a:ln w="57150" cap="flat" cmpd="sng" algn="ctr">
            <a:solidFill>
              <a:srgbClr val="2767F2"/>
            </a:solidFill>
            <a:prstDash val="solid"/>
            <a:miter lim="800000"/>
          </a:ln>
          <a:effectLst/>
        </p:spPr>
        <p:txBody>
          <a:bodyPr lIns="91440" tIns="45720" rIns="91440" bIns="45720" rtlCol="0" anchor="ctr"/>
          <a:lstStyle/>
          <a:p>
            <a:pPr marL="0" marR="0" lvl="0" indent="0" algn="ctr" defTabSz="914400">
              <a:lnSpc>
                <a:spcPct val="100000"/>
              </a:lnSpc>
              <a:spcBef>
                <a:spcPts val="0"/>
              </a:spcBef>
              <a:spcAft>
                <a:spcPts val="0"/>
              </a:spcAft>
              <a:buNone/>
              <a:tabLst/>
              <a:defRPr/>
            </a:pPr>
            <a:r>
              <a:rPr lang="en-US" sz="1400" kern="0">
                <a:solidFill>
                  <a:srgbClr val="000026"/>
                </a:solidFill>
                <a:latin typeface="+mj-lt"/>
              </a:rPr>
              <a:t>Sponsor:</a:t>
            </a:r>
            <a:endParaRPr lang="en-US">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26"/>
              </a:solidFill>
              <a:effectLst/>
              <a:uLnTx/>
              <a:uFillTx/>
              <a:latin typeface="+mj-lt"/>
              <a:ea typeface="+mn-ea"/>
              <a:cs typeface="+mn-cs"/>
            </a:endParaRPr>
          </a:p>
        </p:txBody>
      </p:sp>
      <p:sp>
        <p:nvSpPr>
          <p:cNvPr id="9" name="Right Brace 8" descr="Arrow leading from “Departmental Initiatives” to the following.">
            <a:extLst>
              <a:ext uri="{FF2B5EF4-FFF2-40B4-BE49-F238E27FC236}">
                <a16:creationId xmlns:a16="http://schemas.microsoft.com/office/drawing/2014/main" id="{69B4B601-CDB5-1B76-EA4A-8AA82F21052B}"/>
              </a:ext>
            </a:extLst>
          </p:cNvPr>
          <p:cNvSpPr/>
          <p:nvPr/>
        </p:nvSpPr>
        <p:spPr>
          <a:xfrm>
            <a:off x="5777344" y="4256825"/>
            <a:ext cx="221673" cy="208696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mj-lt"/>
            </a:endParaRPr>
          </a:p>
        </p:txBody>
      </p:sp>
      <p:sp>
        <p:nvSpPr>
          <p:cNvPr id="3" name="TextBox 2">
            <a:extLst>
              <a:ext uri="{FF2B5EF4-FFF2-40B4-BE49-F238E27FC236}">
                <a16:creationId xmlns:a16="http://schemas.microsoft.com/office/drawing/2014/main" id="{4BFB6F1E-7138-560E-3602-79F7AFDBEDA8}"/>
              </a:ext>
            </a:extLst>
          </p:cNvPr>
          <p:cNvSpPr txBox="1"/>
          <p:nvPr/>
        </p:nvSpPr>
        <p:spPr>
          <a:xfrm>
            <a:off x="6096000" y="4332288"/>
            <a:ext cx="5787888" cy="2123658"/>
          </a:xfrm>
          <a:prstGeom prst="rect">
            <a:avLst/>
          </a:prstGeom>
          <a:noFill/>
        </p:spPr>
        <p:txBody>
          <a:bodyPr wrap="square">
            <a:spAutoFit/>
          </a:bodyPr>
          <a:lstStyle/>
          <a:p>
            <a:pPr marL="285750" indent="-285750">
              <a:buFont typeface="Arial" panose="020B0604020202020204" pitchFamily="34" charset="0"/>
              <a:buChar char="•"/>
            </a:pPr>
            <a:r>
              <a:rPr lang="en-US" sz="1100" b="1">
                <a:latin typeface="+mj-lt"/>
              </a:rPr>
              <a:t>Marketing Department Examples</a:t>
            </a:r>
          </a:p>
          <a:p>
            <a:pPr marL="742950" lvl="1" indent="-285750">
              <a:buFont typeface="Arial" panose="020B0604020202020204" pitchFamily="34" charset="0"/>
              <a:buChar char="•"/>
            </a:pPr>
            <a:r>
              <a:rPr lang="en-US" sz="1100">
                <a:latin typeface="+mj-lt"/>
              </a:rPr>
              <a:t>Rollout of New Website</a:t>
            </a:r>
          </a:p>
          <a:p>
            <a:pPr marL="742950" lvl="1" indent="-285750">
              <a:buFont typeface="Arial" panose="020B0604020202020204" pitchFamily="34" charset="0"/>
              <a:buChar char="•"/>
            </a:pPr>
            <a:r>
              <a:rPr lang="en-US" sz="1100">
                <a:latin typeface="+mj-lt"/>
              </a:rPr>
              <a:t>Revamp of Customer Stories</a:t>
            </a:r>
          </a:p>
          <a:p>
            <a:pPr marL="285750" indent="-285750">
              <a:buFont typeface="Arial" panose="020B0604020202020204" pitchFamily="34" charset="0"/>
              <a:buChar char="•"/>
            </a:pPr>
            <a:r>
              <a:rPr lang="en-US" sz="1100" b="1">
                <a:latin typeface="+mj-lt"/>
              </a:rPr>
              <a:t>Sales Department Examples</a:t>
            </a:r>
          </a:p>
          <a:p>
            <a:pPr marL="742950" lvl="1" indent="-285750">
              <a:buFont typeface="Arial" panose="020B0604020202020204" pitchFamily="34" charset="0"/>
              <a:buChar char="•"/>
            </a:pPr>
            <a:r>
              <a:rPr lang="en-US" sz="1100">
                <a:latin typeface="+mj-lt"/>
              </a:rPr>
              <a:t>Accessible Internal Training Program</a:t>
            </a:r>
          </a:p>
          <a:p>
            <a:pPr marL="742950" lvl="1" indent="-285750">
              <a:buFont typeface="Arial" panose="020B0604020202020204" pitchFamily="34" charset="0"/>
              <a:buChar char="•"/>
            </a:pPr>
            <a:r>
              <a:rPr lang="en-US" sz="1100">
                <a:latin typeface="+mj-lt"/>
              </a:rPr>
              <a:t>Document Remediation Program</a:t>
            </a:r>
          </a:p>
          <a:p>
            <a:pPr marL="285750" indent="-285750">
              <a:buFont typeface="Arial" panose="020B0604020202020204" pitchFamily="34" charset="0"/>
              <a:buChar char="•"/>
            </a:pPr>
            <a:r>
              <a:rPr lang="en-US" sz="1100" b="1">
                <a:latin typeface="+mj-lt"/>
              </a:rPr>
              <a:t>HR Department Examples</a:t>
            </a:r>
          </a:p>
          <a:p>
            <a:pPr marL="742950" lvl="1" indent="-285750">
              <a:buFont typeface="Arial" panose="020B0604020202020204" pitchFamily="34" charset="0"/>
              <a:buChar char="•"/>
            </a:pPr>
            <a:r>
              <a:rPr lang="en-US" sz="1100">
                <a:latin typeface="+mj-lt"/>
              </a:rPr>
              <a:t>Accessibility Adopted by HR</a:t>
            </a:r>
          </a:p>
          <a:p>
            <a:pPr marL="742950" lvl="1" indent="-285750">
              <a:buFont typeface="Arial" panose="020B0604020202020204" pitchFamily="34" charset="0"/>
              <a:buChar char="•"/>
            </a:pPr>
            <a:endParaRPr lang="en-US" sz="1100">
              <a:latin typeface="+mj-lt"/>
            </a:endParaRPr>
          </a:p>
          <a:p>
            <a:r>
              <a:rPr lang="en-US" sz="1100" i="1">
                <a:latin typeface="+mj-lt"/>
              </a:rPr>
              <a:t>Not sure what to put? </a:t>
            </a:r>
          </a:p>
          <a:p>
            <a:r>
              <a:rPr lang="en-US" sz="1100" i="1">
                <a:latin typeface="+mj-lt"/>
              </a:rPr>
              <a:t>What projects are you or your coworkers currently working on? Are they related to any digital material whether internal or external?</a:t>
            </a:r>
          </a:p>
        </p:txBody>
      </p:sp>
    </p:spTree>
    <p:extLst>
      <p:ext uri="{BB962C8B-B14F-4D97-AF65-F5344CB8AC3E}">
        <p14:creationId xmlns:p14="http://schemas.microsoft.com/office/powerpoint/2010/main" val="3591247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phic 1" descr="Siteimprove logo">
            <a:extLst>
              <a:ext uri="{FF2B5EF4-FFF2-40B4-BE49-F238E27FC236}">
                <a16:creationId xmlns:a16="http://schemas.microsoft.com/office/drawing/2014/main" id="{19C1CAC2-D33B-C474-7298-AD2C402B6E3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6200000">
            <a:off x="-254759" y="3370376"/>
            <a:ext cx="1003436" cy="139610"/>
          </a:xfrm>
          <a:prstGeom prst="rect">
            <a:avLst/>
          </a:prstGeom>
        </p:spPr>
      </p:pic>
      <p:sp>
        <p:nvSpPr>
          <p:cNvPr id="8" name="Title 7">
            <a:extLst>
              <a:ext uri="{FF2B5EF4-FFF2-40B4-BE49-F238E27FC236}">
                <a16:creationId xmlns:a16="http://schemas.microsoft.com/office/drawing/2014/main" id="{9A26C386-A742-4EA6-9F3B-4F2119C5A488}"/>
              </a:ext>
              <a:ext uri="{C183D7F6-B498-43B3-948B-1728B52AA6E4}">
                <adec:decorative xmlns:adec="http://schemas.microsoft.com/office/drawing/2017/decorative" val="0"/>
              </a:ext>
            </a:extLst>
          </p:cNvPr>
          <p:cNvSpPr>
            <a:spLocks noGrp="1"/>
          </p:cNvSpPr>
          <p:nvPr>
            <p:ph type="title"/>
          </p:nvPr>
        </p:nvSpPr>
        <p:spPr>
          <a:xfrm>
            <a:off x="468313" y="1468438"/>
            <a:ext cx="11723687" cy="3919537"/>
          </a:xfrm>
        </p:spPr>
        <p:txBody>
          <a:bodyPr/>
          <a:lstStyle/>
          <a:p>
            <a:r>
              <a:rPr lang="en-US" dirty="0"/>
              <a:t>Template</a:t>
            </a:r>
            <a:br>
              <a:rPr lang="en-US" sz="1800" dirty="0"/>
            </a:br>
            <a:br>
              <a:rPr lang="en-US" sz="1800" dirty="0"/>
            </a:br>
            <a:r>
              <a:rPr lang="en-US" sz="1800" b="1" dirty="0"/>
              <a:t>Directions: </a:t>
            </a:r>
            <a:br>
              <a:rPr lang="en-US" sz="1800" dirty="0"/>
            </a:br>
            <a:r>
              <a:rPr lang="en-US" sz="1800" dirty="0"/>
              <a:t>Utilize this program charter template to assist in identifying the value narrative and scope of your Inclusivity Program. Please note, example text has been inserted though you are encouraged to adjust the language to best match the needs of your organization.</a:t>
            </a:r>
            <a:endParaRPr lang="en-DK" sz="1800" dirty="0"/>
          </a:p>
        </p:txBody>
      </p:sp>
      <p:sp>
        <p:nvSpPr>
          <p:cNvPr id="3" name="Slide Number Placeholder 2">
            <a:extLst>
              <a:ext uri="{FF2B5EF4-FFF2-40B4-BE49-F238E27FC236}">
                <a16:creationId xmlns:a16="http://schemas.microsoft.com/office/drawing/2014/main" id="{A5BC6948-3BD3-4DA4-8608-477B6E1E8E0A}"/>
              </a:ext>
              <a:ext uri="{C183D7F6-B498-43B3-948B-1728B52AA6E4}">
                <adec:decorative xmlns:adec="http://schemas.microsoft.com/office/drawing/2017/decorative" val="1"/>
              </a:ext>
            </a:extLst>
          </p:cNvPr>
          <p:cNvSpPr>
            <a:spLocks noGrp="1"/>
          </p:cNvSpPr>
          <p:nvPr>
            <p:ph type="sldNum" sz="quarter" idx="12"/>
          </p:nvPr>
        </p:nvSpPr>
        <p:spPr/>
        <p:txBody>
          <a:bodyPr/>
          <a:lstStyle/>
          <a:p>
            <a:fld id="{D78E96AE-B5B5-49FC-BED4-FF80B77E5CAF}" type="slidenum">
              <a:rPr lang="en-DK" smtClean="0"/>
              <a:pPr/>
              <a:t>2</a:t>
            </a:fld>
            <a:endParaRPr lang="en-DK"/>
          </a:p>
        </p:txBody>
      </p:sp>
    </p:spTree>
    <p:extLst>
      <p:ext uri="{BB962C8B-B14F-4D97-AF65-F5344CB8AC3E}">
        <p14:creationId xmlns:p14="http://schemas.microsoft.com/office/powerpoint/2010/main" val="3611732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F2CAE70-075F-032F-3663-1CBFCD43D32D}"/>
              </a:ext>
            </a:extLst>
          </p:cNvPr>
          <p:cNvSpPr>
            <a:spLocks noGrp="1"/>
          </p:cNvSpPr>
          <p:nvPr>
            <p:ph type="ctrTitle"/>
          </p:nvPr>
        </p:nvSpPr>
        <p:spPr>
          <a:xfrm>
            <a:off x="1523999" y="49388"/>
            <a:ext cx="9144000" cy="182880"/>
          </a:xfrm>
        </p:spPr>
        <p:txBody>
          <a:bodyPr vert="horz" lIns="91440" tIns="45720" rIns="91440" bIns="45720" rtlCol="0" anchor="b">
            <a:normAutofit fontScale="90000"/>
          </a:bodyPr>
          <a:lstStyle/>
          <a:p>
            <a:r>
              <a:rPr lang="en-US" sz="800" dirty="0">
                <a:solidFill>
                  <a:schemeClr val="bg1"/>
                </a:solidFill>
              </a:rPr>
              <a:t>Inclusivity Program Charter</a:t>
            </a:r>
            <a:endParaRPr lang="en-CA" sz="800" dirty="0">
              <a:solidFill>
                <a:schemeClr val="bg1"/>
              </a:solidFill>
            </a:endParaRPr>
          </a:p>
        </p:txBody>
      </p:sp>
      <p:sp>
        <p:nvSpPr>
          <p:cNvPr id="8" name="TextBox 7">
            <a:extLst>
              <a:ext uri="{FF2B5EF4-FFF2-40B4-BE49-F238E27FC236}">
                <a16:creationId xmlns:a16="http://schemas.microsoft.com/office/drawing/2014/main" id="{D3E392D4-1989-6D56-6003-835161027E03}"/>
              </a:ext>
            </a:extLst>
          </p:cNvPr>
          <p:cNvSpPr txBox="1">
            <a:spLocks/>
          </p:cNvSpPr>
          <p:nvPr/>
        </p:nvSpPr>
        <p:spPr>
          <a:xfrm>
            <a:off x="936620" y="640630"/>
            <a:ext cx="854602"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mj-lt"/>
                <a:ea typeface="+mn-ea"/>
                <a:cs typeface="+mn-cs"/>
              </a:rPr>
              <a:t>Insert Company Logo</a:t>
            </a:r>
          </a:p>
        </p:txBody>
      </p:sp>
      <p:graphicFrame>
        <p:nvGraphicFramePr>
          <p:cNvPr id="6" name="Table 4">
            <a:extLst>
              <a:ext uri="{FF2B5EF4-FFF2-40B4-BE49-F238E27FC236}">
                <a16:creationId xmlns:a16="http://schemas.microsoft.com/office/drawing/2014/main" id="{0CAED410-326D-4600-0DF1-D9F0079DB236}"/>
              </a:ext>
            </a:extLst>
          </p:cNvPr>
          <p:cNvGraphicFramePr>
            <a:graphicFrameLocks noGrp="1"/>
          </p:cNvGraphicFramePr>
          <p:nvPr>
            <p:extLst>
              <p:ext uri="{D42A27DB-BD31-4B8C-83A1-F6EECF244321}">
                <p14:modId xmlns:p14="http://schemas.microsoft.com/office/powerpoint/2010/main" val="2721018156"/>
              </p:ext>
            </p:extLst>
          </p:nvPr>
        </p:nvGraphicFramePr>
        <p:xfrm>
          <a:off x="459038" y="329385"/>
          <a:ext cx="11273923" cy="6296347"/>
        </p:xfrm>
        <a:graphic>
          <a:graphicData uri="http://schemas.openxmlformats.org/drawingml/2006/table">
            <a:tbl>
              <a:tblPr firstRow="1" bandRow="1"/>
              <a:tblGrid>
                <a:gridCol w="4509568">
                  <a:extLst>
                    <a:ext uri="{9D8B030D-6E8A-4147-A177-3AD203B41FA5}">
                      <a16:colId xmlns:a16="http://schemas.microsoft.com/office/drawing/2014/main" val="3754206473"/>
                    </a:ext>
                  </a:extLst>
                </a:gridCol>
                <a:gridCol w="4509571">
                  <a:extLst>
                    <a:ext uri="{9D8B030D-6E8A-4147-A177-3AD203B41FA5}">
                      <a16:colId xmlns:a16="http://schemas.microsoft.com/office/drawing/2014/main" val="1508347835"/>
                    </a:ext>
                  </a:extLst>
                </a:gridCol>
                <a:gridCol w="2254784">
                  <a:extLst>
                    <a:ext uri="{9D8B030D-6E8A-4147-A177-3AD203B41FA5}">
                      <a16:colId xmlns:a16="http://schemas.microsoft.com/office/drawing/2014/main" val="4242041309"/>
                    </a:ext>
                  </a:extLst>
                </a:gridCol>
              </a:tblGrid>
              <a:tr h="1305056">
                <a:tc gridSpan="3">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100" b="0" i="0" u="none" strike="noStrike" kern="1200" cap="none" spc="0" normalizeH="0" baseline="0" noProof="0" dirty="0">
                          <a:ln>
                            <a:noFill/>
                          </a:ln>
                          <a:solidFill>
                            <a:schemeClr val="bg1"/>
                          </a:solidFill>
                          <a:effectLst/>
                          <a:uLnTx/>
                          <a:uFillTx/>
                          <a:latin typeface="+mj-lt"/>
                          <a:ea typeface="+mn-ea"/>
                          <a:cs typeface="+mn-cs"/>
                        </a:rPr>
                        <a:t>Inclusivity Program Charter</a:t>
                      </a:r>
                      <a:endParaRPr kumimoji="0" lang="en-DK" sz="4100" b="0" i="0" u="none" strike="noStrike" kern="1200" cap="none" spc="0" normalizeH="0" baseline="0" noProof="0" dirty="0">
                        <a:ln>
                          <a:noFill/>
                        </a:ln>
                        <a:solidFill>
                          <a:schemeClr val="bg1"/>
                        </a:solidFill>
                        <a:effectLst/>
                        <a:uLnTx/>
                        <a:uFillTx/>
                        <a:latin typeface="+mj-lt"/>
                        <a:ea typeface="+mn-ea"/>
                        <a:cs typeface="+mn-cs"/>
                      </a:endParaRP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solidFill>
                      <a:srgbClr val="14115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3892074"/>
                  </a:ext>
                </a:extLst>
              </a:tr>
              <a:tr h="574400">
                <a:tc>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algn="ctr"/>
                      <a:r>
                        <a:rPr lang="en-US" b="0" dirty="0">
                          <a:solidFill>
                            <a:schemeClr val="bg1"/>
                          </a:solidFill>
                          <a:latin typeface="+mj-lt"/>
                        </a:rPr>
                        <a:t>Program Overview Statement</a:t>
                      </a: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solidFill>
                      <a:srgbClr val="2767F2"/>
                    </a:solidFill>
                  </a:tcPr>
                </a:tc>
                <a:tc>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algn="ctr"/>
                      <a:r>
                        <a:rPr lang="en-US" b="0" dirty="0">
                          <a:solidFill>
                            <a:schemeClr val="bg1"/>
                          </a:solidFill>
                          <a:latin typeface="+mj-lt"/>
                        </a:rPr>
                        <a:t>Measurements of Success</a:t>
                      </a: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solidFill>
                      <a:srgbClr val="2767F2"/>
                    </a:solidFill>
                  </a:tcPr>
                </a:tc>
                <a:tc>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algn="ctr"/>
                      <a:r>
                        <a:rPr lang="en-US" b="0" dirty="0">
                          <a:solidFill>
                            <a:schemeClr val="bg1"/>
                          </a:solidFill>
                          <a:latin typeface="+mj-lt"/>
                        </a:rPr>
                        <a:t>Program Team</a:t>
                      </a: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solidFill>
                      <a:srgbClr val="2767F2"/>
                    </a:solidFill>
                  </a:tcPr>
                </a:tc>
                <a:extLst>
                  <a:ext uri="{0D108BD9-81ED-4DB2-BD59-A6C34878D82A}">
                    <a16:rowId xmlns:a16="http://schemas.microsoft.com/office/drawing/2014/main" val="201126346"/>
                  </a:ext>
                </a:extLst>
              </a:tr>
              <a:tr h="1885428">
                <a:tc rowSpan="3">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algn="ctr"/>
                      <a:r>
                        <a:rPr lang="en-US" sz="1800" b="0" i="1" dirty="0">
                          <a:solidFill>
                            <a:schemeClr val="tx2"/>
                          </a:solidFill>
                          <a:latin typeface="+mj-lt"/>
                        </a:rPr>
                        <a:t>Our team is a group of accessibility professionals who work to accelerate our company’s objectives of </a:t>
                      </a:r>
                      <a:r>
                        <a:rPr lang="en-US" sz="1800" b="0" i="1" u="sng" dirty="0">
                          <a:solidFill>
                            <a:schemeClr val="tx2"/>
                          </a:solidFill>
                          <a:latin typeface="+mj-lt"/>
                        </a:rPr>
                        <a:t>Departmental Initiative(s) </a:t>
                      </a:r>
                      <a:r>
                        <a:rPr lang="en-US" sz="1800" b="0" i="1" dirty="0">
                          <a:solidFill>
                            <a:schemeClr val="tx2"/>
                          </a:solidFill>
                          <a:latin typeface="+mj-lt"/>
                        </a:rPr>
                        <a:t>to ultimately drive </a:t>
                      </a:r>
                      <a:r>
                        <a:rPr lang="en-US" sz="1800" b="0" i="1" u="sng" dirty="0">
                          <a:solidFill>
                            <a:schemeClr val="tx2"/>
                          </a:solidFill>
                          <a:latin typeface="+mj-lt"/>
                        </a:rPr>
                        <a:t>Company Goal</a:t>
                      </a:r>
                      <a:r>
                        <a:rPr lang="en-US" sz="1800" b="0" i="1" u="none" dirty="0">
                          <a:solidFill>
                            <a:schemeClr val="tx2"/>
                          </a:solidFill>
                          <a:latin typeface="+mj-lt"/>
                        </a:rPr>
                        <a:t> by </a:t>
                      </a:r>
                      <a:r>
                        <a:rPr lang="en-US" sz="1800" b="0" i="1" dirty="0">
                          <a:solidFill>
                            <a:schemeClr val="tx2"/>
                          </a:solidFill>
                          <a:latin typeface="+mj-lt"/>
                        </a:rPr>
                        <a:t>providing the needed resources for create accessible, usable digital products—websites, apps, mobile, multimedia, learning systems, etc.</a:t>
                      </a:r>
                      <a:endParaRPr lang="en-US" sz="1800" b="0" dirty="0">
                        <a:solidFill>
                          <a:schemeClr val="tx2"/>
                        </a:solidFill>
                        <a:latin typeface="+mj-lt"/>
                      </a:endParaRPr>
                    </a:p>
                    <a:p>
                      <a:pPr algn="ctr"/>
                      <a:endParaRPr lang="en-US" b="0">
                        <a:latin typeface="+mj-lt"/>
                      </a:endParaRP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lvl="0" algn="ctr">
                        <a:buNone/>
                      </a:pPr>
                      <a:r>
                        <a:rPr lang="en-US" b="0" u="sng" dirty="0">
                          <a:solidFill>
                            <a:schemeClr val="tx2"/>
                          </a:solidFill>
                          <a:latin typeface="+mj-lt"/>
                        </a:rPr>
                        <a:t>Objective 1</a:t>
                      </a:r>
                      <a:endParaRPr lang="en-US" dirty="0"/>
                    </a:p>
                    <a:p>
                      <a:pPr lvl="0" algn="ctr">
                        <a:buNone/>
                      </a:pPr>
                      <a:r>
                        <a:rPr lang="en-US" b="0" i="1" dirty="0">
                          <a:solidFill>
                            <a:schemeClr val="tx2"/>
                          </a:solidFill>
                          <a:latin typeface="+mj-lt"/>
                        </a:rPr>
                        <a:t>Trackable KPI</a:t>
                      </a:r>
                      <a:endParaRPr lang="en-US" dirty="0"/>
                    </a:p>
                    <a:p>
                      <a:pPr lvl="0" algn="ctr">
                        <a:buNone/>
                      </a:pPr>
                      <a:r>
                        <a:rPr lang="en-US" b="0" u="sng" dirty="0">
                          <a:solidFill>
                            <a:schemeClr val="tx2"/>
                          </a:solidFill>
                          <a:latin typeface="+mj-lt"/>
                        </a:rPr>
                        <a:t>Objective 2</a:t>
                      </a:r>
                      <a:endParaRPr lang="en-US" dirty="0"/>
                    </a:p>
                    <a:p>
                      <a:pPr marL="0" marR="0" lvl="0" indent="0" algn="ctr" rtl="0">
                        <a:lnSpc>
                          <a:spcPct val="100000"/>
                        </a:lnSpc>
                        <a:spcBef>
                          <a:spcPts val="0"/>
                        </a:spcBef>
                        <a:spcAft>
                          <a:spcPts val="0"/>
                        </a:spcAft>
                        <a:buClrTx/>
                        <a:buSzTx/>
                        <a:buFontTx/>
                        <a:buNone/>
                      </a:pPr>
                      <a:r>
                        <a:rPr lang="en-US" b="0" i="1" dirty="0">
                          <a:solidFill>
                            <a:schemeClr val="tx2"/>
                          </a:solidFill>
                          <a:latin typeface="+mj-lt"/>
                        </a:rPr>
                        <a:t>Trackable KPI</a:t>
                      </a:r>
                      <a:endParaRPr lang="en-US" b="0" dirty="0">
                        <a:solidFill>
                          <a:schemeClr val="tx2"/>
                        </a:solidFill>
                        <a:latin typeface="+mj-lt"/>
                      </a:endParaRP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noFill/>
                  </a:tcPr>
                </a:tc>
                <a:tc rowSpan="3">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marL="0" indent="0" algn="ctr">
                        <a:buFont typeface="Arial" panose="020B0604020202020204" pitchFamily="34" charset="0"/>
                        <a:buNone/>
                      </a:pPr>
                      <a:r>
                        <a:rPr lang="en-US" dirty="0">
                          <a:solidFill>
                            <a:schemeClr val="tx2"/>
                          </a:solidFill>
                          <a:latin typeface="+mj-lt"/>
                        </a:rPr>
                        <a:t>Executive Sponsor</a:t>
                      </a:r>
                    </a:p>
                    <a:p>
                      <a:pPr marL="0" indent="0" algn="ctr">
                        <a:buFont typeface="Arial" panose="020B0604020202020204" pitchFamily="34" charset="0"/>
                        <a:buNone/>
                      </a:pPr>
                      <a:endParaRPr lang="en-US">
                        <a:solidFill>
                          <a:schemeClr val="tx2"/>
                        </a:solidFill>
                        <a:latin typeface="+mj-lt"/>
                      </a:endParaRPr>
                    </a:p>
                    <a:p>
                      <a:pPr marL="0" indent="0" algn="ctr">
                        <a:buFont typeface="Arial" panose="020B0604020202020204" pitchFamily="34" charset="0"/>
                        <a:buNone/>
                      </a:pPr>
                      <a:r>
                        <a:rPr lang="en-US" dirty="0">
                          <a:solidFill>
                            <a:schemeClr val="tx2"/>
                          </a:solidFill>
                          <a:latin typeface="+mj-lt"/>
                        </a:rPr>
                        <a:t>Program Leader</a:t>
                      </a:r>
                    </a:p>
                    <a:p>
                      <a:pPr marL="0" indent="0" algn="ctr">
                        <a:buFont typeface="Arial" panose="020B0604020202020204" pitchFamily="34" charset="0"/>
                        <a:buNone/>
                      </a:pPr>
                      <a:endParaRPr lang="en-US">
                        <a:solidFill>
                          <a:schemeClr val="tx2"/>
                        </a:solidFill>
                        <a:latin typeface="+mj-lt"/>
                      </a:endParaRPr>
                    </a:p>
                    <a:p>
                      <a:pPr marL="0" indent="0" algn="ctr">
                        <a:buFont typeface="Arial" panose="020B0604020202020204" pitchFamily="34" charset="0"/>
                        <a:buNone/>
                      </a:pPr>
                      <a:r>
                        <a:rPr lang="en-US" dirty="0">
                          <a:solidFill>
                            <a:schemeClr val="tx2"/>
                          </a:solidFill>
                          <a:latin typeface="+mj-lt"/>
                        </a:rPr>
                        <a:t>…</a:t>
                      </a:r>
                    </a:p>
                    <a:p>
                      <a:pPr marL="0" indent="0" algn="ctr">
                        <a:buFont typeface="Arial" panose="020B0604020202020204" pitchFamily="34" charset="0"/>
                        <a:buNone/>
                      </a:pPr>
                      <a:endParaRPr lang="en-US">
                        <a:solidFill>
                          <a:schemeClr val="tx2"/>
                        </a:solidFill>
                        <a:latin typeface="+mj-lt"/>
                      </a:endParaRPr>
                    </a:p>
                    <a:p>
                      <a:pPr marL="0" indent="0" algn="ctr">
                        <a:buFont typeface="Arial" panose="020B0604020202020204" pitchFamily="34" charset="0"/>
                        <a:buNone/>
                      </a:pPr>
                      <a:endParaRPr lang="en-US">
                        <a:solidFill>
                          <a:schemeClr val="tx2"/>
                        </a:solidFill>
                        <a:latin typeface="+mj-lt"/>
                      </a:endParaRPr>
                    </a:p>
                    <a:p>
                      <a:pPr marL="0" indent="0" algn="ctr">
                        <a:buFont typeface="Arial" panose="020B0604020202020204" pitchFamily="34" charset="0"/>
                        <a:buNone/>
                      </a:pPr>
                      <a:endParaRPr lang="en-US">
                        <a:solidFill>
                          <a:schemeClr val="tx2"/>
                        </a:solidFill>
                        <a:latin typeface="+mj-lt"/>
                      </a:endParaRPr>
                    </a:p>
                    <a:p>
                      <a:pPr marL="0" indent="0" algn="ctr">
                        <a:buFont typeface="Arial" panose="020B0604020202020204" pitchFamily="34" charset="0"/>
                        <a:buNone/>
                      </a:pPr>
                      <a:endParaRPr lang="en-US">
                        <a:latin typeface="+mj-lt"/>
                      </a:endParaRP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noFill/>
                  </a:tcPr>
                </a:tc>
                <a:extLst>
                  <a:ext uri="{0D108BD9-81ED-4DB2-BD59-A6C34878D82A}">
                    <a16:rowId xmlns:a16="http://schemas.microsoft.com/office/drawing/2014/main" val="653060369"/>
                  </a:ext>
                </a:extLst>
              </a:tr>
              <a:tr h="519783">
                <a:tc vMerge="1">
                  <a:txBody>
                    <a:bodyPr/>
                    <a:lstStyle/>
                    <a:p>
                      <a:endParaRPr lang="en-US"/>
                    </a:p>
                  </a:txBody>
                  <a:tcPr/>
                </a:tc>
                <a:tc>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algn="ctr"/>
                      <a:r>
                        <a:rPr lang="en-US" b="0" dirty="0">
                          <a:solidFill>
                            <a:schemeClr val="bg1"/>
                          </a:solidFill>
                          <a:latin typeface="+mj-lt"/>
                        </a:rPr>
                        <a:t>How to Engage with Us</a:t>
                      </a: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solidFill>
                      <a:srgbClr val="2767F2"/>
                    </a:solidFill>
                  </a:tcPr>
                </a:tc>
                <a:tc vMerge="1">
                  <a:txBody>
                    <a:bodyPr/>
                    <a:lstStyle/>
                    <a:p>
                      <a:endParaRPr lang="en-US"/>
                    </a:p>
                  </a:txBody>
                  <a:tcPr/>
                </a:tc>
                <a:extLst>
                  <a:ext uri="{0D108BD9-81ED-4DB2-BD59-A6C34878D82A}">
                    <a16:rowId xmlns:a16="http://schemas.microsoft.com/office/drawing/2014/main" val="3568757397"/>
                  </a:ext>
                </a:extLst>
              </a:tr>
              <a:tr h="1914562">
                <a:tc vMerge="1">
                  <a:txBody>
                    <a:bodyPr/>
                    <a:lstStyle/>
                    <a:p>
                      <a:endParaRPr lang="en-US"/>
                    </a:p>
                  </a:txBody>
                  <a:tcPr/>
                </a:tc>
                <a:tc>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i="1" dirty="0">
                          <a:solidFill>
                            <a:schemeClr val="tx2"/>
                          </a:solidFill>
                          <a:latin typeface="+mj-lt"/>
                        </a:rPr>
                        <a:t>Our book of work is proactively identified with department leaders to annually identify determine the objectives and scope</a:t>
                      </a:r>
                      <a:r>
                        <a:rPr lang="en-US" b="0" i="1" dirty="0">
                          <a:solidFill>
                            <a:schemeClr val="tx1"/>
                          </a:solidFill>
                          <a:latin typeface="+mj-lt"/>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1" kern="1200" dirty="0">
                        <a:solidFill>
                          <a:schemeClr val="tx2"/>
                        </a:solidFill>
                        <a:latin typeface="+mj-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1" kern="1200" dirty="0">
                          <a:solidFill>
                            <a:schemeClr val="tx2"/>
                          </a:solidFill>
                          <a:latin typeface="+mj-lt"/>
                          <a:ea typeface="+mn-ea"/>
                          <a:cs typeface="+mn-cs"/>
                        </a:rPr>
                        <a:t>You may also reach out directly if you have digital content that you would like our team to incorporate into our model.</a:t>
                      </a: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val="1948604952"/>
                  </a:ext>
                </a:extLst>
              </a:tr>
            </a:tbl>
          </a:graphicData>
        </a:graphic>
      </p:graphicFrame>
      <p:sp>
        <p:nvSpPr>
          <p:cNvPr id="7" name="Double Brace 6">
            <a:extLst>
              <a:ext uri="{FF2B5EF4-FFF2-40B4-BE49-F238E27FC236}">
                <a16:creationId xmlns:a16="http://schemas.microsoft.com/office/drawing/2014/main" id="{2081EE92-C1AE-98BB-3E25-7C3E279D005F}"/>
              </a:ext>
              <a:ext uri="{C183D7F6-B498-43B3-948B-1728B52AA6E4}">
                <adec:decorative xmlns:adec="http://schemas.microsoft.com/office/drawing/2017/decorative" val="1"/>
              </a:ext>
            </a:extLst>
          </p:cNvPr>
          <p:cNvSpPr/>
          <p:nvPr/>
        </p:nvSpPr>
        <p:spPr>
          <a:xfrm>
            <a:off x="701458" y="613775"/>
            <a:ext cx="1277654" cy="588724"/>
          </a:xfrm>
          <a:prstGeom prst="bracePair">
            <a:avLst/>
          </a:prstGeom>
          <a:noFill/>
          <a:ln w="28575"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mj-lt"/>
              <a:ea typeface="+mn-ea"/>
              <a:cs typeface="+mn-cs"/>
            </a:endParaRPr>
          </a:p>
        </p:txBody>
      </p:sp>
      <p:sp>
        <p:nvSpPr>
          <p:cNvPr id="2" name="TextBox 1">
            <a:extLst>
              <a:ext uri="{FF2B5EF4-FFF2-40B4-BE49-F238E27FC236}">
                <a16:creationId xmlns:a16="http://schemas.microsoft.com/office/drawing/2014/main" id="{5BA1FFF2-C226-FB2A-6D02-F3C40F39B870}"/>
              </a:ext>
              <a:ext uri="{C183D7F6-B498-43B3-948B-1728B52AA6E4}">
                <adec:decorative xmlns:adec="http://schemas.microsoft.com/office/drawing/2017/decorative" val="1"/>
              </a:ext>
            </a:extLst>
          </p:cNvPr>
          <p:cNvSpPr txBox="1"/>
          <p:nvPr/>
        </p:nvSpPr>
        <p:spPr>
          <a:xfrm>
            <a:off x="936620" y="640630"/>
            <a:ext cx="854602" cy="553998"/>
          </a:xfrm>
          <a:prstGeom prst="rect">
            <a:avLst/>
          </a:prstGeom>
          <a:noFill/>
        </p:spPr>
        <p:txBody>
          <a:bodyPr wrap="square" rtlCol="0">
            <a:spAutoFit/>
          </a:bodyPr>
          <a:lstStyle/>
          <a:p>
            <a:pPr algn="ctr"/>
            <a:r>
              <a:rPr lang="en-US" sz="1000">
                <a:solidFill>
                  <a:srgbClr val="FFFFFF"/>
                </a:solidFill>
                <a:latin typeface="+mj-lt"/>
              </a:rPr>
              <a:t>Insert Company Logo</a:t>
            </a:r>
          </a:p>
        </p:txBody>
      </p:sp>
    </p:spTree>
    <p:extLst>
      <p:ext uri="{BB962C8B-B14F-4D97-AF65-F5344CB8AC3E}">
        <p14:creationId xmlns:p14="http://schemas.microsoft.com/office/powerpoint/2010/main" val="2712541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1B105EC-7C91-F8A9-5C8F-B63ED3CF09E3}"/>
              </a:ext>
            </a:extLst>
          </p:cNvPr>
          <p:cNvSpPr>
            <a:spLocks noGrp="1"/>
          </p:cNvSpPr>
          <p:nvPr>
            <p:ph type="ctrTitle"/>
          </p:nvPr>
        </p:nvSpPr>
        <p:spPr>
          <a:xfrm>
            <a:off x="1523999" y="49388"/>
            <a:ext cx="9144000" cy="182880"/>
          </a:xfrm>
        </p:spPr>
        <p:txBody>
          <a:bodyPr vert="horz" lIns="91440" tIns="45720" rIns="91440" bIns="45720" rtlCol="0" anchor="b">
            <a:normAutofit fontScale="90000"/>
          </a:bodyPr>
          <a:lstStyle/>
          <a:p>
            <a:r>
              <a:rPr lang="en-US" sz="800" dirty="0">
                <a:solidFill>
                  <a:schemeClr val="bg1"/>
                </a:solidFill>
              </a:rPr>
              <a:t>Inclusivity Program Charter </a:t>
            </a:r>
            <a:endParaRPr lang="en-CA" sz="800" dirty="0">
              <a:solidFill>
                <a:schemeClr val="bg1"/>
              </a:solidFill>
            </a:endParaRPr>
          </a:p>
        </p:txBody>
      </p:sp>
      <p:graphicFrame>
        <p:nvGraphicFramePr>
          <p:cNvPr id="6" name="Table 4">
            <a:extLst>
              <a:ext uri="{FF2B5EF4-FFF2-40B4-BE49-F238E27FC236}">
                <a16:creationId xmlns:a16="http://schemas.microsoft.com/office/drawing/2014/main" id="{0CAED410-326D-4600-0DF1-D9F0079DB236}"/>
              </a:ext>
            </a:extLst>
          </p:cNvPr>
          <p:cNvGraphicFramePr>
            <a:graphicFrameLocks noGrp="1"/>
          </p:cNvGraphicFramePr>
          <p:nvPr>
            <p:extLst>
              <p:ext uri="{D42A27DB-BD31-4B8C-83A1-F6EECF244321}">
                <p14:modId xmlns:p14="http://schemas.microsoft.com/office/powerpoint/2010/main" val="3923961789"/>
              </p:ext>
            </p:extLst>
          </p:nvPr>
        </p:nvGraphicFramePr>
        <p:xfrm>
          <a:off x="459038" y="329385"/>
          <a:ext cx="11273923" cy="6199229"/>
        </p:xfrm>
        <a:graphic>
          <a:graphicData uri="http://schemas.openxmlformats.org/drawingml/2006/table">
            <a:tbl>
              <a:tblPr firstRow="1" bandRow="1"/>
              <a:tblGrid>
                <a:gridCol w="4509568">
                  <a:extLst>
                    <a:ext uri="{9D8B030D-6E8A-4147-A177-3AD203B41FA5}">
                      <a16:colId xmlns:a16="http://schemas.microsoft.com/office/drawing/2014/main" val="3754206473"/>
                    </a:ext>
                  </a:extLst>
                </a:gridCol>
                <a:gridCol w="4509571">
                  <a:extLst>
                    <a:ext uri="{9D8B030D-6E8A-4147-A177-3AD203B41FA5}">
                      <a16:colId xmlns:a16="http://schemas.microsoft.com/office/drawing/2014/main" val="1508347835"/>
                    </a:ext>
                  </a:extLst>
                </a:gridCol>
                <a:gridCol w="2254784">
                  <a:extLst>
                    <a:ext uri="{9D8B030D-6E8A-4147-A177-3AD203B41FA5}">
                      <a16:colId xmlns:a16="http://schemas.microsoft.com/office/drawing/2014/main" val="4242041309"/>
                    </a:ext>
                  </a:extLst>
                </a:gridCol>
              </a:tblGrid>
              <a:tr h="1305056">
                <a:tc gridSpan="3">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100" b="0" i="0" u="none" strike="noStrike" kern="1200" cap="none" spc="0" normalizeH="0" baseline="0" noProof="0">
                          <a:ln>
                            <a:noFill/>
                          </a:ln>
                          <a:solidFill>
                            <a:schemeClr val="bg1"/>
                          </a:solidFill>
                          <a:effectLst/>
                          <a:uLnTx/>
                          <a:uFillTx/>
                          <a:latin typeface="+mj-lt"/>
                          <a:ea typeface="+mn-ea"/>
                          <a:cs typeface="+mn-cs"/>
                        </a:rPr>
                        <a:t>Inclusivity Program Charter</a:t>
                      </a:r>
                      <a:endParaRPr kumimoji="0" lang="en-DK" sz="4100" b="0" i="0" u="none" strike="noStrike" kern="1200" cap="none" spc="0" normalizeH="0" baseline="0" noProof="0">
                        <a:ln>
                          <a:noFill/>
                        </a:ln>
                        <a:solidFill>
                          <a:schemeClr val="bg1"/>
                        </a:solidFill>
                        <a:effectLst/>
                        <a:uLnTx/>
                        <a:uFillTx/>
                        <a:latin typeface="+mj-lt"/>
                        <a:ea typeface="+mn-ea"/>
                        <a:cs typeface="+mn-cs"/>
                      </a:endParaRP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solidFill>
                      <a:srgbClr val="14115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3892074"/>
                  </a:ext>
                </a:extLst>
              </a:tr>
              <a:tr h="574400">
                <a:tc>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algn="ctr"/>
                      <a:r>
                        <a:rPr lang="en-US" b="0">
                          <a:solidFill>
                            <a:schemeClr val="bg1"/>
                          </a:solidFill>
                          <a:latin typeface="+mj-lt"/>
                        </a:rPr>
                        <a:t>Program Overview Statement</a:t>
                      </a: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solidFill>
                      <a:srgbClr val="2767F2"/>
                    </a:solidFill>
                  </a:tcPr>
                </a:tc>
                <a:tc>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algn="ctr"/>
                      <a:r>
                        <a:rPr lang="en-US" b="0">
                          <a:solidFill>
                            <a:schemeClr val="bg1"/>
                          </a:solidFill>
                          <a:latin typeface="+mj-lt"/>
                        </a:rPr>
                        <a:t>Measurements of Success</a:t>
                      </a: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solidFill>
                      <a:srgbClr val="2767F2"/>
                    </a:solidFill>
                  </a:tcPr>
                </a:tc>
                <a:tc>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algn="ctr"/>
                      <a:r>
                        <a:rPr lang="en-US" b="0">
                          <a:solidFill>
                            <a:schemeClr val="bg1"/>
                          </a:solidFill>
                          <a:latin typeface="+mj-lt"/>
                        </a:rPr>
                        <a:t>Program Team</a:t>
                      </a: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solidFill>
                      <a:srgbClr val="2767F2"/>
                    </a:solidFill>
                  </a:tcPr>
                </a:tc>
                <a:extLst>
                  <a:ext uri="{0D108BD9-81ED-4DB2-BD59-A6C34878D82A}">
                    <a16:rowId xmlns:a16="http://schemas.microsoft.com/office/drawing/2014/main" val="201126346"/>
                  </a:ext>
                </a:extLst>
              </a:tr>
              <a:tr h="1885428">
                <a:tc rowSpan="3">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algn="ctr"/>
                      <a:endParaRPr lang="en-US" sz="1800" b="0" i="1">
                        <a:solidFill>
                          <a:schemeClr val="tx2"/>
                        </a:solidFill>
                        <a:latin typeface="+mj-lt"/>
                      </a:endParaRP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algn="ctr"/>
                      <a:endParaRPr lang="en-US" b="0" u="sng">
                        <a:solidFill>
                          <a:schemeClr val="tx2"/>
                        </a:solidFill>
                        <a:latin typeface="+mj-lt"/>
                      </a:endParaRP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noFill/>
                  </a:tcPr>
                </a:tc>
                <a:tc rowSpan="3">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marL="0" indent="0" algn="ctr">
                        <a:buFont typeface="Arial" panose="020B0604020202020204" pitchFamily="34" charset="0"/>
                        <a:buNone/>
                      </a:pPr>
                      <a:endParaRPr lang="en-US">
                        <a:solidFill>
                          <a:schemeClr val="tx2"/>
                        </a:solidFill>
                        <a:latin typeface="+mj-lt"/>
                      </a:endParaRPr>
                    </a:p>
                    <a:p>
                      <a:pPr marL="0" indent="0" algn="ctr">
                        <a:buFont typeface="Arial" panose="020B0604020202020204" pitchFamily="34" charset="0"/>
                        <a:buNone/>
                      </a:pPr>
                      <a:endParaRPr lang="en-US">
                        <a:solidFill>
                          <a:schemeClr val="tx2"/>
                        </a:solidFill>
                        <a:latin typeface="+mj-lt"/>
                      </a:endParaRPr>
                    </a:p>
                    <a:p>
                      <a:pPr marL="0" indent="0" algn="ctr">
                        <a:buFont typeface="Arial" panose="020B0604020202020204" pitchFamily="34" charset="0"/>
                        <a:buNone/>
                      </a:pPr>
                      <a:endParaRPr lang="en-US">
                        <a:solidFill>
                          <a:schemeClr val="tx2"/>
                        </a:solidFill>
                        <a:latin typeface="+mj-lt"/>
                      </a:endParaRPr>
                    </a:p>
                    <a:p>
                      <a:pPr marL="0" indent="0" algn="ctr">
                        <a:buFont typeface="Arial" panose="020B0604020202020204" pitchFamily="34" charset="0"/>
                        <a:buNone/>
                      </a:pPr>
                      <a:endParaRPr lang="en-US">
                        <a:latin typeface="+mj-lt"/>
                      </a:endParaRP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noFill/>
                  </a:tcPr>
                </a:tc>
                <a:extLst>
                  <a:ext uri="{0D108BD9-81ED-4DB2-BD59-A6C34878D82A}">
                    <a16:rowId xmlns:a16="http://schemas.microsoft.com/office/drawing/2014/main" val="653060369"/>
                  </a:ext>
                </a:extLst>
              </a:tr>
              <a:tr h="519783">
                <a:tc vMerge="1">
                  <a:txBody>
                    <a:bodyPr/>
                    <a:lstStyle/>
                    <a:p>
                      <a:endParaRPr lang="en-US"/>
                    </a:p>
                  </a:txBody>
                  <a:tcPr/>
                </a:tc>
                <a:tc>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algn="ctr"/>
                      <a:r>
                        <a:rPr lang="en-US" b="0">
                          <a:solidFill>
                            <a:schemeClr val="bg1"/>
                          </a:solidFill>
                          <a:latin typeface="+mj-lt"/>
                        </a:rPr>
                        <a:t>How to Engage with Us</a:t>
                      </a: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solidFill>
                      <a:srgbClr val="2767F2"/>
                    </a:solidFill>
                  </a:tcPr>
                </a:tc>
                <a:tc vMerge="1">
                  <a:txBody>
                    <a:bodyPr/>
                    <a:lstStyle/>
                    <a:p>
                      <a:endParaRPr lang="en-US"/>
                    </a:p>
                  </a:txBody>
                  <a:tcPr/>
                </a:tc>
                <a:extLst>
                  <a:ext uri="{0D108BD9-81ED-4DB2-BD59-A6C34878D82A}">
                    <a16:rowId xmlns:a16="http://schemas.microsoft.com/office/drawing/2014/main" val="3568757397"/>
                  </a:ext>
                </a:extLst>
              </a:tr>
              <a:tr h="1914562">
                <a:tc vMerge="1">
                  <a:txBody>
                    <a:bodyPr/>
                    <a:lstStyle/>
                    <a:p>
                      <a:endParaRPr lang="en-US"/>
                    </a:p>
                  </a:txBody>
                  <a:tcPr/>
                </a:tc>
                <a:tc>
                  <a:txBody>
                    <a:bodyPr/>
                    <a:lstStyle>
                      <a:lvl1pPr marL="0" algn="l" defTabSz="914400" rtl="0" eaLnBrk="1" latinLnBrk="0" hangingPunct="1">
                        <a:defRPr sz="1800" kern="1200">
                          <a:solidFill>
                            <a:schemeClr val="tx1"/>
                          </a:solidFill>
                          <a:latin typeface="Gilroy"/>
                        </a:defRPr>
                      </a:lvl1pPr>
                      <a:lvl2pPr marL="457200" algn="l" defTabSz="914400" rtl="0" eaLnBrk="1" latinLnBrk="0" hangingPunct="1">
                        <a:defRPr sz="1800" kern="1200">
                          <a:solidFill>
                            <a:schemeClr val="tx1"/>
                          </a:solidFill>
                          <a:latin typeface="Gilroy"/>
                        </a:defRPr>
                      </a:lvl2pPr>
                      <a:lvl3pPr marL="914400" algn="l" defTabSz="914400" rtl="0" eaLnBrk="1" latinLnBrk="0" hangingPunct="1">
                        <a:defRPr sz="1800" kern="1200">
                          <a:solidFill>
                            <a:schemeClr val="tx1"/>
                          </a:solidFill>
                          <a:latin typeface="Gilroy"/>
                        </a:defRPr>
                      </a:lvl3pPr>
                      <a:lvl4pPr marL="1371600" algn="l" defTabSz="914400" rtl="0" eaLnBrk="1" latinLnBrk="0" hangingPunct="1">
                        <a:defRPr sz="1800" kern="1200">
                          <a:solidFill>
                            <a:schemeClr val="tx1"/>
                          </a:solidFill>
                          <a:latin typeface="Gilroy"/>
                        </a:defRPr>
                      </a:lvl4pPr>
                      <a:lvl5pPr marL="1828800" algn="l" defTabSz="914400" rtl="0" eaLnBrk="1" latinLnBrk="0" hangingPunct="1">
                        <a:defRPr sz="1800" kern="1200">
                          <a:solidFill>
                            <a:schemeClr val="tx1"/>
                          </a:solidFill>
                          <a:latin typeface="Gilroy"/>
                        </a:defRPr>
                      </a:lvl5pPr>
                      <a:lvl6pPr marL="2286000" algn="l" defTabSz="914400" rtl="0" eaLnBrk="1" latinLnBrk="0" hangingPunct="1">
                        <a:defRPr sz="1800" kern="1200">
                          <a:solidFill>
                            <a:schemeClr val="tx1"/>
                          </a:solidFill>
                          <a:latin typeface="Gilroy"/>
                        </a:defRPr>
                      </a:lvl6pPr>
                      <a:lvl7pPr marL="2743200" algn="l" defTabSz="914400" rtl="0" eaLnBrk="1" latinLnBrk="0" hangingPunct="1">
                        <a:defRPr sz="1800" kern="1200">
                          <a:solidFill>
                            <a:schemeClr val="tx1"/>
                          </a:solidFill>
                          <a:latin typeface="Gilroy"/>
                        </a:defRPr>
                      </a:lvl7pPr>
                      <a:lvl8pPr marL="3200400" algn="l" defTabSz="914400" rtl="0" eaLnBrk="1" latinLnBrk="0" hangingPunct="1">
                        <a:defRPr sz="1800" kern="1200">
                          <a:solidFill>
                            <a:schemeClr val="tx1"/>
                          </a:solidFill>
                          <a:latin typeface="Gilroy"/>
                        </a:defRPr>
                      </a:lvl8pPr>
                      <a:lvl9pPr marL="3657600" algn="l" defTabSz="914400" rtl="0" eaLnBrk="1" latinLnBrk="0" hangingPunct="1">
                        <a:defRPr sz="1800" kern="1200">
                          <a:solidFill>
                            <a:schemeClr val="tx1"/>
                          </a:solidFill>
                          <a:latin typeface="Gilroy"/>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i="1">
                        <a:solidFill>
                          <a:schemeClr val="tx1"/>
                        </a:solidFill>
                        <a:latin typeface="+mj-lt"/>
                      </a:endParaRPr>
                    </a:p>
                  </a:txBody>
                  <a:tcPr anchor="ctr">
                    <a:lnL w="12700" cmpd="sng">
                      <a:solidFill>
                        <a:srgbClr val="000026"/>
                      </a:solidFill>
                    </a:lnL>
                    <a:lnR w="12700" cmpd="sng">
                      <a:solidFill>
                        <a:srgbClr val="000026"/>
                      </a:solidFill>
                    </a:lnR>
                    <a:lnT w="12700" cmpd="sng">
                      <a:solidFill>
                        <a:srgbClr val="000026"/>
                      </a:solidFill>
                    </a:lnT>
                    <a:lnB w="12700" cmpd="sng">
                      <a:solidFill>
                        <a:srgbClr val="000026"/>
                      </a:solidFill>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val="1948604952"/>
                  </a:ext>
                </a:extLst>
              </a:tr>
            </a:tbl>
          </a:graphicData>
        </a:graphic>
      </p:graphicFrame>
      <p:sp>
        <p:nvSpPr>
          <p:cNvPr id="8" name="TextBox 7">
            <a:extLst>
              <a:ext uri="{FF2B5EF4-FFF2-40B4-BE49-F238E27FC236}">
                <a16:creationId xmlns:a16="http://schemas.microsoft.com/office/drawing/2014/main" id="{D3E392D4-1989-6D56-6003-835161027E03}"/>
              </a:ext>
            </a:extLst>
          </p:cNvPr>
          <p:cNvSpPr txBox="1"/>
          <p:nvPr/>
        </p:nvSpPr>
        <p:spPr>
          <a:xfrm>
            <a:off x="936620" y="640630"/>
            <a:ext cx="854602" cy="553998"/>
          </a:xfrm>
          <a:prstGeom prst="rect">
            <a:avLst/>
          </a:prstGeom>
          <a:noFill/>
        </p:spPr>
        <p:txBody>
          <a:bodyPr wrap="square" rtlCol="0">
            <a:spAutoFit/>
          </a:bodyPr>
          <a:lstStyle/>
          <a:p>
            <a:pPr algn="ctr"/>
            <a:r>
              <a:rPr lang="en-US" sz="1000">
                <a:solidFill>
                  <a:srgbClr val="FFFFFF"/>
                </a:solidFill>
                <a:latin typeface="+mj-lt"/>
              </a:rPr>
              <a:t>Insert Company Logo</a:t>
            </a:r>
          </a:p>
        </p:txBody>
      </p:sp>
      <p:sp>
        <p:nvSpPr>
          <p:cNvPr id="7" name="Double Brace 6">
            <a:extLst>
              <a:ext uri="{FF2B5EF4-FFF2-40B4-BE49-F238E27FC236}">
                <a16:creationId xmlns:a16="http://schemas.microsoft.com/office/drawing/2014/main" id="{2081EE92-C1AE-98BB-3E25-7C3E279D005F}"/>
              </a:ext>
              <a:ext uri="{C183D7F6-B498-43B3-948B-1728B52AA6E4}">
                <adec:decorative xmlns:adec="http://schemas.microsoft.com/office/drawing/2017/decorative" val="1"/>
              </a:ext>
            </a:extLst>
          </p:cNvPr>
          <p:cNvSpPr/>
          <p:nvPr/>
        </p:nvSpPr>
        <p:spPr>
          <a:xfrm>
            <a:off x="701458" y="613775"/>
            <a:ext cx="1277654" cy="588724"/>
          </a:xfrm>
          <a:prstGeom prst="bracePair">
            <a:avLst/>
          </a:prstGeom>
          <a:noFill/>
          <a:ln w="28575"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mj-lt"/>
              <a:ea typeface="+mn-ea"/>
              <a:cs typeface="+mn-cs"/>
            </a:endParaRPr>
          </a:p>
        </p:txBody>
      </p:sp>
      <p:sp>
        <p:nvSpPr>
          <p:cNvPr id="2" name="TextBox 1">
            <a:extLst>
              <a:ext uri="{FF2B5EF4-FFF2-40B4-BE49-F238E27FC236}">
                <a16:creationId xmlns:a16="http://schemas.microsoft.com/office/drawing/2014/main" id="{42B110E6-43A3-75C1-9594-A08B34CF9496}"/>
              </a:ext>
              <a:ext uri="{C183D7F6-B498-43B3-948B-1728B52AA6E4}">
                <adec:decorative xmlns:adec="http://schemas.microsoft.com/office/drawing/2017/decorative" val="1"/>
              </a:ext>
            </a:extLst>
          </p:cNvPr>
          <p:cNvSpPr txBox="1"/>
          <p:nvPr/>
        </p:nvSpPr>
        <p:spPr>
          <a:xfrm>
            <a:off x="936620" y="640630"/>
            <a:ext cx="854602" cy="553998"/>
          </a:xfrm>
          <a:prstGeom prst="rect">
            <a:avLst/>
          </a:prstGeom>
          <a:noFill/>
        </p:spPr>
        <p:txBody>
          <a:bodyPr wrap="square" rtlCol="0">
            <a:spAutoFit/>
          </a:bodyPr>
          <a:lstStyle/>
          <a:p>
            <a:pPr algn="ctr"/>
            <a:r>
              <a:rPr lang="en-US" sz="1000">
                <a:solidFill>
                  <a:srgbClr val="FFFFFF"/>
                </a:solidFill>
                <a:latin typeface="+mj-lt"/>
              </a:rPr>
              <a:t>Insert Company Logo</a:t>
            </a:r>
          </a:p>
        </p:txBody>
      </p:sp>
    </p:spTree>
    <p:extLst>
      <p:ext uri="{BB962C8B-B14F-4D97-AF65-F5344CB8AC3E}">
        <p14:creationId xmlns:p14="http://schemas.microsoft.com/office/powerpoint/2010/main" val="22199013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4CAF9C0815FE3459E3876EB3B7DB55D" ma:contentTypeVersion="15" ma:contentTypeDescription="Create a new document." ma:contentTypeScope="" ma:versionID="a74d3be64bd0a64a9dfcb74668384b18">
  <xsd:schema xmlns:xsd="http://www.w3.org/2001/XMLSchema" xmlns:xs="http://www.w3.org/2001/XMLSchema" xmlns:p="http://schemas.microsoft.com/office/2006/metadata/properties" xmlns:ns2="8996f7fd-1598-4db9-a1a0-bdbc9f0b42e2" xmlns:ns3="f71791b9-88a6-44b5-8e86-5f819055aa45" targetNamespace="http://schemas.microsoft.com/office/2006/metadata/properties" ma:root="true" ma:fieldsID="de31ce19f16a74b8ece792aef1bdc79b" ns2:_="" ns3:_="">
    <xsd:import namespace="8996f7fd-1598-4db9-a1a0-bdbc9f0b42e2"/>
    <xsd:import namespace="f71791b9-88a6-44b5-8e86-5f819055aa4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96f7fd-1598-4db9-a1a0-bdbc9f0b42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ed849e9-d2da-4ec5-8d1e-ec8e8efbf1b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71791b9-88a6-44b5-8e86-5f819055aa4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b3d76df-38c9-4110-a034-fb7e467c1887}" ma:internalName="TaxCatchAll" ma:showField="CatchAllData" ma:web="f71791b9-88a6-44b5-8e86-5f819055aa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71791b9-88a6-44b5-8e86-5f819055aa45" xsi:nil="true"/>
    <lcf76f155ced4ddcb4097134ff3c332f xmlns="8996f7fd-1598-4db9-a1a0-bdbc9f0b42e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F1997FD-A241-4DD5-8044-0087CF826815}">
  <ds:schemaRefs>
    <ds:schemaRef ds:uri="http://schemas.microsoft.com/sharepoint/v3/contenttype/forms"/>
  </ds:schemaRefs>
</ds:datastoreItem>
</file>

<file path=customXml/itemProps2.xml><?xml version="1.0" encoding="utf-8"?>
<ds:datastoreItem xmlns:ds="http://schemas.openxmlformats.org/officeDocument/2006/customXml" ds:itemID="{93B2F844-C627-49EC-B3D5-339E3EC97120}">
  <ds:schemaRefs>
    <ds:schemaRef ds:uri="8996f7fd-1598-4db9-a1a0-bdbc9f0b42e2"/>
    <ds:schemaRef ds:uri="f71791b9-88a6-44b5-8e86-5f819055aa4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6C7758A-098F-490E-912A-36DA0A14C105}">
  <ds:schemaRefs>
    <ds:schemaRef ds:uri="http://purl.org/dc/terms/"/>
    <ds:schemaRef ds:uri="http://purl.org/dc/elements/1.1/"/>
    <ds:schemaRef ds:uri="f71791b9-88a6-44b5-8e86-5f819055aa45"/>
    <ds:schemaRef ds:uri="http://purl.org/dc/dcmitype/"/>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8996f7fd-1598-4db9-a1a0-bdbc9f0b42e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TotalTime>
  <Words>370</Words>
  <Application>Microsoft Office PowerPoint</Application>
  <PresentationFormat>Widescreen</PresentationFormat>
  <Paragraphs>66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Gilroy</vt:lpstr>
      <vt:lpstr>Office Theme</vt:lpstr>
      <vt:lpstr>Inclusivity Program Business Alignment</vt:lpstr>
      <vt:lpstr>Template  Directions:  Utilize this program charter template to assist in identifying the value narrative and scope of your Inclusivity Program. Please note, example text has been inserted though you are encouraged to adjust the language to best match the needs of your organization.</vt:lpstr>
      <vt:lpstr>Inclusivity Program Charter</vt:lpstr>
      <vt:lpstr>Inclusivity Program Charter </vt:lpstr>
    </vt:vector>
  </TitlesOfParts>
  <Company>Siteimprove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Inclusivity Program Business Alignment</dc:title>
  <dc:creator>Mark Worker</dc:creator>
  <cp:lastModifiedBy>Connor Peck</cp:lastModifiedBy>
  <cp:revision>4</cp:revision>
  <dcterms:created xsi:type="dcterms:W3CDTF">2022-09-14T14:47:50Z</dcterms:created>
  <dcterms:modified xsi:type="dcterms:W3CDTF">2022-11-03T12:04:40Z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0x01010034CAF9C0815FE3459E3876EB3B7DB55D</vt:lpwstr>
  </property>
  <property fmtid="{D5CDD505-2E9C-101B-9397-08002B2CF9AE}" pid="3" name="MediaServiceImageTags">
    <vt:lpwstr/>
  </property>
</Properties>
</file>