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86" r:id="rId5"/>
  </p:sldMasterIdLst>
  <p:sldIdLst>
    <p:sldId id="264" r:id="rId6"/>
    <p:sldId id="265" r:id="rId7"/>
    <p:sldId id="259" r:id="rId8"/>
    <p:sldId id="266" r:id="rId9"/>
    <p:sldId id="261" r:id="rId10"/>
    <p:sldId id="257" r:id="rId11"/>
    <p:sldId id="26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091"/>
    <a:srgbClr val="8AC39E"/>
    <a:srgbClr val="EF8B69"/>
    <a:srgbClr val="962623"/>
    <a:srgbClr val="21635C"/>
    <a:srgbClr val="DBD379"/>
    <a:srgbClr val="056B7D"/>
    <a:srgbClr val="4A4C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F258E9-53DB-CA46-97BD-30CF5E44CB88}" v="1" dt="2021-02-26T19:24:38.3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3"/>
    <p:restoredTop sz="95550"/>
  </p:normalViewPr>
  <p:slideViewPr>
    <p:cSldViewPr snapToGrid="0" snapToObjects="1">
      <p:cViewPr varScale="1">
        <p:scale>
          <a:sx n="101" d="100"/>
          <a:sy n="101" d="100"/>
        </p:scale>
        <p:origin x="8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rtman, Avery" userId="4f3162b1-7657-4c2a-a9d0-dd31b1abd667" providerId="ADAL" clId="{79D4B8CD-3E82-4041-9411-EC7F508030D0}"/>
    <pc:docChg chg="undo custSel modSld modMainMaster">
      <pc:chgData name="Artman, Avery" userId="4f3162b1-7657-4c2a-a9d0-dd31b1abd667" providerId="ADAL" clId="{79D4B8CD-3E82-4041-9411-EC7F508030D0}" dt="2021-01-08T19:18:35.728" v="37" actId="1035"/>
      <pc:docMkLst>
        <pc:docMk/>
      </pc:docMkLst>
      <pc:sldChg chg="modSp">
        <pc:chgData name="Artman, Avery" userId="4f3162b1-7657-4c2a-a9d0-dd31b1abd667" providerId="ADAL" clId="{79D4B8CD-3E82-4041-9411-EC7F508030D0}" dt="2021-01-08T19:17:35.653" v="18" actId="207"/>
        <pc:sldMkLst>
          <pc:docMk/>
          <pc:sldMk cId="2201119993" sldId="257"/>
        </pc:sldMkLst>
        <pc:spChg chg="mod">
          <ac:chgData name="Artman, Avery" userId="4f3162b1-7657-4c2a-a9d0-dd31b1abd667" providerId="ADAL" clId="{79D4B8CD-3E82-4041-9411-EC7F508030D0}" dt="2021-01-08T19:16:40.107" v="13"/>
          <ac:spMkLst>
            <pc:docMk/>
            <pc:sldMk cId="2201119993" sldId="257"/>
            <ac:spMk id="2" creationId="{BEF38110-AF7E-D64A-A775-28742BAC4C85}"/>
          </ac:spMkLst>
        </pc:spChg>
        <pc:spChg chg="mod">
          <ac:chgData name="Artman, Avery" userId="4f3162b1-7657-4c2a-a9d0-dd31b1abd667" providerId="ADAL" clId="{79D4B8CD-3E82-4041-9411-EC7F508030D0}" dt="2021-01-08T19:16:40.107" v="13"/>
          <ac:spMkLst>
            <pc:docMk/>
            <pc:sldMk cId="2201119993" sldId="257"/>
            <ac:spMk id="3" creationId="{A6E3684B-B1FC-B84A-921B-86C606E78F61}"/>
          </ac:spMkLst>
        </pc:spChg>
        <pc:graphicFrameChg chg="mod">
          <ac:chgData name="Artman, Avery" userId="4f3162b1-7657-4c2a-a9d0-dd31b1abd667" providerId="ADAL" clId="{79D4B8CD-3E82-4041-9411-EC7F508030D0}" dt="2021-01-08T19:17:35.653" v="18" actId="207"/>
          <ac:graphicFrameMkLst>
            <pc:docMk/>
            <pc:sldMk cId="2201119993" sldId="257"/>
            <ac:graphicFrameMk id="6" creationId="{647D5FA8-A9D4-C747-8309-3901C205D561}"/>
          </ac:graphicFrameMkLst>
        </pc:graphicFrameChg>
      </pc:sldChg>
      <pc:sldChg chg="modSp mod">
        <pc:chgData name="Artman, Avery" userId="4f3162b1-7657-4c2a-a9d0-dd31b1abd667" providerId="ADAL" clId="{79D4B8CD-3E82-4041-9411-EC7F508030D0}" dt="2021-01-08T19:18:06.294" v="22" actId="14100"/>
        <pc:sldMkLst>
          <pc:docMk/>
          <pc:sldMk cId="1345302120" sldId="259"/>
        </pc:sldMkLst>
        <pc:spChg chg="mod">
          <ac:chgData name="Artman, Avery" userId="4f3162b1-7657-4c2a-a9d0-dd31b1abd667" providerId="ADAL" clId="{79D4B8CD-3E82-4041-9411-EC7F508030D0}" dt="2021-01-08T19:18:06.294" v="22" actId="14100"/>
          <ac:spMkLst>
            <pc:docMk/>
            <pc:sldMk cId="1345302120" sldId="259"/>
            <ac:spMk id="6" creationId="{508FA0A3-258F-2744-A378-3AC22F388F7A}"/>
          </ac:spMkLst>
        </pc:spChg>
        <pc:picChg chg="mod">
          <ac:chgData name="Artman, Avery" userId="4f3162b1-7657-4c2a-a9d0-dd31b1abd667" providerId="ADAL" clId="{79D4B8CD-3E82-4041-9411-EC7F508030D0}" dt="2021-01-08T19:18:05.459" v="21" actId="14100"/>
          <ac:picMkLst>
            <pc:docMk/>
            <pc:sldMk cId="1345302120" sldId="259"/>
            <ac:picMk id="5" creationId="{B8676448-0F81-144D-9AF7-8A025119E42C}"/>
          </ac:picMkLst>
        </pc:picChg>
      </pc:sldChg>
      <pc:sldChg chg="modSp">
        <pc:chgData name="Artman, Avery" userId="4f3162b1-7657-4c2a-a9d0-dd31b1abd667" providerId="ADAL" clId="{79D4B8CD-3E82-4041-9411-EC7F508030D0}" dt="2021-01-08T19:16:40.107" v="13"/>
        <pc:sldMkLst>
          <pc:docMk/>
          <pc:sldMk cId="2635017701" sldId="261"/>
        </pc:sldMkLst>
        <pc:spChg chg="mod">
          <ac:chgData name="Artman, Avery" userId="4f3162b1-7657-4c2a-a9d0-dd31b1abd667" providerId="ADAL" clId="{79D4B8CD-3E82-4041-9411-EC7F508030D0}" dt="2021-01-08T19:16:40.107" v="13"/>
          <ac:spMkLst>
            <pc:docMk/>
            <pc:sldMk cId="2635017701" sldId="261"/>
            <ac:spMk id="2" creationId="{24DDB772-1EEB-BF49-9221-5E1234EDB4E3}"/>
          </ac:spMkLst>
        </pc:spChg>
        <pc:spChg chg="mod">
          <ac:chgData name="Artman, Avery" userId="4f3162b1-7657-4c2a-a9d0-dd31b1abd667" providerId="ADAL" clId="{79D4B8CD-3E82-4041-9411-EC7F508030D0}" dt="2021-01-08T19:16:40.107" v="13"/>
          <ac:spMkLst>
            <pc:docMk/>
            <pc:sldMk cId="2635017701" sldId="261"/>
            <ac:spMk id="3" creationId="{942923A3-3D8D-4B4E-AB4E-7E55B634B094}"/>
          </ac:spMkLst>
        </pc:spChg>
      </pc:sldChg>
      <pc:sldChg chg="modSp">
        <pc:chgData name="Artman, Avery" userId="4f3162b1-7657-4c2a-a9d0-dd31b1abd667" providerId="ADAL" clId="{79D4B8CD-3E82-4041-9411-EC7F508030D0}" dt="2021-01-08T19:16:40.107" v="13"/>
        <pc:sldMkLst>
          <pc:docMk/>
          <pc:sldMk cId="1756510285" sldId="262"/>
        </pc:sldMkLst>
        <pc:picChg chg="mod">
          <ac:chgData name="Artman, Avery" userId="4f3162b1-7657-4c2a-a9d0-dd31b1abd667" providerId="ADAL" clId="{79D4B8CD-3E82-4041-9411-EC7F508030D0}" dt="2021-01-08T19:16:40.107" v="13"/>
          <ac:picMkLst>
            <pc:docMk/>
            <pc:sldMk cId="1756510285" sldId="262"/>
            <ac:picMk id="8" creationId="{D95BD3BE-EDCF-BD47-BC1D-8CC071C76735}"/>
          </ac:picMkLst>
        </pc:picChg>
      </pc:sldChg>
      <pc:sldChg chg="modSp">
        <pc:chgData name="Artman, Avery" userId="4f3162b1-7657-4c2a-a9d0-dd31b1abd667" providerId="ADAL" clId="{79D4B8CD-3E82-4041-9411-EC7F508030D0}" dt="2021-01-08T19:16:40.107" v="13"/>
        <pc:sldMkLst>
          <pc:docMk/>
          <pc:sldMk cId="4073620014" sldId="263"/>
        </pc:sldMkLst>
        <pc:spChg chg="mod">
          <ac:chgData name="Artman, Avery" userId="4f3162b1-7657-4c2a-a9d0-dd31b1abd667" providerId="ADAL" clId="{79D4B8CD-3E82-4041-9411-EC7F508030D0}" dt="2021-01-08T19:16:40.107" v="13"/>
          <ac:spMkLst>
            <pc:docMk/>
            <pc:sldMk cId="4073620014" sldId="263"/>
            <ac:spMk id="2" creationId="{A97BD7B7-9416-C24F-9DC8-BA9FDCA2A6A1}"/>
          </ac:spMkLst>
        </pc:spChg>
      </pc:sldChg>
      <pc:sldChg chg="addSp delSp modSp mod">
        <pc:chgData name="Artman, Avery" userId="4f3162b1-7657-4c2a-a9d0-dd31b1abd667" providerId="ADAL" clId="{79D4B8CD-3E82-4041-9411-EC7F508030D0}" dt="2021-01-08T19:16:40.107" v="13"/>
        <pc:sldMkLst>
          <pc:docMk/>
          <pc:sldMk cId="2079069235" sldId="264"/>
        </pc:sldMkLst>
        <pc:spChg chg="mod">
          <ac:chgData name="Artman, Avery" userId="4f3162b1-7657-4c2a-a9d0-dd31b1abd667" providerId="ADAL" clId="{79D4B8CD-3E82-4041-9411-EC7F508030D0}" dt="2021-01-08T19:16:40.107" v="13"/>
          <ac:spMkLst>
            <pc:docMk/>
            <pc:sldMk cId="2079069235" sldId="264"/>
            <ac:spMk id="2" creationId="{2C4446DB-2E46-294A-819D-0BFDC57442FA}"/>
          </ac:spMkLst>
        </pc:spChg>
        <pc:spChg chg="mod">
          <ac:chgData name="Artman, Avery" userId="4f3162b1-7657-4c2a-a9d0-dd31b1abd667" providerId="ADAL" clId="{79D4B8CD-3E82-4041-9411-EC7F508030D0}" dt="2021-01-08T19:16:40.107" v="13"/>
          <ac:spMkLst>
            <pc:docMk/>
            <pc:sldMk cId="2079069235" sldId="264"/>
            <ac:spMk id="3" creationId="{CB6860BE-DF56-8640-BCC7-797FB98F137D}"/>
          </ac:spMkLst>
        </pc:spChg>
        <pc:spChg chg="add del mod">
          <ac:chgData name="Artman, Avery" userId="4f3162b1-7657-4c2a-a9d0-dd31b1abd667" providerId="ADAL" clId="{79D4B8CD-3E82-4041-9411-EC7F508030D0}" dt="2021-01-08T19:16:01.899" v="10" actId="478"/>
          <ac:spMkLst>
            <pc:docMk/>
            <pc:sldMk cId="2079069235" sldId="264"/>
            <ac:spMk id="4" creationId="{6BA4F2D5-04B8-2448-A6B8-072B25A2612F}"/>
          </ac:spMkLst>
        </pc:spChg>
        <pc:spChg chg="add del mod">
          <ac:chgData name="Artman, Avery" userId="4f3162b1-7657-4c2a-a9d0-dd31b1abd667" providerId="ADAL" clId="{79D4B8CD-3E82-4041-9411-EC7F508030D0}" dt="2021-01-08T19:16:01.899" v="10" actId="478"/>
          <ac:spMkLst>
            <pc:docMk/>
            <pc:sldMk cId="2079069235" sldId="264"/>
            <ac:spMk id="5" creationId="{589E1040-8609-9A41-9D54-D8E8B9C00627}"/>
          </ac:spMkLst>
        </pc:spChg>
        <pc:spChg chg="add del mod">
          <ac:chgData name="Artman, Avery" userId="4f3162b1-7657-4c2a-a9d0-dd31b1abd667" providerId="ADAL" clId="{79D4B8CD-3E82-4041-9411-EC7F508030D0}" dt="2021-01-08T19:16:01.899" v="10" actId="478"/>
          <ac:spMkLst>
            <pc:docMk/>
            <pc:sldMk cId="2079069235" sldId="264"/>
            <ac:spMk id="6" creationId="{C167B92C-5D37-3242-BD40-271EC16A4ED4}"/>
          </ac:spMkLst>
        </pc:spChg>
        <pc:spChg chg="add del mod">
          <ac:chgData name="Artman, Avery" userId="4f3162b1-7657-4c2a-a9d0-dd31b1abd667" providerId="ADAL" clId="{79D4B8CD-3E82-4041-9411-EC7F508030D0}" dt="2021-01-08T19:16:01.899" v="10" actId="478"/>
          <ac:spMkLst>
            <pc:docMk/>
            <pc:sldMk cId="2079069235" sldId="264"/>
            <ac:spMk id="7" creationId="{651322B1-4BCB-F140-ABFE-F512BA4A2814}"/>
          </ac:spMkLst>
        </pc:spChg>
        <pc:spChg chg="add del mod">
          <ac:chgData name="Artman, Avery" userId="4f3162b1-7657-4c2a-a9d0-dd31b1abd667" providerId="ADAL" clId="{79D4B8CD-3E82-4041-9411-EC7F508030D0}" dt="2021-01-08T19:16:01.899" v="10" actId="478"/>
          <ac:spMkLst>
            <pc:docMk/>
            <pc:sldMk cId="2079069235" sldId="264"/>
            <ac:spMk id="8" creationId="{113AFEF4-6D74-BB47-96E4-8A120FA2D6FE}"/>
          </ac:spMkLst>
        </pc:spChg>
      </pc:sldChg>
      <pc:sldChg chg="addSp modSp mod">
        <pc:chgData name="Artman, Avery" userId="4f3162b1-7657-4c2a-a9d0-dd31b1abd667" providerId="ADAL" clId="{79D4B8CD-3E82-4041-9411-EC7F508030D0}" dt="2021-01-08T19:18:35.728" v="37" actId="1035"/>
        <pc:sldMkLst>
          <pc:docMk/>
          <pc:sldMk cId="548248073" sldId="265"/>
        </pc:sldMkLst>
        <pc:spChg chg="mod">
          <ac:chgData name="Artman, Avery" userId="4f3162b1-7657-4c2a-a9d0-dd31b1abd667" providerId="ADAL" clId="{79D4B8CD-3E82-4041-9411-EC7F508030D0}" dt="2021-01-08T19:16:40.107" v="13"/>
          <ac:spMkLst>
            <pc:docMk/>
            <pc:sldMk cId="548248073" sldId="265"/>
            <ac:spMk id="4" creationId="{ADBC0582-E6E3-3343-8781-55E578AA0AE1}"/>
          </ac:spMkLst>
        </pc:spChg>
        <pc:spChg chg="add mod">
          <ac:chgData name="Artman, Avery" userId="4f3162b1-7657-4c2a-a9d0-dd31b1abd667" providerId="ADAL" clId="{79D4B8CD-3E82-4041-9411-EC7F508030D0}" dt="2021-01-08T19:18:14.522" v="24" actId="1076"/>
          <ac:spMkLst>
            <pc:docMk/>
            <pc:sldMk cId="548248073" sldId="265"/>
            <ac:spMk id="7" creationId="{FDE2A9E5-E545-7942-8A62-4E2E5C676985}"/>
          </ac:spMkLst>
        </pc:spChg>
        <pc:spChg chg="add mod">
          <ac:chgData name="Artman, Avery" userId="4f3162b1-7657-4c2a-a9d0-dd31b1abd667" providerId="ADAL" clId="{79D4B8CD-3E82-4041-9411-EC7F508030D0}" dt="2021-01-08T19:18:35.728" v="37" actId="1035"/>
          <ac:spMkLst>
            <pc:docMk/>
            <pc:sldMk cId="548248073" sldId="265"/>
            <ac:spMk id="8" creationId="{8EC746B3-47AD-9349-B4CF-80E7FF54BE45}"/>
          </ac:spMkLst>
        </pc:spChg>
        <pc:spChg chg="mod">
          <ac:chgData name="Artman, Avery" userId="4f3162b1-7657-4c2a-a9d0-dd31b1abd667" providerId="ADAL" clId="{79D4B8CD-3E82-4041-9411-EC7F508030D0}" dt="2021-01-08T19:18:32.140" v="35" actId="20577"/>
          <ac:spMkLst>
            <pc:docMk/>
            <pc:sldMk cId="548248073" sldId="265"/>
            <ac:spMk id="10" creationId="{DC08DC00-7362-534E-A671-E4E2636C9F00}"/>
          </ac:spMkLst>
        </pc:spChg>
        <pc:picChg chg="mod">
          <ac:chgData name="Artman, Avery" userId="4f3162b1-7657-4c2a-a9d0-dd31b1abd667" providerId="ADAL" clId="{79D4B8CD-3E82-4041-9411-EC7F508030D0}" dt="2021-01-08T19:16:35.543" v="12"/>
          <ac:picMkLst>
            <pc:docMk/>
            <pc:sldMk cId="548248073" sldId="265"/>
            <ac:picMk id="5" creationId="{B8676448-0F81-144D-9AF7-8A025119E42C}"/>
          </ac:picMkLst>
        </pc:picChg>
      </pc:sldChg>
      <pc:sldMasterChg chg="addSp">
        <pc:chgData name="Artman, Avery" userId="4f3162b1-7657-4c2a-a9d0-dd31b1abd667" providerId="ADAL" clId="{79D4B8CD-3E82-4041-9411-EC7F508030D0}" dt="2021-01-08T19:08:23.998" v="4"/>
        <pc:sldMasterMkLst>
          <pc:docMk/>
          <pc:sldMasterMk cId="3754291867" sldId="2147483672"/>
        </pc:sldMasterMkLst>
        <pc:picChg chg="add">
          <ac:chgData name="Artman, Avery" userId="4f3162b1-7657-4c2a-a9d0-dd31b1abd667" providerId="ADAL" clId="{79D4B8CD-3E82-4041-9411-EC7F508030D0}" dt="2021-01-08T19:08:23.998" v="4"/>
          <ac:picMkLst>
            <pc:docMk/>
            <pc:sldMasterMk cId="3754291867" sldId="2147483672"/>
            <ac:picMk id="5" creationId="{44993B88-0634-3B4A-8D77-E50BE0349CBE}"/>
          </ac:picMkLst>
        </pc:picChg>
      </pc:sldMasterChg>
    </pc:docChg>
  </pc:docChgLst>
  <pc:docChgLst>
    <pc:chgData name="Artman, Avery" userId="4f3162b1-7657-4c2a-a9d0-dd31b1abd667" providerId="ADAL" clId="{44F258E9-53DB-CA46-97BD-30CF5E44CB88}"/>
    <pc:docChg chg="custSel modSld addMainMaster modMainMaster">
      <pc:chgData name="Artman, Avery" userId="4f3162b1-7657-4c2a-a9d0-dd31b1abd667" providerId="ADAL" clId="{44F258E9-53DB-CA46-97BD-30CF5E44CB88}" dt="2021-02-26T19:25:20.167" v="3" actId="478"/>
      <pc:docMkLst>
        <pc:docMk/>
      </pc:docMkLst>
      <pc:sldChg chg="modSp mod">
        <pc:chgData name="Artman, Avery" userId="4f3162b1-7657-4c2a-a9d0-dd31b1abd667" providerId="ADAL" clId="{44F258E9-53DB-CA46-97BD-30CF5E44CB88}" dt="2021-02-26T19:24:38.319" v="1"/>
        <pc:sldMkLst>
          <pc:docMk/>
          <pc:sldMk cId="4073620014" sldId="263"/>
        </pc:sldMkLst>
        <pc:spChg chg="mod">
          <ac:chgData name="Artman, Avery" userId="4f3162b1-7657-4c2a-a9d0-dd31b1abd667" providerId="ADAL" clId="{44F258E9-53DB-CA46-97BD-30CF5E44CB88}" dt="2021-02-26T19:24:38.319" v="1"/>
          <ac:spMkLst>
            <pc:docMk/>
            <pc:sldMk cId="4073620014" sldId="263"/>
            <ac:spMk id="7" creationId="{18BA8A5D-BB69-6949-B0D1-6ACE94C23E97}"/>
          </ac:spMkLst>
        </pc:spChg>
      </pc:sldChg>
      <pc:sldMasterChg chg="delSp add mod addSldLayout modSldLayout">
        <pc:chgData name="Artman, Avery" userId="4f3162b1-7657-4c2a-a9d0-dd31b1abd667" providerId="ADAL" clId="{44F258E9-53DB-CA46-97BD-30CF5E44CB88}" dt="2021-02-26T19:25:20.167" v="3" actId="478"/>
        <pc:sldMasterMkLst>
          <pc:docMk/>
          <pc:sldMasterMk cId="1838403792" sldId="2147483686"/>
        </pc:sldMasterMkLst>
        <pc:picChg chg="del">
          <ac:chgData name="Artman, Avery" userId="4f3162b1-7657-4c2a-a9d0-dd31b1abd667" providerId="ADAL" clId="{44F258E9-53DB-CA46-97BD-30CF5E44CB88}" dt="2021-02-26T19:25:20.167" v="3" actId="478"/>
          <ac:picMkLst>
            <pc:docMk/>
            <pc:sldMasterMk cId="1838403792" sldId="2147483686"/>
            <ac:picMk id="8" creationId="{E02F4416-E035-F04E-8D15-0BFE321F6A95}"/>
          </ac:picMkLst>
        </pc:picChg>
        <pc:sldLayoutChg chg="add mod replId">
          <pc:chgData name="Artman, Avery" userId="4f3162b1-7657-4c2a-a9d0-dd31b1abd667" providerId="ADAL" clId="{44F258E9-53DB-CA46-97BD-30CF5E44CB88}" dt="2021-02-26T19:25:16.667" v="2" actId="2890"/>
          <pc:sldLayoutMkLst>
            <pc:docMk/>
            <pc:sldMasterMk cId="1838403792" sldId="2147483686"/>
            <pc:sldLayoutMk cId="3238007370" sldId="2147483687"/>
          </pc:sldLayoutMkLst>
        </pc:sldLayoutChg>
        <pc:sldLayoutChg chg="add mod replId">
          <pc:chgData name="Artman, Avery" userId="4f3162b1-7657-4c2a-a9d0-dd31b1abd667" providerId="ADAL" clId="{44F258E9-53DB-CA46-97BD-30CF5E44CB88}" dt="2021-02-26T19:25:16.667" v="2" actId="2890"/>
          <pc:sldLayoutMkLst>
            <pc:docMk/>
            <pc:sldMasterMk cId="1838403792" sldId="2147483686"/>
            <pc:sldLayoutMk cId="857463338" sldId="2147483688"/>
          </pc:sldLayoutMkLst>
        </pc:sldLayoutChg>
        <pc:sldLayoutChg chg="add mod replId">
          <pc:chgData name="Artman, Avery" userId="4f3162b1-7657-4c2a-a9d0-dd31b1abd667" providerId="ADAL" clId="{44F258E9-53DB-CA46-97BD-30CF5E44CB88}" dt="2021-02-26T19:25:16.667" v="2" actId="2890"/>
          <pc:sldLayoutMkLst>
            <pc:docMk/>
            <pc:sldMasterMk cId="1838403792" sldId="2147483686"/>
            <pc:sldLayoutMk cId="3239850719" sldId="2147483689"/>
          </pc:sldLayoutMkLst>
        </pc:sldLayoutChg>
        <pc:sldLayoutChg chg="add mod replId">
          <pc:chgData name="Artman, Avery" userId="4f3162b1-7657-4c2a-a9d0-dd31b1abd667" providerId="ADAL" clId="{44F258E9-53DB-CA46-97BD-30CF5E44CB88}" dt="2021-02-26T19:25:16.667" v="2" actId="2890"/>
          <pc:sldLayoutMkLst>
            <pc:docMk/>
            <pc:sldMasterMk cId="1838403792" sldId="2147483686"/>
            <pc:sldLayoutMk cId="3501545799" sldId="2147483690"/>
          </pc:sldLayoutMkLst>
        </pc:sldLayoutChg>
        <pc:sldLayoutChg chg="add mod replId">
          <pc:chgData name="Artman, Avery" userId="4f3162b1-7657-4c2a-a9d0-dd31b1abd667" providerId="ADAL" clId="{44F258E9-53DB-CA46-97BD-30CF5E44CB88}" dt="2021-02-26T19:25:16.667" v="2" actId="2890"/>
          <pc:sldLayoutMkLst>
            <pc:docMk/>
            <pc:sldMasterMk cId="1838403792" sldId="2147483686"/>
            <pc:sldLayoutMk cId="3037691335" sldId="2147483691"/>
          </pc:sldLayoutMkLst>
        </pc:sldLayoutChg>
        <pc:sldLayoutChg chg="add mod replId">
          <pc:chgData name="Artman, Avery" userId="4f3162b1-7657-4c2a-a9d0-dd31b1abd667" providerId="ADAL" clId="{44F258E9-53DB-CA46-97BD-30CF5E44CB88}" dt="2021-02-26T19:25:16.667" v="2" actId="2890"/>
          <pc:sldLayoutMkLst>
            <pc:docMk/>
            <pc:sldMasterMk cId="1838403792" sldId="2147483686"/>
            <pc:sldLayoutMk cId="87582272" sldId="2147483692"/>
          </pc:sldLayoutMkLst>
        </pc:sldLayoutChg>
        <pc:sldLayoutChg chg="add mod replId">
          <pc:chgData name="Artman, Avery" userId="4f3162b1-7657-4c2a-a9d0-dd31b1abd667" providerId="ADAL" clId="{44F258E9-53DB-CA46-97BD-30CF5E44CB88}" dt="2021-02-26T19:25:16.667" v="2" actId="2890"/>
          <pc:sldLayoutMkLst>
            <pc:docMk/>
            <pc:sldMasterMk cId="1838403792" sldId="2147483686"/>
            <pc:sldLayoutMk cId="3505375339" sldId="2147483693"/>
          </pc:sldLayoutMkLst>
        </pc:sldLayoutChg>
        <pc:sldLayoutChg chg="add mod replId">
          <pc:chgData name="Artman, Avery" userId="4f3162b1-7657-4c2a-a9d0-dd31b1abd667" providerId="ADAL" clId="{44F258E9-53DB-CA46-97BD-30CF5E44CB88}" dt="2021-02-26T19:25:16.667" v="2" actId="2890"/>
          <pc:sldLayoutMkLst>
            <pc:docMk/>
            <pc:sldMasterMk cId="1838403792" sldId="2147483686"/>
            <pc:sldLayoutMk cId="1728789373" sldId="2147483694"/>
          </pc:sldLayoutMkLst>
        </pc:sldLayoutChg>
        <pc:sldLayoutChg chg="add mod replId">
          <pc:chgData name="Artman, Avery" userId="4f3162b1-7657-4c2a-a9d0-dd31b1abd667" providerId="ADAL" clId="{44F258E9-53DB-CA46-97BD-30CF5E44CB88}" dt="2021-02-26T19:25:16.667" v="2" actId="2890"/>
          <pc:sldLayoutMkLst>
            <pc:docMk/>
            <pc:sldMasterMk cId="1838403792" sldId="2147483686"/>
            <pc:sldLayoutMk cId="3364989314" sldId="2147483695"/>
          </pc:sldLayoutMkLst>
        </pc:sldLayoutChg>
        <pc:sldLayoutChg chg="add mod replId">
          <pc:chgData name="Artman, Avery" userId="4f3162b1-7657-4c2a-a9d0-dd31b1abd667" providerId="ADAL" clId="{44F258E9-53DB-CA46-97BD-30CF5E44CB88}" dt="2021-02-26T19:25:16.667" v="2" actId="2890"/>
          <pc:sldLayoutMkLst>
            <pc:docMk/>
            <pc:sldMasterMk cId="1838403792" sldId="2147483686"/>
            <pc:sldLayoutMk cId="477068931" sldId="214748369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0B5-8F48-BA4E-E2C14A7C09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0B5-8F48-BA4E-E2C14A7C09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0B5-8F48-BA4E-E2C14A7C095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7547903"/>
        <c:axId val="1297549535"/>
      </c:barChart>
      <c:catAx>
        <c:axId val="12975479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549535"/>
        <c:crosses val="autoZero"/>
        <c:auto val="1"/>
        <c:lblAlgn val="ctr"/>
        <c:lblOffset val="100"/>
        <c:noMultiLvlLbl val="0"/>
      </c:catAx>
      <c:valAx>
        <c:axId val="12975495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75479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254C-6731-BA46-8B17-292361FF1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A0563-0B99-1E41-877D-5121531F7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2477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E9D83-E897-FB41-A58C-A46C6A40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07FC-9B62-E44E-ABA9-FB7236C6E429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4C5BE-D10B-A140-B8E7-63259EA9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10A6-6B0E-1E49-AC84-6503C5D2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9C52-ABF3-C740-9681-82BA629079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56F61A-7F8B-EC46-BA22-24D367BD0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A58DF8-93F2-8947-822C-2545CB8CAA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59650" y="2858447"/>
            <a:ext cx="5260976" cy="447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2740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7254C-6731-BA46-8B17-292361FF1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A0563-0B99-1E41-877D-5121531F7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38007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5AAD-E175-3F4A-8F56-356CB8A7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87BE-B346-7247-8803-D6D99E1ED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746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F923-03E9-884C-8890-5A8F5E4B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6325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DFB9-65AC-4C4D-97DA-605F704AC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6051"/>
            <a:ext cx="10515600" cy="9907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985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C076-62B7-9241-8B33-9E377AFC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2598A-57A9-124B-91EA-EB3830F2A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D97F3-CA83-C545-8169-63B248FE6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1545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D5CE-1AEB-1844-99CE-29C8A1A3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A47F-95BE-8F4C-9C8A-B77ADB55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1978F-4B84-084B-B467-4C0C9DB8E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7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04823-38AE-C14E-9C17-BAB7A053A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9C944-5EF6-9744-AD29-A30A15A1B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7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691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822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EA81-B93D-574F-8F3A-C1D61BA9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75CF-0C71-074D-9A18-36DCE589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F5687-6519-E34C-8BCB-F11480E23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5375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E209-98C0-3C4F-9B75-2870D8D4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B030E-EC04-5C4B-A599-7A6F8DC78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51C32-28B4-B440-83C2-1D140C380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789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E209-98C0-3C4F-9B75-2870D8D4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B030E-EC04-5C4B-A599-7A6F8DC78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51C32-28B4-B440-83C2-1D140C380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4989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15AAD-E175-3F4A-8F56-356CB8A73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487BE-B346-7247-8803-D6D99E1ED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92100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5E9D83-E897-FB41-A58C-A46C6A408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B07FC-9B62-E44E-ABA9-FB7236C6E429}" type="datetimeFigureOut">
              <a:rPr lang="en-US" smtClean="0"/>
              <a:t>3/15/21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E4C5BE-D10B-A140-B8E7-63259EA9F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BF10A6-6B0E-1E49-AC84-6503C5D2A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49C52-ABF3-C740-9681-82BA629079C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56F61A-7F8B-EC46-BA22-24D367BD062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A58DF8-93F2-8947-822C-2545CB8CAA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59650" y="2858447"/>
            <a:ext cx="5260976" cy="44746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706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AF923-03E9-884C-8890-5A8F5E4B2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346325"/>
            <a:ext cx="10515600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FDFB9-65AC-4C4D-97DA-605F704ACB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26051"/>
            <a:ext cx="10515600" cy="9907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27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C076-62B7-9241-8B33-9E377AFCC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D2598A-57A9-124B-91EA-EB3830F2A5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0D97F3-CA83-C545-8169-63B248FE65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5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1533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D5CE-1AEB-1844-99CE-29C8A1A30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BCA47F-95BE-8F4C-9C8A-B77ADB559D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B1978F-4B84-084B-B467-4C0C9DB8E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7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F04823-38AE-C14E-9C17-BAB7A053A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9C944-5EF6-9744-AD29-A30A15A1BF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78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745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163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3EA81-B93D-574F-8F3A-C1D61BA99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C75CF-0C71-074D-9A18-36DCE58941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F5687-6519-E34C-8BCB-F11480E23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9557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E209-98C0-3C4F-9B75-2870D8D4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B030E-EC04-5C4B-A599-7A6F8DC78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51C32-28B4-B440-83C2-1D140C380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936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E209-98C0-3C4F-9B75-2870D8D48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8B030E-EC04-5C4B-A599-7A6F8DC78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0"/>
            <a:ext cx="7008812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551C32-28B4-B440-83C2-1D140C380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8194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6E787-C10A-0F47-9515-1EA48784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143"/>
            <a:ext cx="10515600" cy="103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12247-2802-D240-8087-458719906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02F4416-E035-F04E-8D15-0BFE321F6A95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010407" y="5961306"/>
            <a:ext cx="4343393" cy="566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3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8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96E787-C10A-0F47-9515-1EA487845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53143"/>
            <a:ext cx="10515600" cy="10375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212247-2802-D240-8087-458719906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007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840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46DB-2E46-294A-819D-0BFDC57442F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Title of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6860BE-DF56-8640-BCC7-797FB98F13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</p:txBody>
      </p:sp>
    </p:spTree>
    <p:extLst>
      <p:ext uri="{BB962C8B-B14F-4D97-AF65-F5344CB8AC3E}">
        <p14:creationId xmlns:p14="http://schemas.microsoft.com/office/powerpoint/2010/main" val="207906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BC0582-E6E3-3343-8781-55E578AA0A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8237-AB50-AB44-A6FF-C516EF5FDE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2521477"/>
            <a:ext cx="12186137" cy="1193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b="1" dirty="0">
                <a:solidFill>
                  <a:schemeClr val="bg1"/>
                </a:solidFill>
              </a:rPr>
              <a:t>Title of Presentation</a:t>
            </a:r>
          </a:p>
        </p:txBody>
      </p:sp>
      <p:pic>
        <p:nvPicPr>
          <p:cNvPr id="5" name="Picture Placeholder 4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B8676448-0F81-144D-9AF7-8A025119E42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alphaModFix/>
          </a:blip>
          <a:srcRect t="7808" b="23643"/>
          <a:stretch/>
        </p:blipFill>
        <p:spPr>
          <a:xfrm>
            <a:off x="0" y="0"/>
            <a:ext cx="12192000" cy="5570538"/>
          </a:xfrm>
          <a:pattFill prst="dkDnDiag">
            <a:fgClr>
              <a:schemeClr val="tx1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8FA0A3-258F-2744-A378-3AC22F388F7A}"/>
              </a:ext>
            </a:extLst>
          </p:cNvPr>
          <p:cNvSpPr/>
          <p:nvPr/>
        </p:nvSpPr>
        <p:spPr>
          <a:xfrm>
            <a:off x="5862" y="-1"/>
            <a:ext cx="12197862" cy="5571067"/>
          </a:xfrm>
          <a:prstGeom prst="rect">
            <a:avLst/>
          </a:prstGeom>
          <a:solidFill>
            <a:schemeClr val="bg2">
              <a:lumMod val="25000"/>
              <a:alpha val="6235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C08DC00-7362-534E-A671-E4E2636C9F00}"/>
              </a:ext>
            </a:extLst>
          </p:cNvPr>
          <p:cNvSpPr txBox="1">
            <a:spLocks/>
          </p:cNvSpPr>
          <p:nvPr/>
        </p:nvSpPr>
        <p:spPr>
          <a:xfrm>
            <a:off x="5862" y="3449371"/>
            <a:ext cx="12221310" cy="1193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chemeClr val="bg1"/>
                </a:solidFill>
              </a:rPr>
              <a:t>Subheading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2A9E5-E545-7942-8A62-4E2E5C676985}"/>
              </a:ext>
            </a:extLst>
          </p:cNvPr>
          <p:cNvSpPr/>
          <p:nvPr/>
        </p:nvSpPr>
        <p:spPr>
          <a:xfrm>
            <a:off x="3014112" y="1894816"/>
            <a:ext cx="6157913" cy="13858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EC746B3-47AD-9349-B4CF-80E7FF54BE45}"/>
              </a:ext>
            </a:extLst>
          </p:cNvPr>
          <p:cNvSpPr txBox="1">
            <a:spLocks/>
          </p:cNvSpPr>
          <p:nvPr/>
        </p:nvSpPr>
        <p:spPr>
          <a:xfrm>
            <a:off x="3314242" y="2166071"/>
            <a:ext cx="5557652" cy="102478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5400" b="1" dirty="0">
                <a:solidFill>
                  <a:schemeClr val="bg1"/>
                </a:solidFill>
              </a:rPr>
              <a:t>Section Heading </a:t>
            </a:r>
          </a:p>
        </p:txBody>
      </p:sp>
    </p:spTree>
    <p:extLst>
      <p:ext uri="{BB962C8B-B14F-4D97-AF65-F5344CB8AC3E}">
        <p14:creationId xmlns:p14="http://schemas.microsoft.com/office/powerpoint/2010/main" val="548248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group of people sitting at a table with a computer&#10;&#10;Description automatically generated">
            <a:extLst>
              <a:ext uri="{FF2B5EF4-FFF2-40B4-BE49-F238E27FC236}">
                <a16:creationId xmlns:a16="http://schemas.microsoft.com/office/drawing/2014/main" id="{B8676448-0F81-144D-9AF7-8A025119E42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alphaModFix/>
          </a:blip>
          <a:srcRect t="7808" b="7808"/>
          <a:stretch>
            <a:fillRect/>
          </a:stretch>
        </p:blipFill>
        <p:spPr>
          <a:xfrm>
            <a:off x="-5862" y="0"/>
            <a:ext cx="12192000" cy="6858000"/>
          </a:xfrm>
          <a:pattFill prst="dkDnDiag">
            <a:fgClr>
              <a:schemeClr val="tx1">
                <a:lumMod val="75000"/>
              </a:schemeClr>
            </a:fgClr>
            <a:bgClr>
              <a:schemeClr val="bg1"/>
            </a:bgClr>
          </a:patt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8FA0A3-258F-2744-A378-3AC22F388F7A}"/>
              </a:ext>
            </a:extLst>
          </p:cNvPr>
          <p:cNvSpPr/>
          <p:nvPr/>
        </p:nvSpPr>
        <p:spPr>
          <a:xfrm>
            <a:off x="5862" y="0"/>
            <a:ext cx="12197862" cy="6858000"/>
          </a:xfrm>
          <a:prstGeom prst="rect">
            <a:avLst/>
          </a:prstGeom>
          <a:solidFill>
            <a:schemeClr val="bg2">
              <a:lumMod val="25000"/>
              <a:alpha val="6235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2F8237-AB50-AB44-A6FF-C516EF5FDE1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277590" y="2916608"/>
            <a:ext cx="5557652" cy="102478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/>
              <a:t>Section Heading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520E01-4909-C846-8C3A-2A7EDE920894}"/>
              </a:ext>
            </a:extLst>
          </p:cNvPr>
          <p:cNvSpPr/>
          <p:nvPr/>
        </p:nvSpPr>
        <p:spPr>
          <a:xfrm>
            <a:off x="3000375" y="2657475"/>
            <a:ext cx="6157913" cy="1385887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302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446DB-2E46-294A-819D-0BFDC57442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488141"/>
            <a:ext cx="12192000" cy="1021821"/>
          </a:xfrm>
        </p:spPr>
        <p:txBody>
          <a:bodyPr/>
          <a:lstStyle/>
          <a:p>
            <a:r>
              <a:rPr lang="en-US" b="1" dirty="0"/>
              <a:t>Section Heading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12419-6787-D744-BC47-1B06A9D77526}"/>
              </a:ext>
            </a:extLst>
          </p:cNvPr>
          <p:cNvSpPr/>
          <p:nvPr/>
        </p:nvSpPr>
        <p:spPr>
          <a:xfrm>
            <a:off x="2827868" y="2335742"/>
            <a:ext cx="6536266" cy="138588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377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DB772-1EEB-BF49-9221-5E1234EDB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23A3-3D8D-4B4E-AB4E-7E55B634B0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 content</a:t>
            </a:r>
          </a:p>
        </p:txBody>
      </p:sp>
    </p:spTree>
    <p:extLst>
      <p:ext uri="{BB962C8B-B14F-4D97-AF65-F5344CB8AC3E}">
        <p14:creationId xmlns:p14="http://schemas.microsoft.com/office/powerpoint/2010/main" val="2635017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38110-AF7E-D64A-A775-28742BAC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3684B-B1FC-B84A-921B-86C606E78F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Chart explainer text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47D5FA8-A9D4-C747-8309-3901C205D56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0185448"/>
              </p:ext>
            </p:extLst>
          </p:nvPr>
        </p:nvGraphicFramePr>
        <p:xfrm>
          <a:off x="6385956" y="1690688"/>
          <a:ext cx="4824351" cy="3692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01119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E0633-6D3A-8947-99C4-F2D159D17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620712"/>
            <a:ext cx="3932237" cy="736600"/>
          </a:xfrm>
        </p:spPr>
        <p:txBody>
          <a:bodyPr>
            <a:normAutofit/>
          </a:bodyPr>
          <a:lstStyle/>
          <a:p>
            <a:r>
              <a:rPr lang="en-US" sz="4400" dirty="0"/>
              <a:t>Heading</a:t>
            </a:r>
          </a:p>
        </p:txBody>
      </p:sp>
      <p:pic>
        <p:nvPicPr>
          <p:cNvPr id="8" name="Picture Placeholder 7" descr="A picture containing person, building, man, boy&#10;&#10;Description automatically generated">
            <a:extLst>
              <a:ext uri="{FF2B5EF4-FFF2-40B4-BE49-F238E27FC236}">
                <a16:creationId xmlns:a16="http://schemas.microsoft.com/office/drawing/2014/main" id="{D95BD3BE-EDCF-BD47-BC1D-8CC071C7673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153" r="12153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39BE5E-4A31-A440-BA24-FEDC80502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7" y="1718733"/>
            <a:ext cx="3932237" cy="3811588"/>
          </a:xfrm>
        </p:spPr>
        <p:txBody>
          <a:bodyPr>
            <a:normAutofit/>
          </a:bodyPr>
          <a:lstStyle/>
          <a:p>
            <a:r>
              <a:rPr lang="en-US" sz="2800" dirty="0"/>
              <a:t>Sample text</a:t>
            </a:r>
          </a:p>
        </p:txBody>
      </p:sp>
    </p:spTree>
    <p:extLst>
      <p:ext uri="{BB962C8B-B14F-4D97-AF65-F5344CB8AC3E}">
        <p14:creationId xmlns:p14="http://schemas.microsoft.com/office/powerpoint/2010/main" val="1756510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BD7B7-9416-C24F-9DC8-BA9FDCA2A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6CE491-A622-594B-A541-0B4155382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600" y="2861733"/>
            <a:ext cx="5181600" cy="1603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Facebook</a:t>
            </a:r>
            <a:r>
              <a:rPr lang="en-US" dirty="0"/>
              <a:t>: @</a:t>
            </a:r>
            <a:r>
              <a:rPr lang="en-US" dirty="0" err="1"/>
              <a:t>ColoradoSPH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Instagram</a:t>
            </a:r>
            <a:r>
              <a:rPr lang="en-US" dirty="0"/>
              <a:t>: @</a:t>
            </a:r>
            <a:r>
              <a:rPr lang="en-US" dirty="0" err="1"/>
              <a:t>Colorado.sph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A575BF-258F-904E-B568-A45DC7363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2861733"/>
            <a:ext cx="5181600" cy="160337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Twitter</a:t>
            </a:r>
            <a:r>
              <a:rPr lang="en-US" dirty="0"/>
              <a:t>: @</a:t>
            </a:r>
            <a:r>
              <a:rPr lang="en-US" dirty="0" err="1"/>
              <a:t>ColoradoSPH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LinkedIn</a:t>
            </a:r>
            <a:r>
              <a:rPr lang="en-US" dirty="0"/>
              <a:t>: @</a:t>
            </a:r>
            <a:r>
              <a:rPr lang="en-US" dirty="0" err="1"/>
              <a:t>Colorado.sph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8BA8A5D-BB69-6949-B0D1-6ACE94C23E97}"/>
              </a:ext>
            </a:extLst>
          </p:cNvPr>
          <p:cNvSpPr txBox="1">
            <a:spLocks/>
          </p:cNvSpPr>
          <p:nvPr/>
        </p:nvSpPr>
        <p:spPr>
          <a:xfrm>
            <a:off x="863599" y="1910557"/>
            <a:ext cx="9575800" cy="1030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Website</a:t>
            </a:r>
            <a:r>
              <a:rPr lang="en-US" dirty="0"/>
              <a:t>: </a:t>
            </a:r>
            <a:r>
              <a:rPr lang="en-US" dirty="0" err="1"/>
              <a:t>coloradosph.cuanschutz.edu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6200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loradoSPH THeme 1">
      <a:dk1>
        <a:srgbClr val="4B4C4F"/>
      </a:dk1>
      <a:lt1>
        <a:srgbClr val="FFFFFF"/>
      </a:lt1>
      <a:dk2>
        <a:srgbClr val="4B4C4F"/>
      </a:dk2>
      <a:lt2>
        <a:srgbClr val="D8D8DA"/>
      </a:lt2>
      <a:accent1>
        <a:srgbClr val="056B7D"/>
      </a:accent1>
      <a:accent2>
        <a:srgbClr val="E5A966"/>
      </a:accent2>
      <a:accent3>
        <a:srgbClr val="8AC39E"/>
      </a:accent3>
      <a:accent4>
        <a:srgbClr val="EF8B69"/>
      </a:accent4>
      <a:accent5>
        <a:srgbClr val="F1E091"/>
      </a:accent5>
      <a:accent6>
        <a:srgbClr val="8AC39E"/>
      </a:accent6>
      <a:hlink>
        <a:srgbClr val="056B7D"/>
      </a:hlink>
      <a:folHlink>
        <a:srgbClr val="6C6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oloradoSPH THeme 1">
      <a:dk1>
        <a:srgbClr val="4B4C4F"/>
      </a:dk1>
      <a:lt1>
        <a:srgbClr val="FFFFFF"/>
      </a:lt1>
      <a:dk2>
        <a:srgbClr val="4B4C4F"/>
      </a:dk2>
      <a:lt2>
        <a:srgbClr val="D8D8DA"/>
      </a:lt2>
      <a:accent1>
        <a:srgbClr val="056B7D"/>
      </a:accent1>
      <a:accent2>
        <a:srgbClr val="E5A966"/>
      </a:accent2>
      <a:accent3>
        <a:srgbClr val="8AC39E"/>
      </a:accent3>
      <a:accent4>
        <a:srgbClr val="EF8B69"/>
      </a:accent4>
      <a:accent5>
        <a:srgbClr val="F1E091"/>
      </a:accent5>
      <a:accent6>
        <a:srgbClr val="8AC39E"/>
      </a:accent6>
      <a:hlink>
        <a:srgbClr val="056B7D"/>
      </a:hlink>
      <a:folHlink>
        <a:srgbClr val="6C64B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C1CE1C95ADDB43B743CA1FC762AAB9" ma:contentTypeVersion="9" ma:contentTypeDescription="Create a new document." ma:contentTypeScope="" ma:versionID="90897bef84312e95f2c21ae206b83d91">
  <xsd:schema xmlns:xsd="http://www.w3.org/2001/XMLSchema" xmlns:xs="http://www.w3.org/2001/XMLSchema" xmlns:p="http://schemas.microsoft.com/office/2006/metadata/properties" xmlns:ns2="a5696d54-fc85-4742-92bb-0ce2c583df5f" xmlns:ns3="a908dfa7-8014-430f-ae4f-4dece568603b" targetNamespace="http://schemas.microsoft.com/office/2006/metadata/properties" ma:root="true" ma:fieldsID="27ac45a4bf0985e6cbcb56eda69784b6" ns2:_="" ns3:_="">
    <xsd:import namespace="a5696d54-fc85-4742-92bb-0ce2c583df5f"/>
    <xsd:import namespace="a908dfa7-8014-430f-ae4f-4dece568603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696d54-fc85-4742-92bb-0ce2c583d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8dfa7-8014-430f-ae4f-4dece568603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D595E4-7A17-4221-8077-A62B1B15EE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696d54-fc85-4742-92bb-0ce2c583df5f"/>
    <ds:schemaRef ds:uri="a908dfa7-8014-430f-ae4f-4dece5686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B5A2885-380F-4E45-B3CE-0F1EF7440B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B9326DA-FC2A-49E8-99B8-FE7ABAB2FB1E}">
  <ds:schemaRefs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a5696d54-fc85-4742-92bb-0ce2c583df5f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55</Words>
  <Application>Microsoft Macintosh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Office Theme</vt:lpstr>
      <vt:lpstr>1_Office Theme</vt:lpstr>
      <vt:lpstr>Title of Presentation</vt:lpstr>
      <vt:lpstr>PowerPoint Presentation</vt:lpstr>
      <vt:lpstr>PowerPoint Presentation</vt:lpstr>
      <vt:lpstr>Section Heading</vt:lpstr>
      <vt:lpstr>Heading</vt:lpstr>
      <vt:lpstr>Heading</vt:lpstr>
      <vt:lpstr>Heading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Artman, Avery</dc:creator>
  <cp:lastModifiedBy>Artman, Avery</cp:lastModifiedBy>
  <cp:revision>12</cp:revision>
  <dcterms:created xsi:type="dcterms:W3CDTF">2020-01-02T20:08:31Z</dcterms:created>
  <dcterms:modified xsi:type="dcterms:W3CDTF">2021-03-16T04:29:00Z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0x010100D5C1CE1C95ADDB43B743CA1FC762AAB9</vt:lpwstr>
  </property>
</Properties>
</file>