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36576000" cy="24688800"/>
  <p:notesSz cx="6858000" cy="9144000"/>
  <p:defaultTextStyle>
    <a:defPPr>
      <a:defRPr lang="en-US"/>
    </a:defPPr>
    <a:lvl1pPr marL="0" algn="l" defTabSz="350059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0296" algn="l" defTabSz="350059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00591" algn="l" defTabSz="350059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50886" algn="l" defTabSz="350059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01182" algn="l" defTabSz="350059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51477" algn="l" defTabSz="350059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01773" algn="l" defTabSz="350059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52068" algn="l" defTabSz="350059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02363" algn="l" defTabSz="350059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89" autoAdjust="0"/>
    <p:restoredTop sz="94660"/>
  </p:normalViewPr>
  <p:slideViewPr>
    <p:cSldViewPr>
      <p:cViewPr>
        <p:scale>
          <a:sx n="25" d="100"/>
          <a:sy n="25" d="100"/>
        </p:scale>
        <p:origin x="1632" y="528"/>
      </p:cViewPr>
      <p:guideLst>
        <p:guide orient="horz" pos="7776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C35A5-03BA-44F4-BF0F-046D9CBD96FE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143000"/>
            <a:ext cx="4572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0B45C-66BA-42CD-BE90-B16625F84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1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hart Placeholder 35"/>
          <p:cNvSpPr>
            <a:spLocks noGrp="1"/>
          </p:cNvSpPr>
          <p:nvPr>
            <p:ph type="chart" sz="quarter" idx="23" hasCustomPrompt="1"/>
          </p:nvPr>
        </p:nvSpPr>
        <p:spPr>
          <a:xfrm>
            <a:off x="11331767" y="13462270"/>
            <a:ext cx="6881812" cy="8912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Chart</a:t>
            </a:r>
          </a:p>
        </p:txBody>
      </p:sp>
      <p:sp>
        <p:nvSpPr>
          <p:cNvPr id="38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26934412" y="12625136"/>
            <a:ext cx="8916234" cy="4310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2514600"/>
            <a:ext cx="27051000" cy="2133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000"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6000"/>
            </a:lvl2pPr>
            <a:lvl3pPr marL="3500591" indent="0">
              <a:buNone/>
              <a:defRPr sz="6000"/>
            </a:lvl3pPr>
            <a:lvl4pPr marL="5250887" indent="0">
              <a:buNone/>
              <a:defRPr sz="6000"/>
            </a:lvl4pPr>
            <a:lvl5pPr marL="7001182" indent="0">
              <a:buNone/>
              <a:defRPr sz="6000"/>
            </a:lvl5pPr>
          </a:lstStyle>
          <a:p>
            <a:pPr lvl="0"/>
            <a:r>
              <a:rPr lang="en-US" dirty="0"/>
              <a:t>Poster Title: 90pt 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4724400"/>
            <a:ext cx="27051000" cy="984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6000"/>
            </a:lvl2pPr>
            <a:lvl3pPr marL="3500591" indent="0">
              <a:buNone/>
              <a:defRPr sz="6000"/>
            </a:lvl3pPr>
            <a:lvl4pPr marL="5250887" indent="0">
              <a:buNone/>
              <a:defRPr sz="6000"/>
            </a:lvl4pPr>
            <a:lvl5pPr marL="7001182" indent="0">
              <a:buNone/>
              <a:defRPr sz="6000"/>
            </a:lvl5pPr>
          </a:lstStyle>
          <a:p>
            <a:pPr lvl="0"/>
            <a:r>
              <a:rPr lang="en-US" dirty="0"/>
              <a:t>Author name, affiliation; Author name, affiliation; 48pt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247900" y="7128510"/>
            <a:ext cx="60960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6000"/>
            </a:lvl2pPr>
            <a:lvl3pPr marL="3500591" indent="0">
              <a:buNone/>
              <a:defRPr sz="6000"/>
            </a:lvl3pPr>
            <a:lvl4pPr marL="5250887" indent="0">
              <a:buNone/>
              <a:defRPr sz="6000"/>
            </a:lvl4pPr>
            <a:lvl5pPr marL="7001182" indent="0">
              <a:buNone/>
              <a:defRPr sz="6000"/>
            </a:lvl5pPr>
          </a:lstStyle>
          <a:p>
            <a:pPr lvl="0"/>
            <a:r>
              <a:rPr lang="en-US" dirty="0"/>
              <a:t>Header: 60pt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5201900" y="7192085"/>
            <a:ext cx="60960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6000"/>
            </a:lvl2pPr>
            <a:lvl3pPr marL="3500591" indent="0">
              <a:buNone/>
              <a:defRPr sz="6000"/>
            </a:lvl3pPr>
            <a:lvl4pPr marL="5250887" indent="0">
              <a:buNone/>
              <a:defRPr sz="6000"/>
            </a:lvl4pPr>
            <a:lvl5pPr marL="7001182" indent="0">
              <a:buNone/>
              <a:defRPr sz="6000"/>
            </a:lvl5pPr>
          </a:lstStyle>
          <a:p>
            <a:pPr lvl="0"/>
            <a:r>
              <a:rPr lang="en-US" dirty="0"/>
              <a:t>Header: 60pt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8346400" y="7128510"/>
            <a:ext cx="60960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6000"/>
            </a:lvl2pPr>
            <a:lvl3pPr marL="3500591" indent="0">
              <a:buNone/>
              <a:defRPr sz="6000"/>
            </a:lvl3pPr>
            <a:lvl4pPr marL="5250887" indent="0">
              <a:buNone/>
              <a:defRPr sz="6000"/>
            </a:lvl4pPr>
            <a:lvl5pPr marL="7001182" indent="0">
              <a:buNone/>
              <a:defRPr sz="6000"/>
            </a:lvl5pPr>
          </a:lstStyle>
          <a:p>
            <a:pPr lvl="0"/>
            <a:r>
              <a:rPr lang="en-US" dirty="0"/>
              <a:t>Header: 60pt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2247900" y="15114270"/>
            <a:ext cx="60960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6000"/>
            </a:lvl2pPr>
            <a:lvl3pPr marL="3500591" indent="0">
              <a:buNone/>
              <a:defRPr sz="6000"/>
            </a:lvl3pPr>
            <a:lvl4pPr marL="5250887" indent="0">
              <a:buNone/>
              <a:defRPr sz="6000"/>
            </a:lvl4pPr>
            <a:lvl5pPr marL="7001182" indent="0">
              <a:buNone/>
              <a:defRPr sz="6000"/>
            </a:lvl5pPr>
          </a:lstStyle>
          <a:p>
            <a:pPr lvl="0"/>
            <a:r>
              <a:rPr lang="en-US" dirty="0"/>
              <a:t>Header: 60pt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7774900" y="17526000"/>
            <a:ext cx="7239000" cy="1219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000" b="1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6000"/>
            </a:lvl2pPr>
            <a:lvl3pPr marL="3500591" indent="0">
              <a:buNone/>
              <a:defRPr sz="6000"/>
            </a:lvl3pPr>
            <a:lvl4pPr marL="5250887" indent="0">
              <a:buNone/>
              <a:defRPr sz="6000"/>
            </a:lvl4pPr>
            <a:lvl5pPr marL="7001182" indent="0">
              <a:buNone/>
              <a:defRPr sz="6000"/>
            </a:lvl5pPr>
          </a:lstStyle>
          <a:p>
            <a:pPr lvl="0"/>
            <a:r>
              <a:rPr lang="en-US" dirty="0"/>
              <a:t>Header: 60pt</a:t>
            </a:r>
          </a:p>
        </p:txBody>
      </p:sp>
      <p:sp>
        <p:nvSpPr>
          <p:cNvPr id="17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1019174" y="8839200"/>
            <a:ext cx="8553449" cy="5257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3500591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5250887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7001182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Body text: min 28pt font</a:t>
            </a:r>
          </a:p>
        </p:txBody>
      </p:sp>
      <p:sp>
        <p:nvSpPr>
          <p:cNvPr id="25" name="Text Placehold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13973175" y="8892516"/>
            <a:ext cx="8553449" cy="36539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3500591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5250887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7001182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Body text: min 28pt font</a:t>
            </a:r>
          </a:p>
        </p:txBody>
      </p:sp>
      <p:sp>
        <p:nvSpPr>
          <p:cNvPr id="27" name="Text Placehold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27117674" y="8892517"/>
            <a:ext cx="8553449" cy="30436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3500591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5250887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7001182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Body text: min 28pt font</a:t>
            </a:r>
          </a:p>
        </p:txBody>
      </p:sp>
      <p:sp>
        <p:nvSpPr>
          <p:cNvPr id="29" name="Text Placeholder 22"/>
          <p:cNvSpPr>
            <a:spLocks noGrp="1"/>
          </p:cNvSpPr>
          <p:nvPr>
            <p:ph type="body" sz="quarter" idx="21" hasCustomPrompt="1"/>
          </p:nvPr>
        </p:nvSpPr>
        <p:spPr>
          <a:xfrm>
            <a:off x="27117674" y="19257713"/>
            <a:ext cx="8553449" cy="3091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3500591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5250887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7001182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Body text: min 28pt font</a:t>
            </a:r>
          </a:p>
        </p:txBody>
      </p:sp>
      <p:sp>
        <p:nvSpPr>
          <p:cNvPr id="34" name="Text Placeholder 22"/>
          <p:cNvSpPr>
            <a:spLocks noGrp="1"/>
          </p:cNvSpPr>
          <p:nvPr>
            <p:ph type="body" sz="quarter" idx="22" hasCustomPrompt="1"/>
          </p:nvPr>
        </p:nvSpPr>
        <p:spPr>
          <a:xfrm>
            <a:off x="1019176" y="16770037"/>
            <a:ext cx="8553448" cy="56044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1750295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3500591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5250887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7001182" indent="0">
              <a:buNone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Body text: min 28pt font</a:t>
            </a:r>
          </a:p>
        </p:txBody>
      </p:sp>
      <p:sp>
        <p:nvSpPr>
          <p:cNvPr id="37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18870804" y="13462000"/>
            <a:ext cx="6503797" cy="89378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146E3EF-A25F-F646-A31F-36BAE4F197A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34414" y="664845"/>
            <a:ext cx="11096625" cy="121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5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6576000" cy="21945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0059" tIns="175029" rIns="350059" bIns="175029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3012400"/>
            <a:ext cx="36576000" cy="167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0059" tIns="175029" rIns="350059" bIns="175029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8600" y="622133"/>
            <a:ext cx="8666903" cy="1130467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819150" y="23444448"/>
            <a:ext cx="35242500" cy="812304"/>
          </a:xfrm>
          <a:prstGeom prst="rect">
            <a:avLst/>
          </a:prstGeom>
          <a:noFill/>
        </p:spPr>
        <p:txBody>
          <a:bodyPr wrap="square" lIns="72929" tIns="36464" rIns="72929" bIns="36464" rtlCol="0">
            <a:spAutoFit/>
          </a:bodyPr>
          <a:lstStyle/>
          <a:p>
            <a:pPr algn="ctr"/>
            <a:r>
              <a:rPr lang="en-US" sz="24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Colorado School of Public Health  |  13001 East 17th Place, 3rd Floor, Mail Stop B119  |  Aurora, CO 80045</a:t>
            </a:r>
          </a:p>
          <a:p>
            <a:pPr algn="ctr"/>
            <a:r>
              <a:rPr lang="en-US" sz="24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coloradosph.cuanschutz.edu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3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3500591" rtl="0" eaLnBrk="1" latinLnBrk="0" hangingPunct="1">
        <a:spcBef>
          <a:spcPct val="0"/>
        </a:spcBef>
        <a:buNone/>
        <a:defRPr sz="168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312722" indent="-1312722" algn="l" defTabSz="3500591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844230" indent="-1093935" algn="l" defTabSz="3500591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5739" indent="-875148" algn="l" defTabSz="350059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6035" indent="-875148" algn="l" defTabSz="3500591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76330" indent="-875148" algn="l" defTabSz="3500591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26625" indent="-875148" algn="l" defTabSz="3500591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76921" indent="-875148" algn="l" defTabSz="3500591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27217" indent="-875148" algn="l" defTabSz="3500591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77512" indent="-875148" algn="l" defTabSz="3500591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0059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50296" algn="l" defTabSz="350059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00591" algn="l" defTabSz="350059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50886" algn="l" defTabSz="350059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01182" algn="l" defTabSz="350059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51477" algn="l" defTabSz="350059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01773" algn="l" defTabSz="350059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52068" algn="l" defTabSz="350059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002363" algn="l" defTabSz="3500591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3F6CEF4A-CC97-C348-B31A-8659CA3C86E2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8FCDA-5DB9-7E4C-ABD6-412B4279479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01959-60B7-1646-9C5D-2ADC8E487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8DB00-9122-EE4D-8F3E-4BD4B44C34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D2D8C1-E284-D24E-971C-2B647AD340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BBC7A3-9DC9-C04F-96C4-F1080C95E0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8C6F98-2533-224A-82B7-78F5F30AFB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6731E-2CFF-B548-93E5-4CCC449E55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7C3F1A-D853-8341-9AEE-DCE76A1598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7DD733-A0B3-5B4F-905A-6DCCC32BD5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6E4A246-926F-104F-8A31-2899822222B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BC03C4B-77D5-7A48-8A50-89D2A30162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55D0D18-93FD-A54D-B81F-5A4B8525DE6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C5B916E-CC00-4443-B3DB-5EA236A9F0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CB16A81-9049-4040-B7DD-84F80EA6128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1332D4D-D58B-6948-A781-CB404BAB3A3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</p:spTree>
    <p:extLst>
      <p:ext uri="{BB962C8B-B14F-4D97-AF65-F5344CB8AC3E}">
        <p14:creationId xmlns:p14="http://schemas.microsoft.com/office/powerpoint/2010/main" val="8474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3F6CEF4A-CC97-C348-B31A-8659CA3C86E2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8FCDA-5DB9-7E4C-ABD6-412B4279479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01959-60B7-1646-9C5D-2ADC8E487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8DB00-9122-EE4D-8F3E-4BD4B44C34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D2D8C1-E284-D24E-971C-2B647AD340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34414" y="7128510"/>
            <a:ext cx="8549640" cy="12192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BBC7A3-9DC9-C04F-96C4-F1080C95E0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13180" y="7128510"/>
            <a:ext cx="8549640" cy="1219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28C6F98-2533-224A-82B7-78F5F30AFB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146883" y="7128510"/>
            <a:ext cx="8549640" cy="1219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366731E-2CFF-B548-93E5-4CCC449E55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34414" y="15114270"/>
            <a:ext cx="8549640" cy="119253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F7C3F1A-D853-8341-9AEE-DCE76A1598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146883" y="17535511"/>
            <a:ext cx="8549640" cy="1219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7DD733-A0B3-5B4F-905A-6DCCC32BD5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Integer </a:t>
            </a:r>
            <a:r>
              <a:rPr lang="en-US" dirty="0" err="1"/>
              <a:t>arcu</a:t>
            </a:r>
            <a:r>
              <a:rPr lang="en-US" dirty="0"/>
              <a:t> ante, </a:t>
            </a:r>
            <a:r>
              <a:rPr lang="en-US" dirty="0" err="1"/>
              <a:t>condimentum</a:t>
            </a:r>
            <a:r>
              <a:rPr lang="en-US" dirty="0"/>
              <a:t> sed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nisi. Donec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pharetra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at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Vestibulum </a:t>
            </a:r>
            <a:r>
              <a:rPr lang="en-US" dirty="0" err="1"/>
              <a:t>feugiat</a:t>
            </a:r>
            <a:r>
              <a:rPr lang="en-US" dirty="0"/>
              <a:t> auctor </a:t>
            </a:r>
            <a:r>
              <a:rPr lang="en-US" dirty="0" err="1"/>
              <a:t>commodo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at magna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porta porta et non diam. Sed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id </a:t>
            </a:r>
            <a:r>
              <a:rPr lang="en-US" dirty="0" err="1"/>
              <a:t>pretium</a:t>
            </a:r>
            <a:r>
              <a:rPr lang="en-US" dirty="0"/>
              <a:t> ligula </a:t>
            </a:r>
            <a:r>
              <a:rPr lang="en-US" dirty="0" err="1"/>
              <a:t>varius</a:t>
            </a:r>
            <a:r>
              <a:rPr lang="en-US" dirty="0"/>
              <a:t> id. Donec </a:t>
            </a:r>
            <a:r>
              <a:rPr lang="en-US" dirty="0" err="1"/>
              <a:t>eu</a:t>
            </a:r>
            <a:r>
              <a:rPr lang="en-US" dirty="0"/>
              <a:t> lorem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habitant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6E4A246-926F-104F-8A31-2899822222B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Integer </a:t>
            </a:r>
            <a:r>
              <a:rPr lang="en-US" dirty="0" err="1"/>
              <a:t>arcu</a:t>
            </a:r>
            <a:r>
              <a:rPr lang="en-US" dirty="0"/>
              <a:t> ante, </a:t>
            </a:r>
            <a:r>
              <a:rPr lang="en-US" dirty="0" err="1"/>
              <a:t>condimentum</a:t>
            </a:r>
            <a:r>
              <a:rPr lang="en-US" dirty="0"/>
              <a:t> sed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nisi. Donec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pharetra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at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Vestibulum </a:t>
            </a:r>
            <a:r>
              <a:rPr lang="en-US" dirty="0" err="1"/>
              <a:t>feugiat</a:t>
            </a:r>
            <a:r>
              <a:rPr lang="en-US" dirty="0"/>
              <a:t> auctor </a:t>
            </a:r>
            <a:r>
              <a:rPr lang="en-US" dirty="0" err="1"/>
              <a:t>commodo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at magna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porta porta et non diam. Sed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id </a:t>
            </a:r>
            <a:r>
              <a:rPr lang="en-US" dirty="0" err="1"/>
              <a:t>pretium</a:t>
            </a:r>
            <a:r>
              <a:rPr lang="en-US" dirty="0"/>
              <a:t> ligula </a:t>
            </a:r>
            <a:r>
              <a:rPr lang="en-US" dirty="0" err="1"/>
              <a:t>varius</a:t>
            </a:r>
            <a:r>
              <a:rPr lang="en-US" dirty="0"/>
              <a:t> id. Donec </a:t>
            </a:r>
            <a:r>
              <a:rPr lang="en-US" dirty="0" err="1"/>
              <a:t>eu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BC03C4B-77D5-7A48-8A50-89D2A30162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Integer </a:t>
            </a:r>
            <a:r>
              <a:rPr lang="en-US" dirty="0" err="1"/>
              <a:t>arcu</a:t>
            </a:r>
            <a:r>
              <a:rPr lang="en-US" dirty="0"/>
              <a:t> ante, </a:t>
            </a:r>
            <a:r>
              <a:rPr lang="en-US" dirty="0" err="1"/>
              <a:t>condimentum</a:t>
            </a:r>
            <a:r>
              <a:rPr lang="en-US" dirty="0"/>
              <a:t> sed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nisi. Donec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pharetra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at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Vestibulum </a:t>
            </a:r>
            <a:r>
              <a:rPr lang="en-US" dirty="0" err="1"/>
              <a:t>feugiat</a:t>
            </a:r>
            <a:r>
              <a:rPr lang="en-US" dirty="0"/>
              <a:t> auctor </a:t>
            </a:r>
            <a:r>
              <a:rPr lang="en-US" dirty="0" err="1"/>
              <a:t>commodo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at magna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porta.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55D0D18-93FD-A54D-B81F-5A4B8525DE6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Integer </a:t>
            </a:r>
            <a:r>
              <a:rPr lang="en-US" dirty="0" err="1"/>
              <a:t>arcu</a:t>
            </a:r>
            <a:r>
              <a:rPr lang="en-US" dirty="0"/>
              <a:t> ante, </a:t>
            </a:r>
            <a:r>
              <a:rPr lang="en-US" dirty="0" err="1"/>
              <a:t>condimentum</a:t>
            </a:r>
            <a:r>
              <a:rPr lang="en-US" dirty="0"/>
              <a:t> sed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nisi. Donec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pharetra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at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Vestibulum </a:t>
            </a:r>
            <a:r>
              <a:rPr lang="en-US" dirty="0" err="1"/>
              <a:t>feugiat</a:t>
            </a:r>
            <a:r>
              <a:rPr lang="en-US" dirty="0"/>
              <a:t> auctor </a:t>
            </a:r>
            <a:r>
              <a:rPr lang="en-US" dirty="0" err="1"/>
              <a:t>commodo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at magna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porta.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C5B916E-CC00-4443-B3DB-5EA236A9F0A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Integer </a:t>
            </a:r>
            <a:r>
              <a:rPr lang="en-US" dirty="0" err="1"/>
              <a:t>arcu</a:t>
            </a:r>
            <a:r>
              <a:rPr lang="en-US" dirty="0"/>
              <a:t> ante, </a:t>
            </a:r>
            <a:r>
              <a:rPr lang="en-US" dirty="0" err="1"/>
              <a:t>condimentum</a:t>
            </a:r>
            <a:r>
              <a:rPr lang="en-US" dirty="0"/>
              <a:t> sed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nisi. Donec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pharetra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at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Vestibulum </a:t>
            </a:r>
            <a:r>
              <a:rPr lang="en-US" dirty="0" err="1"/>
              <a:t>feugiat</a:t>
            </a:r>
            <a:r>
              <a:rPr lang="en-US" dirty="0"/>
              <a:t> auctor </a:t>
            </a:r>
            <a:r>
              <a:rPr lang="en-US" dirty="0" err="1"/>
              <a:t>commodo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at magna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porta porta et non diam. Sed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, id </a:t>
            </a:r>
            <a:r>
              <a:rPr lang="en-US" dirty="0" err="1"/>
              <a:t>pretium</a:t>
            </a:r>
            <a:r>
              <a:rPr lang="en-US" dirty="0"/>
              <a:t> ligula </a:t>
            </a:r>
            <a:r>
              <a:rPr lang="en-US" dirty="0" err="1"/>
              <a:t>varius</a:t>
            </a:r>
            <a:r>
              <a:rPr lang="en-US" dirty="0"/>
              <a:t> id. Donec </a:t>
            </a:r>
            <a:r>
              <a:rPr lang="en-US" dirty="0" err="1"/>
              <a:t>eu</a:t>
            </a:r>
            <a:r>
              <a:rPr lang="en-US" dirty="0"/>
              <a:t> lorem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habitant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CB16A81-9049-4040-B7DD-84F80EA6128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A1332D4D-D58B-6948-A781-CB404BAB3A3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</p:spTree>
    <p:extLst>
      <p:ext uri="{BB962C8B-B14F-4D97-AF65-F5344CB8AC3E}">
        <p14:creationId xmlns:p14="http://schemas.microsoft.com/office/powerpoint/2010/main" val="2452185257"/>
      </p:ext>
    </p:extLst>
  </p:cSld>
  <p:clrMapOvr>
    <a:masterClrMapping/>
  </p:clrMapOvr>
</p:sld>
</file>

<file path=ppt/theme/theme1.xml><?xml version="1.0" encoding="utf-8"?>
<a:theme xmlns:a="http://schemas.openxmlformats.org/drawingml/2006/main" name="CSPHConcept2012">
  <a:themeElements>
    <a:clrScheme name="Custom 5">
      <a:dk1>
        <a:srgbClr val="4B4C4F"/>
      </a:dk1>
      <a:lt1>
        <a:srgbClr val="FFFFFF"/>
      </a:lt1>
      <a:dk2>
        <a:srgbClr val="4B4C4F"/>
      </a:dk2>
      <a:lt2>
        <a:srgbClr val="D8D8DA"/>
      </a:lt2>
      <a:accent1>
        <a:srgbClr val="056B7D"/>
      </a:accent1>
      <a:accent2>
        <a:srgbClr val="E5A966"/>
      </a:accent2>
      <a:accent3>
        <a:srgbClr val="8AC39E"/>
      </a:accent3>
      <a:accent4>
        <a:srgbClr val="EF8B69"/>
      </a:accent4>
      <a:accent5>
        <a:srgbClr val="F1E091"/>
      </a:accent5>
      <a:accent6>
        <a:srgbClr val="8AC39E"/>
      </a:accent6>
      <a:hlink>
        <a:srgbClr val="056B7D"/>
      </a:hlink>
      <a:folHlink>
        <a:srgbClr val="6C64B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2B3AFCC-76AD-1A4C-B528-27017CBAC16D}" vid="{819435C1-903B-9E4E-A8D0-7673647B14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CSPHConcept2012</Template>
  <TotalTime>10</TotalTime>
  <Words>313</Words>
  <Application>Microsoft Macintosh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CSPHConcept2012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Artman, Avery</dc:creator>
  <cp:lastModifiedBy>Artman, Avery</cp:lastModifiedBy>
  <cp:revision>2</cp:revision>
  <dcterms:created xsi:type="dcterms:W3CDTF">2021-03-18T19:27:49Z</dcterms:created>
  <dcterms:modified xsi:type="dcterms:W3CDTF">2021-03-18T19:38:25Z</dcterms:modified>
</cp:coreProperties>
</file>