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16" r:id="rId4"/>
    <p:sldMasterId id="2147483660" r:id="rId5"/>
  </p:sldMasterIdLst>
  <p:notesMasterIdLst>
    <p:notesMasterId r:id="rId20"/>
  </p:notesMasterIdLst>
  <p:handoutMasterIdLst>
    <p:handoutMasterId r:id="rId21"/>
  </p:handoutMasterIdLst>
  <p:sldIdLst>
    <p:sldId id="1275" r:id="rId6"/>
    <p:sldId id="1262" r:id="rId7"/>
    <p:sldId id="1263" r:id="rId8"/>
    <p:sldId id="1264" r:id="rId9"/>
    <p:sldId id="1265" r:id="rId10"/>
    <p:sldId id="1266" r:id="rId11"/>
    <p:sldId id="1267" r:id="rId12"/>
    <p:sldId id="1268" r:id="rId13"/>
    <p:sldId id="1269" r:id="rId14"/>
    <p:sldId id="1276" r:id="rId15"/>
    <p:sldId id="1277" r:id="rId16"/>
    <p:sldId id="1271" r:id="rId17"/>
    <p:sldId id="1274" r:id="rId18"/>
    <p:sldId id="1248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2131" autoAdjust="0"/>
  </p:normalViewPr>
  <p:slideViewPr>
    <p:cSldViewPr>
      <p:cViewPr varScale="1">
        <p:scale>
          <a:sx n="98" d="100"/>
          <a:sy n="98" d="100"/>
        </p:scale>
        <p:origin x="9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viper\budget_budgetV2\Denver\Denver%20Budget%20Presentations\General%20Budget%20Presentations\Denver%20FY%202025-26%20June%20Templates%20Revised%205.26.25%20for%20chart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viper\budget-newbudgetmodel\Denver\FY%202024-25%20Model%20Revision\FY%202025-26%20Parallel%20Year%20Model%20Final%20INTERN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viper\budget-newbudgetmodel\Denver\FY%202024-25%20Model%20Revision\FY%202025-26%20Parallel%20Year%20Model%20Final%20INTERNA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viper\budget-newbudgetmodel\Denver\FY%202024-25%20Model%20Revision\FY%202025-26%20Parallel%20Year%20Model%20Final%20INTERNA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viper\budget-newbudgetmodel\Denver\FY%202024-25%20Model%20Revision\FY%202025-26%20Parallel%20Year%20Model%20Final%20INTERNA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r>
              <a:rPr lang="en-US"/>
              <a:t>FY 2025-26 Unrestricted Fund Budget (Millions)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Helvetica Neue Light" panose="020004030000000200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1E6-42F5-B6D7-1AC9CFA4C9E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1E6-42F5-B6D7-1AC9CFA4C9E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Neue Light" panose="020004030000000200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Charts!$B$23:$B$24</c:f>
              <c:strCache>
                <c:ptCount val="2"/>
                <c:pt idx="0">
                  <c:v>Tuition + State Funding</c:v>
                </c:pt>
                <c:pt idx="1">
                  <c:v>Not Included in Model</c:v>
                </c:pt>
              </c:strCache>
            </c:strRef>
          </c:cat>
          <c:val>
            <c:numRef>
              <c:f>Charts!$C$23:$C$24</c:f>
              <c:numCache>
                <c:formatCode>"$"#,##0.0_);\("$"#,##0.0\)</c:formatCode>
                <c:ptCount val="2"/>
                <c:pt idx="0">
                  <c:v>218.514286</c:v>
                </c:pt>
                <c:pt idx="1">
                  <c:v>20.421855000000001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E6-42F5-B6D7-1AC9CFA4C9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Helvetica Neue Light" panose="02000403000000020004"/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r>
              <a:rPr lang="en-US"/>
              <a:t>Weighted Credit Hours of Major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Helvetica Neue Light" panose="020004030000000200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Charts!$D$59</c:f>
              <c:strCache>
                <c:ptCount val="1"/>
                <c:pt idx="0">
                  <c:v>Resident Undergraduate - Major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Charts!$E$58:$K$58</c:f>
              <c:strCache>
                <c:ptCount val="7"/>
                <c:pt idx="0">
                  <c:v>College of Arch &amp; Planning</c:v>
                </c:pt>
                <c:pt idx="1">
                  <c:v>College of Arts &amp; Media</c:v>
                </c:pt>
                <c:pt idx="2">
                  <c:v>College of Engr Design &amp; Comp</c:v>
                </c:pt>
                <c:pt idx="3">
                  <c:v>College of Liberal Arts &amp; Sci</c:v>
                </c:pt>
                <c:pt idx="4">
                  <c:v>School of Educ &amp; Human Dev</c:v>
                </c:pt>
                <c:pt idx="5">
                  <c:v>School of Public Affairs</c:v>
                </c:pt>
                <c:pt idx="6">
                  <c:v>Business School</c:v>
                </c:pt>
              </c:strCache>
            </c:strRef>
          </c:cat>
          <c:val>
            <c:numRef>
              <c:f>Charts!$E$59:$K$59</c:f>
              <c:numCache>
                <c:formatCode>0.00%</c:formatCode>
                <c:ptCount val="7"/>
                <c:pt idx="0">
                  <c:v>4.7224027121672757E-2</c:v>
                </c:pt>
                <c:pt idx="1">
                  <c:v>0.11630844286683158</c:v>
                </c:pt>
                <c:pt idx="2">
                  <c:v>0.13740277555051894</c:v>
                </c:pt>
                <c:pt idx="3">
                  <c:v>0.41453577974965788</c:v>
                </c:pt>
                <c:pt idx="4">
                  <c:v>2.8760154764699907E-2</c:v>
                </c:pt>
                <c:pt idx="5">
                  <c:v>3.8363986273051681E-2</c:v>
                </c:pt>
                <c:pt idx="6">
                  <c:v>0.2174048336735673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08-41EC-950A-2B480F59E372}"/>
            </c:ext>
          </c:extLst>
        </c:ser>
        <c:ser>
          <c:idx val="1"/>
          <c:order val="1"/>
          <c:tx>
            <c:strRef>
              <c:f>Charts!$D$60</c:f>
              <c:strCache>
                <c:ptCount val="1"/>
                <c:pt idx="0">
                  <c:v>Resident Graduate - Major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Charts!$E$58:$K$58</c:f>
              <c:strCache>
                <c:ptCount val="7"/>
                <c:pt idx="0">
                  <c:v>College of Arch &amp; Planning</c:v>
                </c:pt>
                <c:pt idx="1">
                  <c:v>College of Arts &amp; Media</c:v>
                </c:pt>
                <c:pt idx="2">
                  <c:v>College of Engr Design &amp; Comp</c:v>
                </c:pt>
                <c:pt idx="3">
                  <c:v>College of Liberal Arts &amp; Sci</c:v>
                </c:pt>
                <c:pt idx="4">
                  <c:v>School of Educ &amp; Human Dev</c:v>
                </c:pt>
                <c:pt idx="5">
                  <c:v>School of Public Affairs</c:v>
                </c:pt>
                <c:pt idx="6">
                  <c:v>Business School</c:v>
                </c:pt>
              </c:strCache>
            </c:strRef>
          </c:cat>
          <c:val>
            <c:numRef>
              <c:f>Charts!$E$60:$K$60</c:f>
              <c:numCache>
                <c:formatCode>0.00%</c:formatCode>
                <c:ptCount val="7"/>
                <c:pt idx="0">
                  <c:v>0.13939380357219422</c:v>
                </c:pt>
                <c:pt idx="1">
                  <c:v>7.4482270932595034E-3</c:v>
                </c:pt>
                <c:pt idx="2">
                  <c:v>4.8120990118947889E-2</c:v>
                </c:pt>
                <c:pt idx="3">
                  <c:v>0.10382186469282625</c:v>
                </c:pt>
                <c:pt idx="4">
                  <c:v>0.29980643925077255</c:v>
                </c:pt>
                <c:pt idx="5">
                  <c:v>7.9266280487647833E-2</c:v>
                </c:pt>
                <c:pt idx="6">
                  <c:v>0.32214239478435175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08-41EC-950A-2B480F59E372}"/>
            </c:ext>
          </c:extLst>
        </c:ser>
        <c:ser>
          <c:idx val="2"/>
          <c:order val="2"/>
          <c:tx>
            <c:strRef>
              <c:f>Charts!$D$61</c:f>
              <c:strCache>
                <c:ptCount val="1"/>
                <c:pt idx="0">
                  <c:v>Non-Resident Undergraduate - Major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Charts!$E$58:$K$58</c:f>
              <c:strCache>
                <c:ptCount val="7"/>
                <c:pt idx="0">
                  <c:v>College of Arch &amp; Planning</c:v>
                </c:pt>
                <c:pt idx="1">
                  <c:v>College of Arts &amp; Media</c:v>
                </c:pt>
                <c:pt idx="2">
                  <c:v>College of Engr Design &amp; Comp</c:v>
                </c:pt>
                <c:pt idx="3">
                  <c:v>College of Liberal Arts &amp; Sci</c:v>
                </c:pt>
                <c:pt idx="4">
                  <c:v>School of Educ &amp; Human Dev</c:v>
                </c:pt>
                <c:pt idx="5">
                  <c:v>School of Public Affairs</c:v>
                </c:pt>
                <c:pt idx="6">
                  <c:v>Business School</c:v>
                </c:pt>
              </c:strCache>
            </c:strRef>
          </c:cat>
          <c:val>
            <c:numRef>
              <c:f>Charts!$E$61:$K$61</c:f>
              <c:numCache>
                <c:formatCode>0.00%</c:formatCode>
                <c:ptCount val="7"/>
                <c:pt idx="0">
                  <c:v>4.3249062068463698E-2</c:v>
                </c:pt>
                <c:pt idx="1">
                  <c:v>0.16462834069247884</c:v>
                </c:pt>
                <c:pt idx="2">
                  <c:v>0.17898305196286882</c:v>
                </c:pt>
                <c:pt idx="3">
                  <c:v>0.37573714335555131</c:v>
                </c:pt>
                <c:pt idx="4">
                  <c:v>1.8854395403464348E-2</c:v>
                </c:pt>
                <c:pt idx="5">
                  <c:v>2.3048163914065264E-2</c:v>
                </c:pt>
                <c:pt idx="6">
                  <c:v>0.19549984260310777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08-41EC-950A-2B480F59E372}"/>
            </c:ext>
          </c:extLst>
        </c:ser>
        <c:ser>
          <c:idx val="3"/>
          <c:order val="3"/>
          <c:tx>
            <c:strRef>
              <c:f>Charts!$D$62</c:f>
              <c:strCache>
                <c:ptCount val="1"/>
                <c:pt idx="0">
                  <c:v>Non-Resident Graduate - Major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Charts!$E$58:$K$58</c:f>
              <c:strCache>
                <c:ptCount val="7"/>
                <c:pt idx="0">
                  <c:v>College of Arch &amp; Planning</c:v>
                </c:pt>
                <c:pt idx="1">
                  <c:v>College of Arts &amp; Media</c:v>
                </c:pt>
                <c:pt idx="2">
                  <c:v>College of Engr Design &amp; Comp</c:v>
                </c:pt>
                <c:pt idx="3">
                  <c:v>College of Liberal Arts &amp; Sci</c:v>
                </c:pt>
                <c:pt idx="4">
                  <c:v>School of Educ &amp; Human Dev</c:v>
                </c:pt>
                <c:pt idx="5">
                  <c:v>School of Public Affairs</c:v>
                </c:pt>
                <c:pt idx="6">
                  <c:v>Business School</c:v>
                </c:pt>
              </c:strCache>
            </c:strRef>
          </c:cat>
          <c:val>
            <c:numRef>
              <c:f>Charts!$E$62:$K$62</c:f>
              <c:numCache>
                <c:formatCode>0.00%</c:formatCode>
                <c:ptCount val="7"/>
                <c:pt idx="0">
                  <c:v>6.6973297776901447E-2</c:v>
                </c:pt>
                <c:pt idx="1">
                  <c:v>1.0580130859762367E-2</c:v>
                </c:pt>
                <c:pt idx="2">
                  <c:v>0.22692053338911616</c:v>
                </c:pt>
                <c:pt idx="3">
                  <c:v>7.8566559498998517E-2</c:v>
                </c:pt>
                <c:pt idx="4">
                  <c:v>0.1583127383539219</c:v>
                </c:pt>
                <c:pt idx="5">
                  <c:v>6.8827923371520883E-2</c:v>
                </c:pt>
                <c:pt idx="6">
                  <c:v>0.38981881674977875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08-41EC-950A-2B480F59E3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59859424"/>
        <c:axId val="859859904"/>
        <c:extLst>
          <c:ext xmlns:c15="http://schemas.microsoft.com/office/drawing/2012/chart" uri="{02D57815-91ED-43cb-92C2-25804820EDAC}">
            <c15:filteredBar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Charts!$D$63</c15:sqref>
                        </c15:formulaRef>
                      </c:ext>
                    </c:extLst>
                    <c:strCache>
                      <c:ptCount val="1"/>
                      <c:pt idx="0">
                        <c:v>Resident Undergraduate - Instruction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Charts!$E$58:$K$58</c15:sqref>
                        </c15:formulaRef>
                      </c:ext>
                    </c:extLst>
                    <c:strCache>
                      <c:ptCount val="7"/>
                      <c:pt idx="0">
                        <c:v>College of Arch &amp; Planning</c:v>
                      </c:pt>
                      <c:pt idx="1">
                        <c:v>College of Arts &amp; Media</c:v>
                      </c:pt>
                      <c:pt idx="2">
                        <c:v>College of Engr Design &amp; Comp</c:v>
                      </c:pt>
                      <c:pt idx="3">
                        <c:v>College of Liberal Arts &amp; Sci</c:v>
                      </c:pt>
                      <c:pt idx="4">
                        <c:v>School of Educ &amp; Human Dev</c:v>
                      </c:pt>
                      <c:pt idx="5">
                        <c:v>School of Public Affairs</c:v>
                      </c:pt>
                      <c:pt idx="6">
                        <c:v>Business School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Charts!$E$63:$K$63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3.5112934891600986E-2</c:v>
                      </c:pt>
                      <c:pt idx="1">
                        <c:v>0.11892092523943741</c:v>
                      </c:pt>
                      <c:pt idx="2">
                        <c:v>9.6090154436550057E-2</c:v>
                      </c:pt>
                      <c:pt idx="3">
                        <c:v>0.54610489752466385</c:v>
                      </c:pt>
                      <c:pt idx="4">
                        <c:v>3.7690891504247606E-2</c:v>
                      </c:pt>
                      <c:pt idx="5">
                        <c:v>2.3876293987795415E-2</c:v>
                      </c:pt>
                      <c:pt idx="6">
                        <c:v>0.14220390241570469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C308-41EC-950A-2B480F59E372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Charts!$D$64</c15:sqref>
                        </c15:formulaRef>
                      </c:ext>
                    </c:extLst>
                    <c:strCache>
                      <c:ptCount val="1"/>
                      <c:pt idx="0">
                        <c:v>Resident Graduate - Instruction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Charts!$E$58:$K$58</c15:sqref>
                        </c15:formulaRef>
                      </c:ext>
                    </c:extLst>
                    <c:strCache>
                      <c:ptCount val="7"/>
                      <c:pt idx="0">
                        <c:v>College of Arch &amp; Planning</c:v>
                      </c:pt>
                      <c:pt idx="1">
                        <c:v>College of Arts &amp; Media</c:v>
                      </c:pt>
                      <c:pt idx="2">
                        <c:v>College of Engr Design &amp; Comp</c:v>
                      </c:pt>
                      <c:pt idx="3">
                        <c:v>College of Liberal Arts &amp; Sci</c:v>
                      </c:pt>
                      <c:pt idx="4">
                        <c:v>School of Educ &amp; Human Dev</c:v>
                      </c:pt>
                      <c:pt idx="5">
                        <c:v>School of Public Affairs</c:v>
                      </c:pt>
                      <c:pt idx="6">
                        <c:v>Business School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Charts!$E$64:$K$64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0.12835058287917397</c:v>
                      </c:pt>
                      <c:pt idx="1">
                        <c:v>8.5778346628979374E-3</c:v>
                      </c:pt>
                      <c:pt idx="2">
                        <c:v>5.3910615126750286E-2</c:v>
                      </c:pt>
                      <c:pt idx="3">
                        <c:v>0.1133371120963664</c:v>
                      </c:pt>
                      <c:pt idx="4">
                        <c:v>0.29276147171764311</c:v>
                      </c:pt>
                      <c:pt idx="5">
                        <c:v>8.2185705346605284E-2</c:v>
                      </c:pt>
                      <c:pt idx="6">
                        <c:v>0.32087667817056303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C308-41EC-950A-2B480F59E372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Charts!$D$65</c15:sqref>
                        </c15:formulaRef>
                      </c:ext>
                    </c:extLst>
                    <c:strCache>
                      <c:ptCount val="1"/>
                      <c:pt idx="0">
                        <c:v>Non-Resident Undergraduate - Instruction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Charts!$E$58:$K$58</c15:sqref>
                        </c15:formulaRef>
                      </c:ext>
                    </c:extLst>
                    <c:strCache>
                      <c:ptCount val="7"/>
                      <c:pt idx="0">
                        <c:v>College of Arch &amp; Planning</c:v>
                      </c:pt>
                      <c:pt idx="1">
                        <c:v>College of Arts &amp; Media</c:v>
                      </c:pt>
                      <c:pt idx="2">
                        <c:v>College of Engr Design &amp; Comp</c:v>
                      </c:pt>
                      <c:pt idx="3">
                        <c:v>College of Liberal Arts &amp; Sci</c:v>
                      </c:pt>
                      <c:pt idx="4">
                        <c:v>School of Educ &amp; Human Dev</c:v>
                      </c:pt>
                      <c:pt idx="5">
                        <c:v>School of Public Affairs</c:v>
                      </c:pt>
                      <c:pt idx="6">
                        <c:v>Business School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Charts!$E$65:$K$65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3.0026463016691637E-2</c:v>
                      </c:pt>
                      <c:pt idx="1">
                        <c:v>0.15654889290600107</c:v>
                      </c:pt>
                      <c:pt idx="2">
                        <c:v>0.11857925192538413</c:v>
                      </c:pt>
                      <c:pt idx="3">
                        <c:v>0.53750431027095669</c:v>
                      </c:pt>
                      <c:pt idx="4">
                        <c:v>3.4367417455085238E-2</c:v>
                      </c:pt>
                      <c:pt idx="5">
                        <c:v>1.4783575118789742E-2</c:v>
                      </c:pt>
                      <c:pt idx="6">
                        <c:v>0.10819008930709162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C308-41EC-950A-2B480F59E372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Charts!$D$66</c15:sqref>
                        </c15:formulaRef>
                      </c:ext>
                    </c:extLst>
                    <c:strCache>
                      <c:ptCount val="1"/>
                      <c:pt idx="0">
                        <c:v>Non-Resident Graduate - Instruction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Charts!$E$58:$K$58</c15:sqref>
                        </c15:formulaRef>
                      </c:ext>
                    </c:extLst>
                    <c:strCache>
                      <c:ptCount val="7"/>
                      <c:pt idx="0">
                        <c:v>College of Arch &amp; Planning</c:v>
                      </c:pt>
                      <c:pt idx="1">
                        <c:v>College of Arts &amp; Media</c:v>
                      </c:pt>
                      <c:pt idx="2">
                        <c:v>College of Engr Design &amp; Comp</c:v>
                      </c:pt>
                      <c:pt idx="3">
                        <c:v>College of Liberal Arts &amp; Sci</c:v>
                      </c:pt>
                      <c:pt idx="4">
                        <c:v>School of Educ &amp; Human Dev</c:v>
                      </c:pt>
                      <c:pt idx="5">
                        <c:v>School of Public Affairs</c:v>
                      </c:pt>
                      <c:pt idx="6">
                        <c:v>Business School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Charts!$E$66:$K$66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6.2363983357477649E-2</c:v>
                      </c:pt>
                      <c:pt idx="1">
                        <c:v>1.0480243918838467E-2</c:v>
                      </c:pt>
                      <c:pt idx="2">
                        <c:v>0.21537333858714244</c:v>
                      </c:pt>
                      <c:pt idx="3">
                        <c:v>8.3364208948097096E-2</c:v>
                      </c:pt>
                      <c:pt idx="4">
                        <c:v>0.16429773664271879</c:v>
                      </c:pt>
                      <c:pt idx="5">
                        <c:v>7.0031127720559111E-2</c:v>
                      </c:pt>
                      <c:pt idx="6">
                        <c:v>0.39408936082516643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308-41EC-950A-2B480F59E372}"/>
                  </c:ext>
                </c:extLst>
              </c15:ser>
            </c15:filteredBarSeries>
          </c:ext>
        </c:extLst>
      </c:barChart>
      <c:catAx>
        <c:axId val="859859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endParaRPr lang="en-US"/>
          </a:p>
        </c:txPr>
        <c:crossAx val="859859904"/>
        <c:crosses val="autoZero"/>
        <c:auto val="1"/>
        <c:lblAlgn val="ctr"/>
        <c:lblOffset val="100"/>
        <c:noMultiLvlLbl val="0"/>
      </c:catAx>
      <c:valAx>
        <c:axId val="859859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endParaRPr lang="en-US"/>
          </a:p>
        </c:txPr>
        <c:crossAx val="859859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elvetica Neue Light" panose="020004030000000200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Helvetica Neue Light" panose="02000403000000020004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r>
              <a:rPr lang="en-US"/>
              <a:t>Weighted Credit Hours of Instruction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Helvetica Neue Light" panose="020004030000000200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4"/>
          <c:order val="4"/>
          <c:tx>
            <c:strRef>
              <c:f>Charts!$D$63</c:f>
              <c:strCache>
                <c:ptCount val="1"/>
                <c:pt idx="0">
                  <c:v>Resident Undergraduate - Instruction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Charts!$E$58:$K$58</c:f>
              <c:strCache>
                <c:ptCount val="7"/>
                <c:pt idx="0">
                  <c:v>College of Arch &amp; Planning</c:v>
                </c:pt>
                <c:pt idx="1">
                  <c:v>College of Arts &amp; Media</c:v>
                </c:pt>
                <c:pt idx="2">
                  <c:v>College of Engr Design &amp; Comp</c:v>
                </c:pt>
                <c:pt idx="3">
                  <c:v>College of Liberal Arts &amp; Sci</c:v>
                </c:pt>
                <c:pt idx="4">
                  <c:v>School of Educ &amp; Human Dev</c:v>
                </c:pt>
                <c:pt idx="5">
                  <c:v>School of Public Affairs</c:v>
                </c:pt>
                <c:pt idx="6">
                  <c:v>Business School</c:v>
                </c:pt>
              </c:strCache>
            </c:strRef>
          </c:cat>
          <c:val>
            <c:numRef>
              <c:f>Charts!$E$63:$K$63</c:f>
              <c:numCache>
                <c:formatCode>0.00%</c:formatCode>
                <c:ptCount val="7"/>
                <c:pt idx="0">
                  <c:v>3.5112934891600986E-2</c:v>
                </c:pt>
                <c:pt idx="1">
                  <c:v>0.11892092523943741</c:v>
                </c:pt>
                <c:pt idx="2">
                  <c:v>9.6090154436550057E-2</c:v>
                </c:pt>
                <c:pt idx="3">
                  <c:v>0.54610489752466385</c:v>
                </c:pt>
                <c:pt idx="4">
                  <c:v>3.7690891504247606E-2</c:v>
                </c:pt>
                <c:pt idx="5">
                  <c:v>2.3876293987795415E-2</c:v>
                </c:pt>
                <c:pt idx="6">
                  <c:v>0.14220390241570469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29-4B31-97CC-74D9C2B79628}"/>
            </c:ext>
          </c:extLst>
        </c:ser>
        <c:ser>
          <c:idx val="5"/>
          <c:order val="5"/>
          <c:tx>
            <c:strRef>
              <c:f>Charts!$D$64</c:f>
              <c:strCache>
                <c:ptCount val="1"/>
                <c:pt idx="0">
                  <c:v>Resident Graduate - Instruction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Charts!$E$58:$K$58</c:f>
              <c:strCache>
                <c:ptCount val="7"/>
                <c:pt idx="0">
                  <c:v>College of Arch &amp; Planning</c:v>
                </c:pt>
                <c:pt idx="1">
                  <c:v>College of Arts &amp; Media</c:v>
                </c:pt>
                <c:pt idx="2">
                  <c:v>College of Engr Design &amp; Comp</c:v>
                </c:pt>
                <c:pt idx="3">
                  <c:v>College of Liberal Arts &amp; Sci</c:v>
                </c:pt>
                <c:pt idx="4">
                  <c:v>School of Educ &amp; Human Dev</c:v>
                </c:pt>
                <c:pt idx="5">
                  <c:v>School of Public Affairs</c:v>
                </c:pt>
                <c:pt idx="6">
                  <c:v>Business School</c:v>
                </c:pt>
              </c:strCache>
            </c:strRef>
          </c:cat>
          <c:val>
            <c:numRef>
              <c:f>Charts!$E$64:$K$64</c:f>
              <c:numCache>
                <c:formatCode>0.00%</c:formatCode>
                <c:ptCount val="7"/>
                <c:pt idx="0">
                  <c:v>0.12835058287917397</c:v>
                </c:pt>
                <c:pt idx="1">
                  <c:v>8.5778346628979374E-3</c:v>
                </c:pt>
                <c:pt idx="2">
                  <c:v>5.3910615126750286E-2</c:v>
                </c:pt>
                <c:pt idx="3">
                  <c:v>0.1133371120963664</c:v>
                </c:pt>
                <c:pt idx="4">
                  <c:v>0.29276147171764311</c:v>
                </c:pt>
                <c:pt idx="5">
                  <c:v>8.2185705346605284E-2</c:v>
                </c:pt>
                <c:pt idx="6">
                  <c:v>0.32087667817056303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29-4B31-97CC-74D9C2B79628}"/>
            </c:ext>
          </c:extLst>
        </c:ser>
        <c:ser>
          <c:idx val="6"/>
          <c:order val="6"/>
          <c:tx>
            <c:strRef>
              <c:f>Charts!$D$65</c:f>
              <c:strCache>
                <c:ptCount val="1"/>
                <c:pt idx="0">
                  <c:v>Non-Resident Undergraduate - Instruction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Charts!$E$58:$K$58</c:f>
              <c:strCache>
                <c:ptCount val="7"/>
                <c:pt idx="0">
                  <c:v>College of Arch &amp; Planning</c:v>
                </c:pt>
                <c:pt idx="1">
                  <c:v>College of Arts &amp; Media</c:v>
                </c:pt>
                <c:pt idx="2">
                  <c:v>College of Engr Design &amp; Comp</c:v>
                </c:pt>
                <c:pt idx="3">
                  <c:v>College of Liberal Arts &amp; Sci</c:v>
                </c:pt>
                <c:pt idx="4">
                  <c:v>School of Educ &amp; Human Dev</c:v>
                </c:pt>
                <c:pt idx="5">
                  <c:v>School of Public Affairs</c:v>
                </c:pt>
                <c:pt idx="6">
                  <c:v>Business School</c:v>
                </c:pt>
              </c:strCache>
            </c:strRef>
          </c:cat>
          <c:val>
            <c:numRef>
              <c:f>Charts!$E$65:$K$65</c:f>
              <c:numCache>
                <c:formatCode>0.00%</c:formatCode>
                <c:ptCount val="7"/>
                <c:pt idx="0">
                  <c:v>3.0026463016691637E-2</c:v>
                </c:pt>
                <c:pt idx="1">
                  <c:v>0.15654889290600107</c:v>
                </c:pt>
                <c:pt idx="2">
                  <c:v>0.11857925192538413</c:v>
                </c:pt>
                <c:pt idx="3">
                  <c:v>0.53750431027095669</c:v>
                </c:pt>
                <c:pt idx="4">
                  <c:v>3.4367417455085238E-2</c:v>
                </c:pt>
                <c:pt idx="5">
                  <c:v>1.4783575118789742E-2</c:v>
                </c:pt>
                <c:pt idx="6">
                  <c:v>0.10819008930709162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29-4B31-97CC-74D9C2B79628}"/>
            </c:ext>
          </c:extLst>
        </c:ser>
        <c:ser>
          <c:idx val="7"/>
          <c:order val="7"/>
          <c:tx>
            <c:strRef>
              <c:f>Charts!$D$66</c:f>
              <c:strCache>
                <c:ptCount val="1"/>
                <c:pt idx="0">
                  <c:v>Non-Resident Graduate - Instruction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Charts!$E$58:$K$58</c:f>
              <c:strCache>
                <c:ptCount val="7"/>
                <c:pt idx="0">
                  <c:v>College of Arch &amp; Planning</c:v>
                </c:pt>
                <c:pt idx="1">
                  <c:v>College of Arts &amp; Media</c:v>
                </c:pt>
                <c:pt idx="2">
                  <c:v>College of Engr Design &amp; Comp</c:v>
                </c:pt>
                <c:pt idx="3">
                  <c:v>College of Liberal Arts &amp; Sci</c:v>
                </c:pt>
                <c:pt idx="4">
                  <c:v>School of Educ &amp; Human Dev</c:v>
                </c:pt>
                <c:pt idx="5">
                  <c:v>School of Public Affairs</c:v>
                </c:pt>
                <c:pt idx="6">
                  <c:v>Business School</c:v>
                </c:pt>
              </c:strCache>
            </c:strRef>
          </c:cat>
          <c:val>
            <c:numRef>
              <c:f>Charts!$E$66:$K$66</c:f>
              <c:numCache>
                <c:formatCode>0.00%</c:formatCode>
                <c:ptCount val="7"/>
                <c:pt idx="0">
                  <c:v>6.2363983357477649E-2</c:v>
                </c:pt>
                <c:pt idx="1">
                  <c:v>1.0480243918838467E-2</c:v>
                </c:pt>
                <c:pt idx="2">
                  <c:v>0.21537333858714244</c:v>
                </c:pt>
                <c:pt idx="3">
                  <c:v>8.3364208948097096E-2</c:v>
                </c:pt>
                <c:pt idx="4">
                  <c:v>0.16429773664271879</c:v>
                </c:pt>
                <c:pt idx="5">
                  <c:v>7.0031127720559111E-2</c:v>
                </c:pt>
                <c:pt idx="6">
                  <c:v>0.39408936082516643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29-4B31-97CC-74D9C2B796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59859424"/>
        <c:axId val="85985990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Charts!$D$59</c15:sqref>
                        </c15:formulaRef>
                      </c:ext>
                    </c:extLst>
                    <c:strCache>
                      <c:ptCount val="1"/>
                      <c:pt idx="0">
                        <c:v>Resident Undergraduate - Major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Charts!$E$58:$K$58</c15:sqref>
                        </c15:formulaRef>
                      </c:ext>
                    </c:extLst>
                    <c:strCache>
                      <c:ptCount val="7"/>
                      <c:pt idx="0">
                        <c:v>College of Arch &amp; Planning</c:v>
                      </c:pt>
                      <c:pt idx="1">
                        <c:v>College of Arts &amp; Media</c:v>
                      </c:pt>
                      <c:pt idx="2">
                        <c:v>College of Engr Design &amp; Comp</c:v>
                      </c:pt>
                      <c:pt idx="3">
                        <c:v>College of Liberal Arts &amp; Sci</c:v>
                      </c:pt>
                      <c:pt idx="4">
                        <c:v>School of Educ &amp; Human Dev</c:v>
                      </c:pt>
                      <c:pt idx="5">
                        <c:v>School of Public Affairs</c:v>
                      </c:pt>
                      <c:pt idx="6">
                        <c:v>Business School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Charts!$E$59:$K$59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4.7224027121672757E-2</c:v>
                      </c:pt>
                      <c:pt idx="1">
                        <c:v>0.11630844286683158</c:v>
                      </c:pt>
                      <c:pt idx="2">
                        <c:v>0.13740277555051894</c:v>
                      </c:pt>
                      <c:pt idx="3">
                        <c:v>0.41453577974965788</c:v>
                      </c:pt>
                      <c:pt idx="4">
                        <c:v>2.8760154764699907E-2</c:v>
                      </c:pt>
                      <c:pt idx="5">
                        <c:v>3.8363986273051681E-2</c:v>
                      </c:pt>
                      <c:pt idx="6">
                        <c:v>0.2174048336735673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0329-4B31-97CC-74D9C2B79628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Charts!$D$60</c15:sqref>
                        </c15:formulaRef>
                      </c:ext>
                    </c:extLst>
                    <c:strCache>
                      <c:ptCount val="1"/>
                      <c:pt idx="0">
                        <c:v>Resident Graduate - Major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Charts!$E$58:$K$58</c15:sqref>
                        </c15:formulaRef>
                      </c:ext>
                    </c:extLst>
                    <c:strCache>
                      <c:ptCount val="7"/>
                      <c:pt idx="0">
                        <c:v>College of Arch &amp; Planning</c:v>
                      </c:pt>
                      <c:pt idx="1">
                        <c:v>College of Arts &amp; Media</c:v>
                      </c:pt>
                      <c:pt idx="2">
                        <c:v>College of Engr Design &amp; Comp</c:v>
                      </c:pt>
                      <c:pt idx="3">
                        <c:v>College of Liberal Arts &amp; Sci</c:v>
                      </c:pt>
                      <c:pt idx="4">
                        <c:v>School of Educ &amp; Human Dev</c:v>
                      </c:pt>
                      <c:pt idx="5">
                        <c:v>School of Public Affairs</c:v>
                      </c:pt>
                      <c:pt idx="6">
                        <c:v>Business School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Charts!$E$60:$K$60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0.13939380357219422</c:v>
                      </c:pt>
                      <c:pt idx="1">
                        <c:v>7.4482270932595034E-3</c:v>
                      </c:pt>
                      <c:pt idx="2">
                        <c:v>4.8120990118947889E-2</c:v>
                      </c:pt>
                      <c:pt idx="3">
                        <c:v>0.10382186469282625</c:v>
                      </c:pt>
                      <c:pt idx="4">
                        <c:v>0.29980643925077255</c:v>
                      </c:pt>
                      <c:pt idx="5">
                        <c:v>7.9266280487647833E-2</c:v>
                      </c:pt>
                      <c:pt idx="6">
                        <c:v>0.32214239478435175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0329-4B31-97CC-74D9C2B79628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Charts!$D$61</c15:sqref>
                        </c15:formulaRef>
                      </c:ext>
                    </c:extLst>
                    <c:strCache>
                      <c:ptCount val="1"/>
                      <c:pt idx="0">
                        <c:v>Non-Resident Undergraduate - Major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Charts!$E$58:$K$58</c15:sqref>
                        </c15:formulaRef>
                      </c:ext>
                    </c:extLst>
                    <c:strCache>
                      <c:ptCount val="7"/>
                      <c:pt idx="0">
                        <c:v>College of Arch &amp; Planning</c:v>
                      </c:pt>
                      <c:pt idx="1">
                        <c:v>College of Arts &amp; Media</c:v>
                      </c:pt>
                      <c:pt idx="2">
                        <c:v>College of Engr Design &amp; Comp</c:v>
                      </c:pt>
                      <c:pt idx="3">
                        <c:v>College of Liberal Arts &amp; Sci</c:v>
                      </c:pt>
                      <c:pt idx="4">
                        <c:v>School of Educ &amp; Human Dev</c:v>
                      </c:pt>
                      <c:pt idx="5">
                        <c:v>School of Public Affairs</c:v>
                      </c:pt>
                      <c:pt idx="6">
                        <c:v>Business School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Charts!$E$61:$K$61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4.3249062068463698E-2</c:v>
                      </c:pt>
                      <c:pt idx="1">
                        <c:v>0.16462834069247884</c:v>
                      </c:pt>
                      <c:pt idx="2">
                        <c:v>0.17898305196286882</c:v>
                      </c:pt>
                      <c:pt idx="3">
                        <c:v>0.37573714335555131</c:v>
                      </c:pt>
                      <c:pt idx="4">
                        <c:v>1.8854395403464348E-2</c:v>
                      </c:pt>
                      <c:pt idx="5">
                        <c:v>2.3048163914065264E-2</c:v>
                      </c:pt>
                      <c:pt idx="6">
                        <c:v>0.19549984260310777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0329-4B31-97CC-74D9C2B79628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Charts!$D$62</c15:sqref>
                        </c15:formulaRef>
                      </c:ext>
                    </c:extLst>
                    <c:strCache>
                      <c:ptCount val="1"/>
                      <c:pt idx="0">
                        <c:v>Non-Resident Graduate - Major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Charts!$E$58:$K$58</c15:sqref>
                        </c15:formulaRef>
                      </c:ext>
                    </c:extLst>
                    <c:strCache>
                      <c:ptCount val="7"/>
                      <c:pt idx="0">
                        <c:v>College of Arch &amp; Planning</c:v>
                      </c:pt>
                      <c:pt idx="1">
                        <c:v>College of Arts &amp; Media</c:v>
                      </c:pt>
                      <c:pt idx="2">
                        <c:v>College of Engr Design &amp; Comp</c:v>
                      </c:pt>
                      <c:pt idx="3">
                        <c:v>College of Liberal Arts &amp; Sci</c:v>
                      </c:pt>
                      <c:pt idx="4">
                        <c:v>School of Educ &amp; Human Dev</c:v>
                      </c:pt>
                      <c:pt idx="5">
                        <c:v>School of Public Affairs</c:v>
                      </c:pt>
                      <c:pt idx="6">
                        <c:v>Business School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Charts!$E$62:$K$62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6.6973297776901447E-2</c:v>
                      </c:pt>
                      <c:pt idx="1">
                        <c:v>1.0580130859762367E-2</c:v>
                      </c:pt>
                      <c:pt idx="2">
                        <c:v>0.22692053338911616</c:v>
                      </c:pt>
                      <c:pt idx="3">
                        <c:v>7.8566559498998517E-2</c:v>
                      </c:pt>
                      <c:pt idx="4">
                        <c:v>0.1583127383539219</c:v>
                      </c:pt>
                      <c:pt idx="5">
                        <c:v>6.8827923371520883E-2</c:v>
                      </c:pt>
                      <c:pt idx="6">
                        <c:v>0.38981881674977875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0329-4B31-97CC-74D9C2B79628}"/>
                  </c:ext>
                </c:extLst>
              </c15:ser>
            </c15:filteredBarSeries>
          </c:ext>
        </c:extLst>
      </c:barChart>
      <c:catAx>
        <c:axId val="859859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endParaRPr lang="en-US"/>
          </a:p>
        </c:txPr>
        <c:crossAx val="859859904"/>
        <c:crosses val="autoZero"/>
        <c:auto val="1"/>
        <c:lblAlgn val="ctr"/>
        <c:lblOffset val="100"/>
        <c:noMultiLvlLbl val="0"/>
      </c:catAx>
      <c:valAx>
        <c:axId val="859859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endParaRPr lang="en-US"/>
          </a:p>
        </c:txPr>
        <c:crossAx val="859859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elvetica Neue Light" panose="020004030000000200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Helvetica Neue Light" panose="02000403000000020004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r>
              <a:rPr lang="en-US"/>
              <a:t>Raw Budget Model Output Before Subvention (millions)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Helvetica Neue Light" panose="020004030000000200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Charts!$D$3</c:f>
              <c:strCache>
                <c:ptCount val="1"/>
                <c:pt idx="0">
                  <c:v>FY26 General Fund Net Budget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Charts!$E$2:$K$2</c:f>
              <c:strCache>
                <c:ptCount val="7"/>
                <c:pt idx="0">
                  <c:v>Business School</c:v>
                </c:pt>
                <c:pt idx="1">
                  <c:v>College of Arch &amp; Planning</c:v>
                </c:pt>
                <c:pt idx="2">
                  <c:v>College of Arts &amp; Media</c:v>
                </c:pt>
                <c:pt idx="3">
                  <c:v>College of Engr Design &amp; Comp</c:v>
                </c:pt>
                <c:pt idx="4">
                  <c:v>College of Liberal Arts &amp; Sci</c:v>
                </c:pt>
                <c:pt idx="5">
                  <c:v>School of Educ &amp; Human Dev</c:v>
                </c:pt>
                <c:pt idx="6">
                  <c:v>School of Public Affairs</c:v>
                </c:pt>
              </c:strCache>
            </c:strRef>
          </c:cat>
          <c:val>
            <c:numRef>
              <c:f>Charts!$E$3:$K$3</c:f>
              <c:numCache>
                <c:formatCode>"$"#,##0.0_);\("$"#,##0.0\)</c:formatCode>
                <c:ptCount val="7"/>
                <c:pt idx="0">
                  <c:v>20.474125000000001</c:v>
                </c:pt>
                <c:pt idx="1">
                  <c:v>8.2253310000000006</c:v>
                </c:pt>
                <c:pt idx="2">
                  <c:v>10.842340999999999</c:v>
                </c:pt>
                <c:pt idx="3">
                  <c:v>13.600581999999999</c:v>
                </c:pt>
                <c:pt idx="4">
                  <c:v>41.959693000000001</c:v>
                </c:pt>
                <c:pt idx="5">
                  <c:v>11.072609</c:v>
                </c:pt>
                <c:pt idx="6">
                  <c:v>5.909421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B1-4C07-84EF-03D10285D951}"/>
            </c:ext>
          </c:extLst>
        </c:ser>
        <c:ser>
          <c:idx val="0"/>
          <c:order val="1"/>
          <c:tx>
            <c:strRef>
              <c:f>Charts!$D$4</c:f>
              <c:strCache>
                <c:ptCount val="1"/>
                <c:pt idx="0">
                  <c:v>Model Output Before Subvention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85C220A-2B9D-438A-B97C-BE5F9F33B0C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6FB1-4C07-84EF-03D10285D951}"/>
                </c:ext>
              </c:extLst>
            </c:dLbl>
            <c:dLbl>
              <c:idx val="1"/>
              <c:layout>
                <c:manualLayout>
                  <c:x val="1.3775314852718022E-2"/>
                  <c:y val="5.6145190578660185E-3"/>
                </c:manualLayout>
              </c:layout>
              <c:tx>
                <c:rich>
                  <a:bodyPr/>
                  <a:lstStyle/>
                  <a:p>
                    <a:fld id="{0EEDD72F-1164-479A-8134-F0F66A76D1C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6FB1-4C07-84EF-03D10285D95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96B70B5-5968-4A52-8FD7-DD81D641B73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6FB1-4C07-84EF-03D10285D951}"/>
                </c:ext>
              </c:extLst>
            </c:dLbl>
            <c:dLbl>
              <c:idx val="3"/>
              <c:layout>
                <c:manualLayout>
                  <c:x val="3.4438287131793792E-3"/>
                  <c:y val="1.1229038115732037E-2"/>
                </c:manualLayout>
              </c:layout>
              <c:tx>
                <c:rich>
                  <a:bodyPr/>
                  <a:lstStyle/>
                  <a:p>
                    <a:fld id="{DA8E13CB-6E0E-43A0-A610-8CF8957877A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6FB1-4C07-84EF-03D10285D95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E31FB18-5FD2-4382-876D-A9F58D79986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6FB1-4C07-84EF-03D10285D951}"/>
                </c:ext>
              </c:extLst>
            </c:dLbl>
            <c:dLbl>
              <c:idx val="5"/>
              <c:layout>
                <c:manualLayout>
                  <c:x val="1.0331486139538515E-2"/>
                  <c:y val="-1.0293166031888684E-16"/>
                </c:manualLayout>
              </c:layout>
              <c:tx>
                <c:rich>
                  <a:bodyPr/>
                  <a:lstStyle/>
                  <a:p>
                    <a:fld id="{98E22FB4-D255-4F14-8B24-CB28A3CE17E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6FB1-4C07-84EF-03D10285D951}"/>
                </c:ext>
              </c:extLst>
            </c:dLbl>
            <c:dLbl>
              <c:idx val="6"/>
              <c:layout>
                <c:manualLayout>
                  <c:x val="6.8876574263590108E-3"/>
                  <c:y val="8.421778586798925E-3"/>
                </c:manualLayout>
              </c:layout>
              <c:tx>
                <c:rich>
                  <a:bodyPr/>
                  <a:lstStyle/>
                  <a:p>
                    <a:fld id="{4766BC2A-7427-4B93-843B-86031DCC269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6FB1-4C07-84EF-03D10285D9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Neue Light" panose="020004030000000200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Charts!$E$2:$K$2</c:f>
              <c:strCache>
                <c:ptCount val="7"/>
                <c:pt idx="0">
                  <c:v>Business School</c:v>
                </c:pt>
                <c:pt idx="1">
                  <c:v>College of Arch &amp; Planning</c:v>
                </c:pt>
                <c:pt idx="2">
                  <c:v>College of Arts &amp; Media</c:v>
                </c:pt>
                <c:pt idx="3">
                  <c:v>College of Engr Design &amp; Comp</c:v>
                </c:pt>
                <c:pt idx="4">
                  <c:v>College of Liberal Arts &amp; Sci</c:v>
                </c:pt>
                <c:pt idx="5">
                  <c:v>School of Educ &amp; Human Dev</c:v>
                </c:pt>
                <c:pt idx="6">
                  <c:v>School of Public Affairs</c:v>
                </c:pt>
              </c:strCache>
            </c:strRef>
          </c:cat>
          <c:val>
            <c:numRef>
              <c:f>Charts!$E$4:$K$4</c:f>
              <c:numCache>
                <c:formatCode>"$"#,##0.0_);\("$"#,##0.0\)</c:formatCode>
                <c:ptCount val="7"/>
                <c:pt idx="0">
                  <c:v>24.369761</c:v>
                </c:pt>
                <c:pt idx="1">
                  <c:v>6.529293</c:v>
                </c:pt>
                <c:pt idx="2">
                  <c:v>10.824994</c:v>
                </c:pt>
                <c:pt idx="3">
                  <c:v>13.402245000000001</c:v>
                </c:pt>
                <c:pt idx="4">
                  <c:v>41.065607</c:v>
                </c:pt>
                <c:pt idx="5">
                  <c:v>9.3639469999999996</c:v>
                </c:pt>
                <c:pt idx="6">
                  <c:v>4.5792169999999999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Charts!$E$6:$K$6</c15:f>
                <c15:dlblRangeCache>
                  <c:ptCount val="7"/>
                  <c:pt idx="0">
                    <c:v>19.0%</c:v>
                  </c:pt>
                  <c:pt idx="1">
                    <c:v>-20.6%</c:v>
                  </c:pt>
                  <c:pt idx="2">
                    <c:v>-0.2%</c:v>
                  </c:pt>
                  <c:pt idx="3">
                    <c:v>-1.5%</c:v>
                  </c:pt>
                  <c:pt idx="4">
                    <c:v>-2.1%</c:v>
                  </c:pt>
                  <c:pt idx="5">
                    <c:v>-15.4%</c:v>
                  </c:pt>
                  <c:pt idx="6">
                    <c:v>-22.5%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6FB1-4C07-84EF-03D10285D9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2657520"/>
        <c:axId val="222663280"/>
      </c:barChart>
      <c:catAx>
        <c:axId val="22265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endParaRPr lang="en-US"/>
          </a:p>
        </c:txPr>
        <c:crossAx val="222663280"/>
        <c:crosses val="autoZero"/>
        <c:auto val="1"/>
        <c:lblAlgn val="ctr"/>
        <c:lblOffset val="100"/>
        <c:noMultiLvlLbl val="0"/>
      </c:catAx>
      <c:valAx>
        <c:axId val="222663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_);\(&quot;$&quot;#,##0.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endParaRPr lang="en-US"/>
          </a:p>
        </c:txPr>
        <c:crossAx val="2226575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Helvetica Neue Light" panose="02000403000000020004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Charts!$D$31</c:f>
              <c:strCache>
                <c:ptCount val="1"/>
                <c:pt idx="0">
                  <c:v>FY26 General Fund Net Budget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Charts!$E$30:$K$30</c:f>
              <c:strCache>
                <c:ptCount val="7"/>
                <c:pt idx="0">
                  <c:v>Business School</c:v>
                </c:pt>
                <c:pt idx="1">
                  <c:v>College of Arch &amp; Planning</c:v>
                </c:pt>
                <c:pt idx="2">
                  <c:v>College of Arts &amp; Media</c:v>
                </c:pt>
                <c:pt idx="3">
                  <c:v>College of Engr Design &amp; Comp</c:v>
                </c:pt>
                <c:pt idx="4">
                  <c:v>College of Liberal Arts &amp; Sci</c:v>
                </c:pt>
                <c:pt idx="5">
                  <c:v>School of Educ &amp; Human Dev</c:v>
                </c:pt>
                <c:pt idx="6">
                  <c:v>School of Public Affairs</c:v>
                </c:pt>
              </c:strCache>
            </c:strRef>
          </c:cat>
          <c:val>
            <c:numRef>
              <c:f>Charts!$E$31:$K$31</c:f>
              <c:numCache>
                <c:formatCode>"$"#,##0.0_);\("$"#,##0.0\)</c:formatCode>
                <c:ptCount val="7"/>
                <c:pt idx="0">
                  <c:v>20.474125000000001</c:v>
                </c:pt>
                <c:pt idx="1">
                  <c:v>8.2253310000000006</c:v>
                </c:pt>
                <c:pt idx="2">
                  <c:v>10.842340999999999</c:v>
                </c:pt>
                <c:pt idx="3">
                  <c:v>13.600581999999999</c:v>
                </c:pt>
                <c:pt idx="4">
                  <c:v>41.959693000000001</c:v>
                </c:pt>
                <c:pt idx="5">
                  <c:v>11.072609</c:v>
                </c:pt>
                <c:pt idx="6">
                  <c:v>5.909421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10-411A-9A2B-56F59ACD8C1B}"/>
            </c:ext>
          </c:extLst>
        </c:ser>
        <c:ser>
          <c:idx val="2"/>
          <c:order val="2"/>
          <c:tx>
            <c:strRef>
              <c:f>Charts!$D$33</c:f>
              <c:strCache>
                <c:ptCount val="1"/>
                <c:pt idx="0">
                  <c:v>Year 1 Model Output With Subvention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Charts!$E$30:$K$30</c:f>
              <c:strCache>
                <c:ptCount val="7"/>
                <c:pt idx="0">
                  <c:v>Business School</c:v>
                </c:pt>
                <c:pt idx="1">
                  <c:v>College of Arch &amp; Planning</c:v>
                </c:pt>
                <c:pt idx="2">
                  <c:v>College of Arts &amp; Media</c:v>
                </c:pt>
                <c:pt idx="3">
                  <c:v>College of Engr Design &amp; Comp</c:v>
                </c:pt>
                <c:pt idx="4">
                  <c:v>College of Liberal Arts &amp; Sci</c:v>
                </c:pt>
                <c:pt idx="5">
                  <c:v>School of Educ &amp; Human Dev</c:v>
                </c:pt>
                <c:pt idx="6">
                  <c:v>School of Public Affairs</c:v>
                </c:pt>
              </c:strCache>
            </c:strRef>
          </c:cat>
          <c:val>
            <c:numRef>
              <c:f>Charts!$E$33:$K$33</c:f>
              <c:numCache>
                <c:formatCode>"$"#,##0.0_);\("$"#,##0.0\)</c:formatCode>
                <c:ptCount val="7"/>
                <c:pt idx="0">
                  <c:v>21.088348750000002</c:v>
                </c:pt>
                <c:pt idx="1">
                  <c:v>7.9785710700000001</c:v>
                </c:pt>
                <c:pt idx="2">
                  <c:v>10.516994</c:v>
                </c:pt>
                <c:pt idx="3">
                  <c:v>13.402245000000001</c:v>
                </c:pt>
                <c:pt idx="4">
                  <c:v>41.665607000000001</c:v>
                </c:pt>
                <c:pt idx="5">
                  <c:v>10.74043073</c:v>
                </c:pt>
                <c:pt idx="6">
                  <c:v>5.7321383700000004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10-411A-9A2B-56F59ACD8C1B}"/>
            </c:ext>
          </c:extLst>
        </c:ser>
        <c:ser>
          <c:idx val="3"/>
          <c:order val="3"/>
          <c:tx>
            <c:strRef>
              <c:f>Charts!$D$34</c:f>
              <c:strCache>
                <c:ptCount val="1"/>
                <c:pt idx="0">
                  <c:v>Year 2 Model Output With Subvention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Charts!$E$30:$K$30</c:f>
              <c:strCache>
                <c:ptCount val="7"/>
                <c:pt idx="0">
                  <c:v>Business School</c:v>
                </c:pt>
                <c:pt idx="1">
                  <c:v>College of Arch &amp; Planning</c:v>
                </c:pt>
                <c:pt idx="2">
                  <c:v>College of Arts &amp; Media</c:v>
                </c:pt>
                <c:pt idx="3">
                  <c:v>College of Engr Design &amp; Comp</c:v>
                </c:pt>
                <c:pt idx="4">
                  <c:v>College of Liberal Arts &amp; Sci</c:v>
                </c:pt>
                <c:pt idx="5">
                  <c:v>School of Educ &amp; Human Dev</c:v>
                </c:pt>
                <c:pt idx="6">
                  <c:v>School of Public Affairs</c:v>
                </c:pt>
              </c:strCache>
            </c:strRef>
          </c:cat>
          <c:val>
            <c:numRef>
              <c:f>Charts!$E$34:$K$34</c:f>
              <c:numCache>
                <c:formatCode>"$"#,##0.0_);\("$"#,##0.0\)</c:formatCode>
                <c:ptCount val="7"/>
                <c:pt idx="0">
                  <c:v>21.293089999999999</c:v>
                </c:pt>
                <c:pt idx="1">
                  <c:v>7.8963177599999996</c:v>
                </c:pt>
                <c:pt idx="2">
                  <c:v>10.408994</c:v>
                </c:pt>
                <c:pt idx="3">
                  <c:v>13.402245000000001</c:v>
                </c:pt>
                <c:pt idx="4">
                  <c:v>41.365606999999997</c:v>
                </c:pt>
                <c:pt idx="5">
                  <c:v>10.62970464</c:v>
                </c:pt>
                <c:pt idx="6">
                  <c:v>5.6730441599999999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10-411A-9A2B-56F59ACD8C1B}"/>
            </c:ext>
          </c:extLst>
        </c:ser>
        <c:ser>
          <c:idx val="4"/>
          <c:order val="4"/>
          <c:tx>
            <c:strRef>
              <c:f>Charts!$D$35</c:f>
              <c:strCache>
                <c:ptCount val="1"/>
                <c:pt idx="0">
                  <c:v>Year 3 Model Output With Subvention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Charts!$E$30:$K$30</c:f>
              <c:strCache>
                <c:ptCount val="7"/>
                <c:pt idx="0">
                  <c:v>Business School</c:v>
                </c:pt>
                <c:pt idx="1">
                  <c:v>College of Arch &amp; Planning</c:v>
                </c:pt>
                <c:pt idx="2">
                  <c:v>College of Arts &amp; Media</c:v>
                </c:pt>
                <c:pt idx="3">
                  <c:v>College of Engr Design &amp; Comp</c:v>
                </c:pt>
                <c:pt idx="4">
                  <c:v>College of Liberal Arts &amp; Sci</c:v>
                </c:pt>
                <c:pt idx="5">
                  <c:v>School of Educ &amp; Human Dev</c:v>
                </c:pt>
                <c:pt idx="6">
                  <c:v>School of Public Affairs</c:v>
                </c:pt>
              </c:strCache>
            </c:strRef>
          </c:cat>
          <c:val>
            <c:numRef>
              <c:f>Charts!$E$35:$K$35</c:f>
              <c:numCache>
                <c:formatCode>"$"#,##0.0_);\("$"#,##0.0\)</c:formatCode>
                <c:ptCount val="7"/>
                <c:pt idx="0">
                  <c:v>21.497831250000001</c:v>
                </c:pt>
                <c:pt idx="1">
                  <c:v>7.8140644500000001</c:v>
                </c:pt>
                <c:pt idx="2">
                  <c:v>10.300223949999999</c:v>
                </c:pt>
                <c:pt idx="3">
                  <c:v>13.402245000000001</c:v>
                </c:pt>
                <c:pt idx="4">
                  <c:v>41.065607</c:v>
                </c:pt>
                <c:pt idx="5">
                  <c:v>10.51897855</c:v>
                </c:pt>
                <c:pt idx="6">
                  <c:v>5.6139499500000003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10-411A-9A2B-56F59ACD8C1B}"/>
            </c:ext>
          </c:extLst>
        </c:ser>
        <c:ser>
          <c:idx val="5"/>
          <c:order val="5"/>
          <c:tx>
            <c:strRef>
              <c:f>Charts!$D$36</c:f>
              <c:strCache>
                <c:ptCount val="1"/>
                <c:pt idx="0">
                  <c:v>Year 4 Model Output With Subvention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Charts!$E$30:$K$30</c:f>
              <c:strCache>
                <c:ptCount val="7"/>
                <c:pt idx="0">
                  <c:v>Business School</c:v>
                </c:pt>
                <c:pt idx="1">
                  <c:v>College of Arch &amp; Planning</c:v>
                </c:pt>
                <c:pt idx="2">
                  <c:v>College of Arts &amp; Media</c:v>
                </c:pt>
                <c:pt idx="3">
                  <c:v>College of Engr Design &amp; Comp</c:v>
                </c:pt>
                <c:pt idx="4">
                  <c:v>College of Liberal Arts &amp; Sci</c:v>
                </c:pt>
                <c:pt idx="5">
                  <c:v>School of Educ &amp; Human Dev</c:v>
                </c:pt>
                <c:pt idx="6">
                  <c:v>School of Public Affairs</c:v>
                </c:pt>
              </c:strCache>
            </c:strRef>
          </c:cat>
          <c:val>
            <c:numRef>
              <c:f>Charts!$E$36:$K$36</c:f>
              <c:numCache>
                <c:formatCode>"$"#,##0.0_);\("$"#,##0.0\)</c:formatCode>
                <c:ptCount val="7"/>
                <c:pt idx="0">
                  <c:v>21.621528250000001</c:v>
                </c:pt>
                <c:pt idx="1">
                  <c:v>7.8140644500000001</c:v>
                </c:pt>
                <c:pt idx="2">
                  <c:v>10.124993999999999</c:v>
                </c:pt>
                <c:pt idx="3">
                  <c:v>13.402245000000001</c:v>
                </c:pt>
                <c:pt idx="4">
                  <c:v>41.189304</c:v>
                </c:pt>
                <c:pt idx="5">
                  <c:v>10.368978550000001</c:v>
                </c:pt>
                <c:pt idx="6">
                  <c:v>5.6139499500000003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10-411A-9A2B-56F59ACD8C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246431"/>
        <c:axId val="105244511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Charts!$D$32</c15:sqref>
                        </c15:formulaRef>
                      </c:ext>
                    </c:extLst>
                    <c:strCache>
                      <c:ptCount val="1"/>
                      <c:pt idx="0">
                        <c:v>Model Output Before Subvention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Charts!$E$30:$K$30</c15:sqref>
                        </c15:formulaRef>
                      </c:ext>
                    </c:extLst>
                    <c:strCache>
                      <c:ptCount val="7"/>
                      <c:pt idx="0">
                        <c:v>Business School</c:v>
                      </c:pt>
                      <c:pt idx="1">
                        <c:v>College of Arch &amp; Planning</c:v>
                      </c:pt>
                      <c:pt idx="2">
                        <c:v>College of Arts &amp; Media</c:v>
                      </c:pt>
                      <c:pt idx="3">
                        <c:v>College of Engr Design &amp; Comp</c:v>
                      </c:pt>
                      <c:pt idx="4">
                        <c:v>College of Liberal Arts &amp; Sci</c:v>
                      </c:pt>
                      <c:pt idx="5">
                        <c:v>School of Educ &amp; Human Dev</c:v>
                      </c:pt>
                      <c:pt idx="6">
                        <c:v>School of Public Affairs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Charts!$E$32:$K$32</c15:sqref>
                        </c15:formulaRef>
                      </c:ext>
                    </c:extLst>
                    <c:numCache>
                      <c:formatCode>"$"#,##0.0_);\("$"#,##0.0\)</c:formatCode>
                      <c:ptCount val="7"/>
                      <c:pt idx="0">
                        <c:v>24.369761</c:v>
                      </c:pt>
                      <c:pt idx="1">
                        <c:v>6.529293</c:v>
                      </c:pt>
                      <c:pt idx="2">
                        <c:v>10.824994</c:v>
                      </c:pt>
                      <c:pt idx="3">
                        <c:v>13.402245000000001</c:v>
                      </c:pt>
                      <c:pt idx="4">
                        <c:v>41.065607</c:v>
                      </c:pt>
                      <c:pt idx="5">
                        <c:v>9.3639469999999996</c:v>
                      </c:pt>
                      <c:pt idx="6">
                        <c:v>4.5792169999999999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EF10-411A-9A2B-56F59ACD8C1B}"/>
                  </c:ext>
                </c:extLst>
              </c15:ser>
            </c15:filteredBarSeries>
          </c:ext>
        </c:extLst>
      </c:barChart>
      <c:catAx>
        <c:axId val="105246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endParaRPr lang="en-US"/>
          </a:p>
        </c:txPr>
        <c:crossAx val="105244511"/>
        <c:crosses val="autoZero"/>
        <c:auto val="1"/>
        <c:lblAlgn val="ctr"/>
        <c:lblOffset val="100"/>
        <c:noMultiLvlLbl val="0"/>
      </c:catAx>
      <c:valAx>
        <c:axId val="105244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_);\(&quot;$&quot;#,##0.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endParaRPr lang="en-US"/>
          </a:p>
        </c:txPr>
        <c:crossAx val="10524643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Helvetica Neue Light" panose="02000403000000020004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33A090-B14F-412B-B502-0C8756CC065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B583A9-BDCE-4BD2-91DC-FF4943796483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  <a:latin typeface="Helvetica Neue Light" panose="02000403000000020004"/>
            </a:rPr>
            <a:t>Tuition  + State Funding</a:t>
          </a:r>
          <a:endParaRPr lang="en-US" b="1"/>
        </a:p>
      </dgm:t>
    </dgm:pt>
    <dgm:pt modelId="{A11AD4E0-3E35-4795-8673-B05D5006790E}" type="parTrans" cxnId="{7FAF3710-ACDB-4500-AF7D-6444FBC6BD62}">
      <dgm:prSet/>
      <dgm:spPr/>
      <dgm:t>
        <a:bodyPr/>
        <a:lstStyle/>
        <a:p>
          <a:endParaRPr lang="en-US" b="1"/>
        </a:p>
      </dgm:t>
    </dgm:pt>
    <dgm:pt modelId="{D7C489D4-DEE7-4B60-A0A4-E0842A9CCA70}" type="sibTrans" cxnId="{7FAF3710-ACDB-4500-AF7D-6444FBC6BD62}">
      <dgm:prSet/>
      <dgm:spPr/>
      <dgm:t>
        <a:bodyPr/>
        <a:lstStyle/>
        <a:p>
          <a:endParaRPr lang="en-US" b="1"/>
        </a:p>
      </dgm:t>
    </dgm:pt>
    <dgm:pt modelId="{EF495A59-7D05-4070-A45B-3CB54BC59B42}" type="asst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Helvetica Neue Light" panose="02000403000000020004"/>
            </a:rPr>
            <a:t>1A. University Mandatory</a:t>
          </a:r>
        </a:p>
      </dgm:t>
    </dgm:pt>
    <dgm:pt modelId="{0AB1DA5D-E224-4B3D-BDD1-931E6D0C70A3}" type="parTrans" cxnId="{F4E9D707-DADC-44EF-A1B4-C6442C67BB33}">
      <dgm:prSet/>
      <dgm:spPr/>
      <dgm:t>
        <a:bodyPr/>
        <a:lstStyle/>
        <a:p>
          <a:endParaRPr lang="en-US" b="1"/>
        </a:p>
      </dgm:t>
    </dgm:pt>
    <dgm:pt modelId="{968D88F5-85C0-458D-A3E9-86CF02B1EAAD}" type="sibTrans" cxnId="{F4E9D707-DADC-44EF-A1B4-C6442C67BB33}">
      <dgm:prSet/>
      <dgm:spPr/>
      <dgm:t>
        <a:bodyPr/>
        <a:lstStyle/>
        <a:p>
          <a:endParaRPr lang="en-US" b="1"/>
        </a:p>
      </dgm:t>
    </dgm:pt>
    <dgm:pt modelId="{BF840A41-9983-41FF-BD40-B5868C4EBCF5}" type="asst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Helvetica Neue Light" panose="02000403000000020004"/>
            </a:rPr>
            <a:t>1B. University Initiative Pool</a:t>
          </a:r>
        </a:p>
      </dgm:t>
    </dgm:pt>
    <dgm:pt modelId="{67241EA6-F13E-48D1-8C25-2F06A8C2F6CB}" type="parTrans" cxnId="{4F79857F-7353-4C29-91D9-991280D1D4B2}">
      <dgm:prSet/>
      <dgm:spPr/>
      <dgm:t>
        <a:bodyPr/>
        <a:lstStyle/>
        <a:p>
          <a:endParaRPr lang="en-US" b="1"/>
        </a:p>
      </dgm:t>
    </dgm:pt>
    <dgm:pt modelId="{4C6EC215-E9E6-4377-9111-A3CBCE87EC08}" type="sibTrans" cxnId="{4F79857F-7353-4C29-91D9-991280D1D4B2}">
      <dgm:prSet/>
      <dgm:spPr/>
      <dgm:t>
        <a:bodyPr/>
        <a:lstStyle/>
        <a:p>
          <a:endParaRPr lang="en-US" b="1"/>
        </a:p>
      </dgm:t>
    </dgm:pt>
    <dgm:pt modelId="{F406DDC7-A9F0-41D9-9815-86720F892A4A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Helvetica Neue Light" panose="02000403000000020004"/>
            </a:rPr>
            <a:t>Net Allocable Revenue</a:t>
          </a:r>
        </a:p>
      </dgm:t>
    </dgm:pt>
    <dgm:pt modelId="{EECEC9EA-5089-4DCC-82C7-E4BB0DDABF96}" type="parTrans" cxnId="{8D825DCE-31C9-464B-B93A-97E4D04F41D7}">
      <dgm:prSet/>
      <dgm:spPr/>
      <dgm:t>
        <a:bodyPr/>
        <a:lstStyle/>
        <a:p>
          <a:endParaRPr lang="en-US" b="1"/>
        </a:p>
      </dgm:t>
    </dgm:pt>
    <dgm:pt modelId="{372344FA-C8EC-43C6-9054-EA173AC5CA35}" type="sibTrans" cxnId="{8D825DCE-31C9-464B-B93A-97E4D04F41D7}">
      <dgm:prSet/>
      <dgm:spPr/>
      <dgm:t>
        <a:bodyPr/>
        <a:lstStyle/>
        <a:p>
          <a:endParaRPr lang="en-US" b="1"/>
        </a:p>
      </dgm:t>
    </dgm:pt>
    <dgm:pt modelId="{8843A5E4-AD35-44BB-882A-BB1031F4D4F1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  <a:latin typeface="Helvetica Neue Light" panose="02000403000000020004"/>
            </a:rPr>
            <a:t>2. Campus-Support Unit Allocation</a:t>
          </a:r>
        </a:p>
      </dgm:t>
    </dgm:pt>
    <dgm:pt modelId="{CF9B5CBF-A9BB-4CFB-9CBB-03545E06E970}" type="parTrans" cxnId="{88058014-A301-49AF-910F-C186D42471B2}">
      <dgm:prSet/>
      <dgm:spPr/>
      <dgm:t>
        <a:bodyPr/>
        <a:lstStyle/>
        <a:p>
          <a:endParaRPr lang="en-US" b="1"/>
        </a:p>
      </dgm:t>
    </dgm:pt>
    <dgm:pt modelId="{D23C0D08-8D4F-4920-95F4-51570BB02F99}" type="sibTrans" cxnId="{88058014-A301-49AF-910F-C186D42471B2}">
      <dgm:prSet/>
      <dgm:spPr/>
      <dgm:t>
        <a:bodyPr/>
        <a:lstStyle/>
        <a:p>
          <a:endParaRPr lang="en-US" b="1"/>
        </a:p>
      </dgm:t>
    </dgm:pt>
    <dgm:pt modelId="{3AB216F2-B61C-4BA5-9237-C13AEC0048A3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  <a:latin typeface="Helvetica Neue Light" panose="02000403000000020004"/>
            </a:rPr>
            <a:t>2. School/College Allocation</a:t>
          </a:r>
        </a:p>
      </dgm:t>
    </dgm:pt>
    <dgm:pt modelId="{3CC33849-3161-444D-8403-AED288C84E2D}" type="parTrans" cxnId="{34E227C2-FD03-4D80-AB2B-BC1A49B70590}">
      <dgm:prSet/>
      <dgm:spPr/>
      <dgm:t>
        <a:bodyPr/>
        <a:lstStyle/>
        <a:p>
          <a:endParaRPr lang="en-US" b="1"/>
        </a:p>
      </dgm:t>
    </dgm:pt>
    <dgm:pt modelId="{3E297402-0B7A-4D9A-BF08-A77AFEE0B677}" type="sibTrans" cxnId="{34E227C2-FD03-4D80-AB2B-BC1A49B70590}">
      <dgm:prSet/>
      <dgm:spPr/>
      <dgm:t>
        <a:bodyPr/>
        <a:lstStyle/>
        <a:p>
          <a:endParaRPr lang="en-US" b="1"/>
        </a:p>
      </dgm:t>
    </dgm:pt>
    <dgm:pt modelId="{C3E5F3A5-638B-4CC6-8518-318C4CA26D18}">
      <dgm:prSet phldrT="[Text]"/>
      <dgm:spPr>
        <a:solidFill>
          <a:srgbClr val="33B9C7"/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Helvetica Neue Light" panose="02000403000000020004"/>
            </a:rPr>
            <a:t>3. Tuition: Student Credit Hour College of Major Allocation (50%)</a:t>
          </a:r>
        </a:p>
      </dgm:t>
    </dgm:pt>
    <dgm:pt modelId="{F4E255C2-A39B-4E4E-A765-E988441FD600}" type="parTrans" cxnId="{A656EDCD-FEBA-45B0-BE5D-8B2B099A08AF}">
      <dgm:prSet/>
      <dgm:spPr/>
      <dgm:t>
        <a:bodyPr/>
        <a:lstStyle/>
        <a:p>
          <a:endParaRPr lang="en-US" b="1"/>
        </a:p>
      </dgm:t>
    </dgm:pt>
    <dgm:pt modelId="{974D33D9-DF93-49AE-A859-E3E8BC4063C1}" type="sibTrans" cxnId="{A656EDCD-FEBA-45B0-BE5D-8B2B099A08AF}">
      <dgm:prSet/>
      <dgm:spPr/>
      <dgm:t>
        <a:bodyPr/>
        <a:lstStyle/>
        <a:p>
          <a:endParaRPr lang="en-US" b="1"/>
        </a:p>
      </dgm:t>
    </dgm:pt>
    <dgm:pt modelId="{134F9BC0-8E0E-4FEC-ADC2-AEA233E62E92}">
      <dgm:prSet phldrT="[Text]"/>
      <dgm:spPr>
        <a:solidFill>
          <a:srgbClr val="33B9C7"/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Helvetica Neue Light" panose="02000403000000020004"/>
            </a:rPr>
            <a:t>3. Tuition: Student Credit Hour College of Instruction Allocation (50%)</a:t>
          </a:r>
        </a:p>
      </dgm:t>
    </dgm:pt>
    <dgm:pt modelId="{5470BA83-8B58-4F4A-8F80-C5516D11970D}" type="parTrans" cxnId="{993A588A-B57E-41A2-8E67-5E91E7855E3B}">
      <dgm:prSet/>
      <dgm:spPr/>
      <dgm:t>
        <a:bodyPr/>
        <a:lstStyle/>
        <a:p>
          <a:endParaRPr lang="en-US" b="1"/>
        </a:p>
      </dgm:t>
    </dgm:pt>
    <dgm:pt modelId="{6FC13A9F-B6ED-4B36-AE12-9001C5993071}" type="sibTrans" cxnId="{993A588A-B57E-41A2-8E67-5E91E7855E3B}">
      <dgm:prSet/>
      <dgm:spPr/>
      <dgm:t>
        <a:bodyPr/>
        <a:lstStyle/>
        <a:p>
          <a:endParaRPr lang="en-US" b="1"/>
        </a:p>
      </dgm:t>
    </dgm:pt>
    <dgm:pt modelId="{F820EC60-11FF-457F-8475-96AB89F7B0CA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Helvetica Neue Light" panose="02000403000000020004"/>
            </a:rPr>
            <a:t>4. State Funding: Resident Student Credit Hour College of Major Allocation (100%)</a:t>
          </a:r>
        </a:p>
      </dgm:t>
    </dgm:pt>
    <dgm:pt modelId="{9F91490A-85C6-4AB4-9C01-4B9E7CDCB043}" type="parTrans" cxnId="{4788DFDA-D381-459D-8B2D-8E22BCEA7F42}">
      <dgm:prSet/>
      <dgm:spPr/>
      <dgm:t>
        <a:bodyPr/>
        <a:lstStyle/>
        <a:p>
          <a:endParaRPr lang="en-US" b="1"/>
        </a:p>
      </dgm:t>
    </dgm:pt>
    <dgm:pt modelId="{6F245890-4809-4241-B7E9-69BA8A5D8D7B}" type="sibTrans" cxnId="{4788DFDA-D381-459D-8B2D-8E22BCEA7F42}">
      <dgm:prSet/>
      <dgm:spPr/>
      <dgm:t>
        <a:bodyPr/>
        <a:lstStyle/>
        <a:p>
          <a:endParaRPr lang="en-US" b="1"/>
        </a:p>
      </dgm:t>
    </dgm:pt>
    <dgm:pt modelId="{DD4F0AA2-51B7-4916-9DAC-62AFD6DF3B44}" type="pres">
      <dgm:prSet presAssocID="{E833A090-B14F-412B-B502-0C8756CC065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28993A-3CBB-435A-B7A0-569A5AA97421}" type="pres">
      <dgm:prSet presAssocID="{C8B583A9-BDCE-4BD2-91DC-FF4943796483}" presName="hierRoot1" presStyleCnt="0">
        <dgm:presLayoutVars>
          <dgm:hierBranch val="init"/>
        </dgm:presLayoutVars>
      </dgm:prSet>
      <dgm:spPr/>
    </dgm:pt>
    <dgm:pt modelId="{A3724A82-607D-4B81-9B32-0596893D8F35}" type="pres">
      <dgm:prSet presAssocID="{C8B583A9-BDCE-4BD2-91DC-FF4943796483}" presName="rootComposite1" presStyleCnt="0"/>
      <dgm:spPr/>
    </dgm:pt>
    <dgm:pt modelId="{67F84649-BF86-41A3-B6C9-FED640C9F778}" type="pres">
      <dgm:prSet presAssocID="{C8B583A9-BDCE-4BD2-91DC-FF4943796483}" presName="rootText1" presStyleLbl="node0" presStyleIdx="0" presStyleCnt="1" custScaleX="327578" custScaleY="102368" custLinFactNeighborX="396" custLinFactNeighborY="5899">
        <dgm:presLayoutVars>
          <dgm:chPref val="3"/>
        </dgm:presLayoutVars>
      </dgm:prSet>
      <dgm:spPr/>
    </dgm:pt>
    <dgm:pt modelId="{F7CE5168-C3ED-4664-B7CF-BAA75AE033F0}" type="pres">
      <dgm:prSet presAssocID="{C8B583A9-BDCE-4BD2-91DC-FF4943796483}" presName="rootConnector1" presStyleLbl="node1" presStyleIdx="0" presStyleCnt="0"/>
      <dgm:spPr/>
    </dgm:pt>
    <dgm:pt modelId="{1D654CB3-A504-4C96-BA0F-57D58C08F674}" type="pres">
      <dgm:prSet presAssocID="{C8B583A9-BDCE-4BD2-91DC-FF4943796483}" presName="hierChild2" presStyleCnt="0"/>
      <dgm:spPr/>
    </dgm:pt>
    <dgm:pt modelId="{9E13D424-FE96-40A9-88F4-8071B3DF371C}" type="pres">
      <dgm:prSet presAssocID="{EECEC9EA-5089-4DCC-82C7-E4BB0DDABF96}" presName="Name37" presStyleLbl="parChTrans1D2" presStyleIdx="0" presStyleCnt="3"/>
      <dgm:spPr/>
    </dgm:pt>
    <dgm:pt modelId="{53BF08B0-09A7-46AD-B2D1-1E5CA8EB2A69}" type="pres">
      <dgm:prSet presAssocID="{F406DDC7-A9F0-41D9-9815-86720F892A4A}" presName="hierRoot2" presStyleCnt="0">
        <dgm:presLayoutVars>
          <dgm:hierBranch val="init"/>
        </dgm:presLayoutVars>
      </dgm:prSet>
      <dgm:spPr/>
    </dgm:pt>
    <dgm:pt modelId="{18D90CFE-4A4E-4771-B973-12728873B2E4}" type="pres">
      <dgm:prSet presAssocID="{F406DDC7-A9F0-41D9-9815-86720F892A4A}" presName="rootComposite" presStyleCnt="0"/>
      <dgm:spPr/>
    </dgm:pt>
    <dgm:pt modelId="{24DF336A-E84B-419B-B276-B3DD014E24F0}" type="pres">
      <dgm:prSet presAssocID="{F406DDC7-A9F0-41D9-9815-86720F892A4A}" presName="rootText" presStyleLbl="node2" presStyleIdx="0" presStyleCnt="1" custScaleX="333888" custScaleY="104340" custLinFactNeighborX="430" custLinFactNeighborY="-16134">
        <dgm:presLayoutVars>
          <dgm:chPref val="3"/>
        </dgm:presLayoutVars>
      </dgm:prSet>
      <dgm:spPr/>
    </dgm:pt>
    <dgm:pt modelId="{41D04653-45BB-42A5-80F3-C24CA6599AD0}" type="pres">
      <dgm:prSet presAssocID="{F406DDC7-A9F0-41D9-9815-86720F892A4A}" presName="rootConnector" presStyleLbl="node2" presStyleIdx="0" presStyleCnt="1"/>
      <dgm:spPr/>
    </dgm:pt>
    <dgm:pt modelId="{0C8F0C29-12B2-48C2-9911-F73892B39C46}" type="pres">
      <dgm:prSet presAssocID="{F406DDC7-A9F0-41D9-9815-86720F892A4A}" presName="hierChild4" presStyleCnt="0"/>
      <dgm:spPr/>
    </dgm:pt>
    <dgm:pt modelId="{18FCF1F5-0DDF-40CE-910B-6C465C1914F4}" type="pres">
      <dgm:prSet presAssocID="{CF9B5CBF-A9BB-4CFB-9CBB-03545E06E970}" presName="Name37" presStyleLbl="parChTrans1D3" presStyleIdx="0" presStyleCnt="2"/>
      <dgm:spPr/>
    </dgm:pt>
    <dgm:pt modelId="{5093D0AD-5ECA-4D82-90C1-5531C0E283BB}" type="pres">
      <dgm:prSet presAssocID="{8843A5E4-AD35-44BB-882A-BB1031F4D4F1}" presName="hierRoot2" presStyleCnt="0">
        <dgm:presLayoutVars>
          <dgm:hierBranch val="init"/>
        </dgm:presLayoutVars>
      </dgm:prSet>
      <dgm:spPr/>
    </dgm:pt>
    <dgm:pt modelId="{D961EFD7-32DE-4D25-92EC-0726AD13B1ED}" type="pres">
      <dgm:prSet presAssocID="{8843A5E4-AD35-44BB-882A-BB1031F4D4F1}" presName="rootComposite" presStyleCnt="0"/>
      <dgm:spPr/>
    </dgm:pt>
    <dgm:pt modelId="{9C75957B-6C2D-480B-8402-5DFE09095230}" type="pres">
      <dgm:prSet presAssocID="{8843A5E4-AD35-44BB-882A-BB1031F4D4F1}" presName="rootText" presStyleLbl="node3" presStyleIdx="0" presStyleCnt="2" custScaleX="333888" custScaleY="104340">
        <dgm:presLayoutVars>
          <dgm:chPref val="3"/>
        </dgm:presLayoutVars>
      </dgm:prSet>
      <dgm:spPr/>
    </dgm:pt>
    <dgm:pt modelId="{B353B4B3-54AA-405A-98BA-F22690BF24BA}" type="pres">
      <dgm:prSet presAssocID="{8843A5E4-AD35-44BB-882A-BB1031F4D4F1}" presName="rootConnector" presStyleLbl="node3" presStyleIdx="0" presStyleCnt="2"/>
      <dgm:spPr/>
    </dgm:pt>
    <dgm:pt modelId="{99B98C0B-C726-4ED2-A32D-99910D0E4421}" type="pres">
      <dgm:prSet presAssocID="{8843A5E4-AD35-44BB-882A-BB1031F4D4F1}" presName="hierChild4" presStyleCnt="0"/>
      <dgm:spPr/>
    </dgm:pt>
    <dgm:pt modelId="{29FDF51B-E637-4303-8CB2-26568CDC0379}" type="pres">
      <dgm:prSet presAssocID="{8843A5E4-AD35-44BB-882A-BB1031F4D4F1}" presName="hierChild5" presStyleCnt="0"/>
      <dgm:spPr/>
    </dgm:pt>
    <dgm:pt modelId="{92CA513E-6B58-4D4B-9328-E41218F61C1E}" type="pres">
      <dgm:prSet presAssocID="{3CC33849-3161-444D-8403-AED288C84E2D}" presName="Name37" presStyleLbl="parChTrans1D3" presStyleIdx="1" presStyleCnt="2"/>
      <dgm:spPr/>
    </dgm:pt>
    <dgm:pt modelId="{403EA8F1-D525-48C4-8204-D4E538654F2F}" type="pres">
      <dgm:prSet presAssocID="{3AB216F2-B61C-4BA5-9237-C13AEC0048A3}" presName="hierRoot2" presStyleCnt="0">
        <dgm:presLayoutVars>
          <dgm:hierBranch val="init"/>
        </dgm:presLayoutVars>
      </dgm:prSet>
      <dgm:spPr/>
    </dgm:pt>
    <dgm:pt modelId="{B148D6CF-03C5-4EA9-81B7-74A27DEF2D43}" type="pres">
      <dgm:prSet presAssocID="{3AB216F2-B61C-4BA5-9237-C13AEC0048A3}" presName="rootComposite" presStyleCnt="0"/>
      <dgm:spPr/>
    </dgm:pt>
    <dgm:pt modelId="{1403AD10-BF2C-4A37-9FC7-93F9BE36D781}" type="pres">
      <dgm:prSet presAssocID="{3AB216F2-B61C-4BA5-9237-C13AEC0048A3}" presName="rootText" presStyleLbl="node3" presStyleIdx="1" presStyleCnt="2" custScaleX="333888" custScaleY="104340">
        <dgm:presLayoutVars>
          <dgm:chPref val="3"/>
        </dgm:presLayoutVars>
      </dgm:prSet>
      <dgm:spPr/>
    </dgm:pt>
    <dgm:pt modelId="{DADC6299-3F32-4A25-9FD2-2D19451DA61E}" type="pres">
      <dgm:prSet presAssocID="{3AB216F2-B61C-4BA5-9237-C13AEC0048A3}" presName="rootConnector" presStyleLbl="node3" presStyleIdx="1" presStyleCnt="2"/>
      <dgm:spPr/>
    </dgm:pt>
    <dgm:pt modelId="{FE88AC48-AAF3-4391-81C1-AC7979C0361F}" type="pres">
      <dgm:prSet presAssocID="{3AB216F2-B61C-4BA5-9237-C13AEC0048A3}" presName="hierChild4" presStyleCnt="0"/>
      <dgm:spPr/>
    </dgm:pt>
    <dgm:pt modelId="{EA772DC4-8BE4-4A89-B250-D48F9B464CCA}" type="pres">
      <dgm:prSet presAssocID="{F4E255C2-A39B-4E4E-A765-E988441FD600}" presName="Name37" presStyleLbl="parChTrans1D4" presStyleIdx="0" presStyleCnt="3"/>
      <dgm:spPr/>
    </dgm:pt>
    <dgm:pt modelId="{C1A57737-583F-4CDD-AC59-CF6D8232C3B5}" type="pres">
      <dgm:prSet presAssocID="{C3E5F3A5-638B-4CC6-8518-318C4CA26D18}" presName="hierRoot2" presStyleCnt="0">
        <dgm:presLayoutVars>
          <dgm:hierBranch val="init"/>
        </dgm:presLayoutVars>
      </dgm:prSet>
      <dgm:spPr/>
    </dgm:pt>
    <dgm:pt modelId="{585AB0E6-600E-4EA3-B7E8-5BF68E1C5438}" type="pres">
      <dgm:prSet presAssocID="{C3E5F3A5-638B-4CC6-8518-318C4CA26D18}" presName="rootComposite" presStyleCnt="0"/>
      <dgm:spPr/>
    </dgm:pt>
    <dgm:pt modelId="{CF31089A-C07E-4316-8AA8-C924506EB448}" type="pres">
      <dgm:prSet presAssocID="{C3E5F3A5-638B-4CC6-8518-318C4CA26D18}" presName="rootText" presStyleLbl="node4" presStyleIdx="0" presStyleCnt="3" custScaleX="330990" custScaleY="103976">
        <dgm:presLayoutVars>
          <dgm:chPref val="3"/>
        </dgm:presLayoutVars>
      </dgm:prSet>
      <dgm:spPr/>
    </dgm:pt>
    <dgm:pt modelId="{CAB437F7-D13D-4698-A487-2F81EAB65D8C}" type="pres">
      <dgm:prSet presAssocID="{C3E5F3A5-638B-4CC6-8518-318C4CA26D18}" presName="rootConnector" presStyleLbl="node4" presStyleIdx="0" presStyleCnt="3"/>
      <dgm:spPr/>
    </dgm:pt>
    <dgm:pt modelId="{8C751BF7-A64B-4FE6-8647-4A902F365891}" type="pres">
      <dgm:prSet presAssocID="{C3E5F3A5-638B-4CC6-8518-318C4CA26D18}" presName="hierChild4" presStyleCnt="0"/>
      <dgm:spPr/>
    </dgm:pt>
    <dgm:pt modelId="{2466D4E3-D0EC-4356-A286-9F2A3BDA696F}" type="pres">
      <dgm:prSet presAssocID="{C3E5F3A5-638B-4CC6-8518-318C4CA26D18}" presName="hierChild5" presStyleCnt="0"/>
      <dgm:spPr/>
    </dgm:pt>
    <dgm:pt modelId="{E5C27F8D-1287-458B-A049-3A1699F335A4}" type="pres">
      <dgm:prSet presAssocID="{5470BA83-8B58-4F4A-8F80-C5516D11970D}" presName="Name37" presStyleLbl="parChTrans1D4" presStyleIdx="1" presStyleCnt="3"/>
      <dgm:spPr/>
    </dgm:pt>
    <dgm:pt modelId="{ABFCD7F2-E126-4527-8ED9-1DA5F7876ABB}" type="pres">
      <dgm:prSet presAssocID="{134F9BC0-8E0E-4FEC-ADC2-AEA233E62E92}" presName="hierRoot2" presStyleCnt="0">
        <dgm:presLayoutVars>
          <dgm:hierBranch val="init"/>
        </dgm:presLayoutVars>
      </dgm:prSet>
      <dgm:spPr/>
    </dgm:pt>
    <dgm:pt modelId="{DA56936B-C6BB-409E-9383-65AD460F21D5}" type="pres">
      <dgm:prSet presAssocID="{134F9BC0-8E0E-4FEC-ADC2-AEA233E62E92}" presName="rootComposite" presStyleCnt="0"/>
      <dgm:spPr/>
    </dgm:pt>
    <dgm:pt modelId="{828EE615-BFBC-487A-8989-846B191A3D1F}" type="pres">
      <dgm:prSet presAssocID="{134F9BC0-8E0E-4FEC-ADC2-AEA233E62E92}" presName="rootText" presStyleLbl="node4" presStyleIdx="1" presStyleCnt="3" custScaleX="329275" custScaleY="103434">
        <dgm:presLayoutVars>
          <dgm:chPref val="3"/>
        </dgm:presLayoutVars>
      </dgm:prSet>
      <dgm:spPr/>
    </dgm:pt>
    <dgm:pt modelId="{1B19466F-F0E3-4D0C-B77B-4245E048EAD0}" type="pres">
      <dgm:prSet presAssocID="{134F9BC0-8E0E-4FEC-ADC2-AEA233E62E92}" presName="rootConnector" presStyleLbl="node4" presStyleIdx="1" presStyleCnt="3"/>
      <dgm:spPr/>
    </dgm:pt>
    <dgm:pt modelId="{8D759130-236E-4A1A-B730-4F4145B98D3D}" type="pres">
      <dgm:prSet presAssocID="{134F9BC0-8E0E-4FEC-ADC2-AEA233E62E92}" presName="hierChild4" presStyleCnt="0"/>
      <dgm:spPr/>
    </dgm:pt>
    <dgm:pt modelId="{1D2DD672-2E26-463A-B049-7A3E33FA0DF3}" type="pres">
      <dgm:prSet presAssocID="{134F9BC0-8E0E-4FEC-ADC2-AEA233E62E92}" presName="hierChild5" presStyleCnt="0"/>
      <dgm:spPr/>
    </dgm:pt>
    <dgm:pt modelId="{BA82F29E-E67F-4B63-866B-6DF1416D553A}" type="pres">
      <dgm:prSet presAssocID="{9F91490A-85C6-4AB4-9C01-4B9E7CDCB043}" presName="Name37" presStyleLbl="parChTrans1D4" presStyleIdx="2" presStyleCnt="3"/>
      <dgm:spPr/>
    </dgm:pt>
    <dgm:pt modelId="{44A7DBD6-BF85-4A20-938B-44C37E158EAC}" type="pres">
      <dgm:prSet presAssocID="{F820EC60-11FF-457F-8475-96AB89F7B0CA}" presName="hierRoot2" presStyleCnt="0">
        <dgm:presLayoutVars>
          <dgm:hierBranch val="init"/>
        </dgm:presLayoutVars>
      </dgm:prSet>
      <dgm:spPr/>
    </dgm:pt>
    <dgm:pt modelId="{60D975EE-103A-4273-9260-94580E502E0E}" type="pres">
      <dgm:prSet presAssocID="{F820EC60-11FF-457F-8475-96AB89F7B0CA}" presName="rootComposite" presStyleCnt="0"/>
      <dgm:spPr/>
    </dgm:pt>
    <dgm:pt modelId="{C4555A7D-D406-4919-AC71-C4F22825DF60}" type="pres">
      <dgm:prSet presAssocID="{F820EC60-11FF-457F-8475-96AB89F7B0CA}" presName="rootText" presStyleLbl="node4" presStyleIdx="2" presStyleCnt="3" custScaleX="327578" custScaleY="102898">
        <dgm:presLayoutVars>
          <dgm:chPref val="3"/>
        </dgm:presLayoutVars>
      </dgm:prSet>
      <dgm:spPr/>
    </dgm:pt>
    <dgm:pt modelId="{DFCC3A86-21C6-4D39-9F29-92DF27FE9AB4}" type="pres">
      <dgm:prSet presAssocID="{F820EC60-11FF-457F-8475-96AB89F7B0CA}" presName="rootConnector" presStyleLbl="node4" presStyleIdx="2" presStyleCnt="3"/>
      <dgm:spPr/>
    </dgm:pt>
    <dgm:pt modelId="{8CD77134-EEC5-44C6-822F-EBF3B07DF3B3}" type="pres">
      <dgm:prSet presAssocID="{F820EC60-11FF-457F-8475-96AB89F7B0CA}" presName="hierChild4" presStyleCnt="0"/>
      <dgm:spPr/>
    </dgm:pt>
    <dgm:pt modelId="{D2BB1B4F-396A-4EEE-8FEF-C5A29FD96FD8}" type="pres">
      <dgm:prSet presAssocID="{F820EC60-11FF-457F-8475-96AB89F7B0CA}" presName="hierChild5" presStyleCnt="0"/>
      <dgm:spPr/>
    </dgm:pt>
    <dgm:pt modelId="{A004B6B9-0A8C-468E-A551-BFDA7BE1B9ED}" type="pres">
      <dgm:prSet presAssocID="{3AB216F2-B61C-4BA5-9237-C13AEC0048A3}" presName="hierChild5" presStyleCnt="0"/>
      <dgm:spPr/>
    </dgm:pt>
    <dgm:pt modelId="{A6DECB3C-7686-46D7-8FF6-FA6C2D6A5E3C}" type="pres">
      <dgm:prSet presAssocID="{F406DDC7-A9F0-41D9-9815-86720F892A4A}" presName="hierChild5" presStyleCnt="0"/>
      <dgm:spPr/>
    </dgm:pt>
    <dgm:pt modelId="{AFD2A74F-123C-44D3-BEF8-1E0F786E2882}" type="pres">
      <dgm:prSet presAssocID="{C8B583A9-BDCE-4BD2-91DC-FF4943796483}" presName="hierChild3" presStyleCnt="0"/>
      <dgm:spPr/>
    </dgm:pt>
    <dgm:pt modelId="{EB3F7E00-633F-4D9B-A2F6-306926B4E112}" type="pres">
      <dgm:prSet presAssocID="{0AB1DA5D-E224-4B3D-BDD1-931E6D0C70A3}" presName="Name111" presStyleLbl="parChTrans1D2" presStyleIdx="1" presStyleCnt="3"/>
      <dgm:spPr/>
    </dgm:pt>
    <dgm:pt modelId="{F5A65E2A-AA2B-460A-B176-E1E0B8FDD73B}" type="pres">
      <dgm:prSet presAssocID="{EF495A59-7D05-4070-A45B-3CB54BC59B42}" presName="hierRoot3" presStyleCnt="0">
        <dgm:presLayoutVars>
          <dgm:hierBranch val="init"/>
        </dgm:presLayoutVars>
      </dgm:prSet>
      <dgm:spPr/>
    </dgm:pt>
    <dgm:pt modelId="{3C2B9D07-FA52-473B-A954-6AEC1ED7B742}" type="pres">
      <dgm:prSet presAssocID="{EF495A59-7D05-4070-A45B-3CB54BC59B42}" presName="rootComposite3" presStyleCnt="0"/>
      <dgm:spPr/>
    </dgm:pt>
    <dgm:pt modelId="{5024C7B4-D408-4849-8FA5-CCC190013E4B}" type="pres">
      <dgm:prSet presAssocID="{EF495A59-7D05-4070-A45B-3CB54BC59B42}" presName="rootText3" presStyleLbl="asst1" presStyleIdx="0" presStyleCnt="2" custScaleX="333888" custScaleY="104340" custLinFactNeighborX="-4753" custLinFactNeighborY="-5353">
        <dgm:presLayoutVars>
          <dgm:chPref val="3"/>
        </dgm:presLayoutVars>
      </dgm:prSet>
      <dgm:spPr/>
    </dgm:pt>
    <dgm:pt modelId="{25E086CE-CCFE-4963-9AB9-C2D5C1CDFDFA}" type="pres">
      <dgm:prSet presAssocID="{EF495A59-7D05-4070-A45B-3CB54BC59B42}" presName="rootConnector3" presStyleLbl="asst1" presStyleIdx="0" presStyleCnt="2"/>
      <dgm:spPr/>
    </dgm:pt>
    <dgm:pt modelId="{8DDD7A16-F5A1-4CFB-8F32-731BB620DB32}" type="pres">
      <dgm:prSet presAssocID="{EF495A59-7D05-4070-A45B-3CB54BC59B42}" presName="hierChild6" presStyleCnt="0"/>
      <dgm:spPr/>
    </dgm:pt>
    <dgm:pt modelId="{20931673-893D-4357-BA2D-4ED67D4E33D9}" type="pres">
      <dgm:prSet presAssocID="{EF495A59-7D05-4070-A45B-3CB54BC59B42}" presName="hierChild7" presStyleCnt="0"/>
      <dgm:spPr/>
    </dgm:pt>
    <dgm:pt modelId="{253143DA-DD2F-4615-9E15-1AF968E0AF99}" type="pres">
      <dgm:prSet presAssocID="{67241EA6-F13E-48D1-8C25-2F06A8C2F6CB}" presName="Name111" presStyleLbl="parChTrans1D2" presStyleIdx="2" presStyleCnt="3"/>
      <dgm:spPr/>
    </dgm:pt>
    <dgm:pt modelId="{8D607A28-8716-4C52-A959-CC20719EDD46}" type="pres">
      <dgm:prSet presAssocID="{BF840A41-9983-41FF-BD40-B5868C4EBCF5}" presName="hierRoot3" presStyleCnt="0">
        <dgm:presLayoutVars>
          <dgm:hierBranch val="init"/>
        </dgm:presLayoutVars>
      </dgm:prSet>
      <dgm:spPr/>
    </dgm:pt>
    <dgm:pt modelId="{69304E37-CF45-446C-921A-CA1C7907F738}" type="pres">
      <dgm:prSet presAssocID="{BF840A41-9983-41FF-BD40-B5868C4EBCF5}" presName="rootComposite3" presStyleCnt="0"/>
      <dgm:spPr/>
    </dgm:pt>
    <dgm:pt modelId="{B8FC569D-577E-4F7A-B4AA-77A9AC06D17E}" type="pres">
      <dgm:prSet presAssocID="{BF840A41-9983-41FF-BD40-B5868C4EBCF5}" presName="rootText3" presStyleLbl="asst1" presStyleIdx="1" presStyleCnt="2" custScaleX="333888" custScaleY="103976" custLinFactNeighborX="6759" custLinFactNeighborY="-4989">
        <dgm:presLayoutVars>
          <dgm:chPref val="3"/>
        </dgm:presLayoutVars>
      </dgm:prSet>
      <dgm:spPr/>
    </dgm:pt>
    <dgm:pt modelId="{8A3A97C0-A646-4E91-AF91-D9DD898D0DE6}" type="pres">
      <dgm:prSet presAssocID="{BF840A41-9983-41FF-BD40-B5868C4EBCF5}" presName="rootConnector3" presStyleLbl="asst1" presStyleIdx="1" presStyleCnt="2"/>
      <dgm:spPr/>
    </dgm:pt>
    <dgm:pt modelId="{02634853-F025-4FC1-97B7-12F1B9F934A1}" type="pres">
      <dgm:prSet presAssocID="{BF840A41-9983-41FF-BD40-B5868C4EBCF5}" presName="hierChild6" presStyleCnt="0"/>
      <dgm:spPr/>
    </dgm:pt>
    <dgm:pt modelId="{3944AAF3-C615-4C9C-9A09-5C79DA234ADE}" type="pres">
      <dgm:prSet presAssocID="{BF840A41-9983-41FF-BD40-B5868C4EBCF5}" presName="hierChild7" presStyleCnt="0"/>
      <dgm:spPr/>
    </dgm:pt>
  </dgm:ptLst>
  <dgm:cxnLst>
    <dgm:cxn modelId="{F4E9D707-DADC-44EF-A1B4-C6442C67BB33}" srcId="{C8B583A9-BDCE-4BD2-91DC-FF4943796483}" destId="{EF495A59-7D05-4070-A45B-3CB54BC59B42}" srcOrd="0" destOrd="0" parTransId="{0AB1DA5D-E224-4B3D-BDD1-931E6D0C70A3}" sibTransId="{968D88F5-85C0-458D-A3E9-86CF02B1EAAD}"/>
    <dgm:cxn modelId="{7FAF3710-ACDB-4500-AF7D-6444FBC6BD62}" srcId="{E833A090-B14F-412B-B502-0C8756CC065D}" destId="{C8B583A9-BDCE-4BD2-91DC-FF4943796483}" srcOrd="0" destOrd="0" parTransId="{A11AD4E0-3E35-4795-8673-B05D5006790E}" sibTransId="{D7C489D4-DEE7-4B60-A0A4-E0842A9CCA70}"/>
    <dgm:cxn modelId="{88058014-A301-49AF-910F-C186D42471B2}" srcId="{F406DDC7-A9F0-41D9-9815-86720F892A4A}" destId="{8843A5E4-AD35-44BB-882A-BB1031F4D4F1}" srcOrd="0" destOrd="0" parTransId="{CF9B5CBF-A9BB-4CFB-9CBB-03545E06E970}" sibTransId="{D23C0D08-8D4F-4920-95F4-51570BB02F99}"/>
    <dgm:cxn modelId="{B3218A15-3D85-4370-92A9-F66618D1E13A}" type="presOf" srcId="{E833A090-B14F-412B-B502-0C8756CC065D}" destId="{DD4F0AA2-51B7-4916-9DAC-62AFD6DF3B44}" srcOrd="0" destOrd="0" presId="urn:microsoft.com/office/officeart/2005/8/layout/orgChart1"/>
    <dgm:cxn modelId="{028CAD19-E23C-4BBA-8179-F92980AAC355}" type="presOf" srcId="{8843A5E4-AD35-44BB-882A-BB1031F4D4F1}" destId="{9C75957B-6C2D-480B-8402-5DFE09095230}" srcOrd="0" destOrd="0" presId="urn:microsoft.com/office/officeart/2005/8/layout/orgChart1"/>
    <dgm:cxn modelId="{58888220-02A2-4410-9C2F-F38E1F726D40}" type="presOf" srcId="{C8B583A9-BDCE-4BD2-91DC-FF4943796483}" destId="{67F84649-BF86-41A3-B6C9-FED640C9F778}" srcOrd="0" destOrd="0" presId="urn:microsoft.com/office/officeart/2005/8/layout/orgChart1"/>
    <dgm:cxn modelId="{5182EE34-D5FA-4A73-92C8-D6E130C1C318}" type="presOf" srcId="{134F9BC0-8E0E-4FEC-ADC2-AEA233E62E92}" destId="{828EE615-BFBC-487A-8989-846B191A3D1F}" srcOrd="0" destOrd="0" presId="urn:microsoft.com/office/officeart/2005/8/layout/orgChart1"/>
    <dgm:cxn modelId="{EDC59436-F712-4276-9D9E-5887D7C30B0E}" type="presOf" srcId="{67241EA6-F13E-48D1-8C25-2F06A8C2F6CB}" destId="{253143DA-DD2F-4615-9E15-1AF968E0AF99}" srcOrd="0" destOrd="0" presId="urn:microsoft.com/office/officeart/2005/8/layout/orgChart1"/>
    <dgm:cxn modelId="{C587FD69-9CE0-455B-98F5-B446D0A3A656}" type="presOf" srcId="{C3E5F3A5-638B-4CC6-8518-318C4CA26D18}" destId="{CAB437F7-D13D-4698-A487-2F81EAB65D8C}" srcOrd="1" destOrd="0" presId="urn:microsoft.com/office/officeart/2005/8/layout/orgChart1"/>
    <dgm:cxn modelId="{938D3E6A-71ED-4AE4-9D92-C05DFDDEBE89}" type="presOf" srcId="{9F91490A-85C6-4AB4-9C01-4B9E7CDCB043}" destId="{BA82F29E-E67F-4B63-866B-6DF1416D553A}" srcOrd="0" destOrd="0" presId="urn:microsoft.com/office/officeart/2005/8/layout/orgChart1"/>
    <dgm:cxn modelId="{27ECBA6E-F459-4E0B-9ED0-C0AFF6B8A4E0}" type="presOf" srcId="{3AB216F2-B61C-4BA5-9237-C13AEC0048A3}" destId="{1403AD10-BF2C-4A37-9FC7-93F9BE36D781}" srcOrd="0" destOrd="0" presId="urn:microsoft.com/office/officeart/2005/8/layout/orgChart1"/>
    <dgm:cxn modelId="{E2B15570-119C-40F0-8381-96917BEC84B4}" type="presOf" srcId="{EECEC9EA-5089-4DCC-82C7-E4BB0DDABF96}" destId="{9E13D424-FE96-40A9-88F4-8071B3DF371C}" srcOrd="0" destOrd="0" presId="urn:microsoft.com/office/officeart/2005/8/layout/orgChart1"/>
    <dgm:cxn modelId="{4F79857F-7353-4C29-91D9-991280D1D4B2}" srcId="{C8B583A9-BDCE-4BD2-91DC-FF4943796483}" destId="{BF840A41-9983-41FF-BD40-B5868C4EBCF5}" srcOrd="1" destOrd="0" parTransId="{67241EA6-F13E-48D1-8C25-2F06A8C2F6CB}" sibTransId="{4C6EC215-E9E6-4377-9111-A3CBCE87EC08}"/>
    <dgm:cxn modelId="{D3BB0781-A3CE-4AA8-9618-FA3DDB1A13C9}" type="presOf" srcId="{134F9BC0-8E0E-4FEC-ADC2-AEA233E62E92}" destId="{1B19466F-F0E3-4D0C-B77B-4245E048EAD0}" srcOrd="1" destOrd="0" presId="urn:microsoft.com/office/officeart/2005/8/layout/orgChart1"/>
    <dgm:cxn modelId="{993A588A-B57E-41A2-8E67-5E91E7855E3B}" srcId="{3AB216F2-B61C-4BA5-9237-C13AEC0048A3}" destId="{134F9BC0-8E0E-4FEC-ADC2-AEA233E62E92}" srcOrd="1" destOrd="0" parTransId="{5470BA83-8B58-4F4A-8F80-C5516D11970D}" sibTransId="{6FC13A9F-B6ED-4B36-AE12-9001C5993071}"/>
    <dgm:cxn modelId="{4B18618E-3720-413E-B577-D4DF7F3214AB}" type="presOf" srcId="{3CC33849-3161-444D-8403-AED288C84E2D}" destId="{92CA513E-6B58-4D4B-9328-E41218F61C1E}" srcOrd="0" destOrd="0" presId="urn:microsoft.com/office/officeart/2005/8/layout/orgChart1"/>
    <dgm:cxn modelId="{8CD8E28F-F855-4555-845C-30D14F97639C}" type="presOf" srcId="{8843A5E4-AD35-44BB-882A-BB1031F4D4F1}" destId="{B353B4B3-54AA-405A-98BA-F22690BF24BA}" srcOrd="1" destOrd="0" presId="urn:microsoft.com/office/officeart/2005/8/layout/orgChart1"/>
    <dgm:cxn modelId="{60A4859B-2366-45CD-A261-9EB9571F23A5}" type="presOf" srcId="{EF495A59-7D05-4070-A45B-3CB54BC59B42}" destId="{25E086CE-CCFE-4963-9AB9-C2D5C1CDFDFA}" srcOrd="1" destOrd="0" presId="urn:microsoft.com/office/officeart/2005/8/layout/orgChart1"/>
    <dgm:cxn modelId="{D7647B9C-E19A-4084-8F74-29D3889F6A86}" type="presOf" srcId="{F406DDC7-A9F0-41D9-9815-86720F892A4A}" destId="{41D04653-45BB-42A5-80F3-C24CA6599AD0}" srcOrd="1" destOrd="0" presId="urn:microsoft.com/office/officeart/2005/8/layout/orgChart1"/>
    <dgm:cxn modelId="{D6564D9F-BBEB-4C5C-A405-683BA7341015}" type="presOf" srcId="{F820EC60-11FF-457F-8475-96AB89F7B0CA}" destId="{C4555A7D-D406-4919-AC71-C4F22825DF60}" srcOrd="0" destOrd="0" presId="urn:microsoft.com/office/officeart/2005/8/layout/orgChart1"/>
    <dgm:cxn modelId="{842A53A6-8FDB-47CC-9069-4B514D42656F}" type="presOf" srcId="{F406DDC7-A9F0-41D9-9815-86720F892A4A}" destId="{24DF336A-E84B-419B-B276-B3DD014E24F0}" srcOrd="0" destOrd="0" presId="urn:microsoft.com/office/officeart/2005/8/layout/orgChart1"/>
    <dgm:cxn modelId="{4FFFEDAB-954A-482F-9C56-BECDE5955F3E}" type="presOf" srcId="{5470BA83-8B58-4F4A-8F80-C5516D11970D}" destId="{E5C27F8D-1287-458B-A049-3A1699F335A4}" srcOrd="0" destOrd="0" presId="urn:microsoft.com/office/officeart/2005/8/layout/orgChart1"/>
    <dgm:cxn modelId="{EDEAB3AC-C044-435D-8D22-AF9B747F789A}" type="presOf" srcId="{BF840A41-9983-41FF-BD40-B5868C4EBCF5}" destId="{B8FC569D-577E-4F7A-B4AA-77A9AC06D17E}" srcOrd="0" destOrd="0" presId="urn:microsoft.com/office/officeart/2005/8/layout/orgChart1"/>
    <dgm:cxn modelId="{2548E2AC-E746-4636-8B40-ED432902D354}" type="presOf" srcId="{EF495A59-7D05-4070-A45B-3CB54BC59B42}" destId="{5024C7B4-D408-4849-8FA5-CCC190013E4B}" srcOrd="0" destOrd="0" presId="urn:microsoft.com/office/officeart/2005/8/layout/orgChart1"/>
    <dgm:cxn modelId="{E19E02B9-FCA4-4923-B51D-CE8BE32F4C8D}" type="presOf" srcId="{0AB1DA5D-E224-4B3D-BDD1-931E6D0C70A3}" destId="{EB3F7E00-633F-4D9B-A2F6-306926B4E112}" srcOrd="0" destOrd="0" presId="urn:microsoft.com/office/officeart/2005/8/layout/orgChart1"/>
    <dgm:cxn modelId="{287048BB-68FE-4BDF-8AD3-5701C1C253DF}" type="presOf" srcId="{CF9B5CBF-A9BB-4CFB-9CBB-03545E06E970}" destId="{18FCF1F5-0DDF-40CE-910B-6C465C1914F4}" srcOrd="0" destOrd="0" presId="urn:microsoft.com/office/officeart/2005/8/layout/orgChart1"/>
    <dgm:cxn modelId="{A7134EBC-B676-48D1-8357-719017633B5C}" type="presOf" srcId="{C8B583A9-BDCE-4BD2-91DC-FF4943796483}" destId="{F7CE5168-C3ED-4664-B7CF-BAA75AE033F0}" srcOrd="1" destOrd="0" presId="urn:microsoft.com/office/officeart/2005/8/layout/orgChart1"/>
    <dgm:cxn modelId="{34E227C2-FD03-4D80-AB2B-BC1A49B70590}" srcId="{F406DDC7-A9F0-41D9-9815-86720F892A4A}" destId="{3AB216F2-B61C-4BA5-9237-C13AEC0048A3}" srcOrd="1" destOrd="0" parTransId="{3CC33849-3161-444D-8403-AED288C84E2D}" sibTransId="{3E297402-0B7A-4D9A-BF08-A77AFEE0B677}"/>
    <dgm:cxn modelId="{8BFA1FC9-CB77-4370-9EFA-6CA16B02C83D}" type="presOf" srcId="{3AB216F2-B61C-4BA5-9237-C13AEC0048A3}" destId="{DADC6299-3F32-4A25-9FD2-2D19451DA61E}" srcOrd="1" destOrd="0" presId="urn:microsoft.com/office/officeart/2005/8/layout/orgChart1"/>
    <dgm:cxn modelId="{8E096FCC-461A-45E5-B150-CAD1DFDA994D}" type="presOf" srcId="{BF840A41-9983-41FF-BD40-B5868C4EBCF5}" destId="{8A3A97C0-A646-4E91-AF91-D9DD898D0DE6}" srcOrd="1" destOrd="0" presId="urn:microsoft.com/office/officeart/2005/8/layout/orgChart1"/>
    <dgm:cxn modelId="{A656EDCD-FEBA-45B0-BE5D-8B2B099A08AF}" srcId="{3AB216F2-B61C-4BA5-9237-C13AEC0048A3}" destId="{C3E5F3A5-638B-4CC6-8518-318C4CA26D18}" srcOrd="0" destOrd="0" parTransId="{F4E255C2-A39B-4E4E-A765-E988441FD600}" sibTransId="{974D33D9-DF93-49AE-A859-E3E8BC4063C1}"/>
    <dgm:cxn modelId="{8D825DCE-31C9-464B-B93A-97E4D04F41D7}" srcId="{C8B583A9-BDCE-4BD2-91DC-FF4943796483}" destId="{F406DDC7-A9F0-41D9-9815-86720F892A4A}" srcOrd="2" destOrd="0" parTransId="{EECEC9EA-5089-4DCC-82C7-E4BB0DDABF96}" sibTransId="{372344FA-C8EC-43C6-9054-EA173AC5CA35}"/>
    <dgm:cxn modelId="{F9E924D1-4DB5-4CA6-9790-0DDBD71B8576}" type="presOf" srcId="{F4E255C2-A39B-4E4E-A765-E988441FD600}" destId="{EA772DC4-8BE4-4A89-B250-D48F9B464CCA}" srcOrd="0" destOrd="0" presId="urn:microsoft.com/office/officeart/2005/8/layout/orgChart1"/>
    <dgm:cxn modelId="{4788DFDA-D381-459D-8B2D-8E22BCEA7F42}" srcId="{3AB216F2-B61C-4BA5-9237-C13AEC0048A3}" destId="{F820EC60-11FF-457F-8475-96AB89F7B0CA}" srcOrd="2" destOrd="0" parTransId="{9F91490A-85C6-4AB4-9C01-4B9E7CDCB043}" sibTransId="{6F245890-4809-4241-B7E9-69BA8A5D8D7B}"/>
    <dgm:cxn modelId="{B7718FDF-1235-4A38-B731-BAE6482BB07C}" type="presOf" srcId="{C3E5F3A5-638B-4CC6-8518-318C4CA26D18}" destId="{CF31089A-C07E-4316-8AA8-C924506EB448}" srcOrd="0" destOrd="0" presId="urn:microsoft.com/office/officeart/2005/8/layout/orgChart1"/>
    <dgm:cxn modelId="{68A646E5-43AC-4C6F-B6E3-7866F2FC5730}" type="presOf" srcId="{F820EC60-11FF-457F-8475-96AB89F7B0CA}" destId="{DFCC3A86-21C6-4D39-9F29-92DF27FE9AB4}" srcOrd="1" destOrd="0" presId="urn:microsoft.com/office/officeart/2005/8/layout/orgChart1"/>
    <dgm:cxn modelId="{D6DF0591-256E-4B89-8CFF-8B928EA909EC}" type="presParOf" srcId="{DD4F0AA2-51B7-4916-9DAC-62AFD6DF3B44}" destId="{C428993A-3CBB-435A-B7A0-569A5AA97421}" srcOrd="0" destOrd="0" presId="urn:microsoft.com/office/officeart/2005/8/layout/orgChart1"/>
    <dgm:cxn modelId="{09F401C4-4C9B-47C4-8E93-39DE8BA30CBA}" type="presParOf" srcId="{C428993A-3CBB-435A-B7A0-569A5AA97421}" destId="{A3724A82-607D-4B81-9B32-0596893D8F35}" srcOrd="0" destOrd="0" presId="urn:microsoft.com/office/officeart/2005/8/layout/orgChart1"/>
    <dgm:cxn modelId="{57BEE32F-1D6F-4A17-834E-51BC6BE691A9}" type="presParOf" srcId="{A3724A82-607D-4B81-9B32-0596893D8F35}" destId="{67F84649-BF86-41A3-B6C9-FED640C9F778}" srcOrd="0" destOrd="0" presId="urn:microsoft.com/office/officeart/2005/8/layout/orgChart1"/>
    <dgm:cxn modelId="{84AD6AD4-08C9-4031-91B1-E48007365D79}" type="presParOf" srcId="{A3724A82-607D-4B81-9B32-0596893D8F35}" destId="{F7CE5168-C3ED-4664-B7CF-BAA75AE033F0}" srcOrd="1" destOrd="0" presId="urn:microsoft.com/office/officeart/2005/8/layout/orgChart1"/>
    <dgm:cxn modelId="{B57B014D-64A2-457B-AFF8-176A8D571793}" type="presParOf" srcId="{C428993A-3CBB-435A-B7A0-569A5AA97421}" destId="{1D654CB3-A504-4C96-BA0F-57D58C08F674}" srcOrd="1" destOrd="0" presId="urn:microsoft.com/office/officeart/2005/8/layout/orgChart1"/>
    <dgm:cxn modelId="{370E1D89-CC2A-43D0-963B-581DD3EB30FF}" type="presParOf" srcId="{1D654CB3-A504-4C96-BA0F-57D58C08F674}" destId="{9E13D424-FE96-40A9-88F4-8071B3DF371C}" srcOrd="0" destOrd="0" presId="urn:microsoft.com/office/officeart/2005/8/layout/orgChart1"/>
    <dgm:cxn modelId="{1073B09E-55A6-4BBC-B3AE-271BFA8459CA}" type="presParOf" srcId="{1D654CB3-A504-4C96-BA0F-57D58C08F674}" destId="{53BF08B0-09A7-46AD-B2D1-1E5CA8EB2A69}" srcOrd="1" destOrd="0" presId="urn:microsoft.com/office/officeart/2005/8/layout/orgChart1"/>
    <dgm:cxn modelId="{C6C3874C-BD37-426C-9B9A-5A4C1750971F}" type="presParOf" srcId="{53BF08B0-09A7-46AD-B2D1-1E5CA8EB2A69}" destId="{18D90CFE-4A4E-4771-B973-12728873B2E4}" srcOrd="0" destOrd="0" presId="urn:microsoft.com/office/officeart/2005/8/layout/orgChart1"/>
    <dgm:cxn modelId="{B61FB366-9E8E-4CD4-92E2-99834F735A71}" type="presParOf" srcId="{18D90CFE-4A4E-4771-B973-12728873B2E4}" destId="{24DF336A-E84B-419B-B276-B3DD014E24F0}" srcOrd="0" destOrd="0" presId="urn:microsoft.com/office/officeart/2005/8/layout/orgChart1"/>
    <dgm:cxn modelId="{3728C714-CF6A-43D7-AE1E-C845DA19533C}" type="presParOf" srcId="{18D90CFE-4A4E-4771-B973-12728873B2E4}" destId="{41D04653-45BB-42A5-80F3-C24CA6599AD0}" srcOrd="1" destOrd="0" presId="urn:microsoft.com/office/officeart/2005/8/layout/orgChart1"/>
    <dgm:cxn modelId="{8C31CD9A-B7FB-4B57-8725-B14940973E8D}" type="presParOf" srcId="{53BF08B0-09A7-46AD-B2D1-1E5CA8EB2A69}" destId="{0C8F0C29-12B2-48C2-9911-F73892B39C46}" srcOrd="1" destOrd="0" presId="urn:microsoft.com/office/officeart/2005/8/layout/orgChart1"/>
    <dgm:cxn modelId="{A2F3A2C8-A23A-40AE-8DF0-960DF016EB2A}" type="presParOf" srcId="{0C8F0C29-12B2-48C2-9911-F73892B39C46}" destId="{18FCF1F5-0DDF-40CE-910B-6C465C1914F4}" srcOrd="0" destOrd="0" presId="urn:microsoft.com/office/officeart/2005/8/layout/orgChart1"/>
    <dgm:cxn modelId="{02259F30-A72B-4336-B346-C1063C5FAB8F}" type="presParOf" srcId="{0C8F0C29-12B2-48C2-9911-F73892B39C46}" destId="{5093D0AD-5ECA-4D82-90C1-5531C0E283BB}" srcOrd="1" destOrd="0" presId="urn:microsoft.com/office/officeart/2005/8/layout/orgChart1"/>
    <dgm:cxn modelId="{9A4235AB-98FF-495B-A431-09AF5236556D}" type="presParOf" srcId="{5093D0AD-5ECA-4D82-90C1-5531C0E283BB}" destId="{D961EFD7-32DE-4D25-92EC-0726AD13B1ED}" srcOrd="0" destOrd="0" presId="urn:microsoft.com/office/officeart/2005/8/layout/orgChart1"/>
    <dgm:cxn modelId="{923F08B4-1BF5-45C1-B6C9-C1C9F71EF743}" type="presParOf" srcId="{D961EFD7-32DE-4D25-92EC-0726AD13B1ED}" destId="{9C75957B-6C2D-480B-8402-5DFE09095230}" srcOrd="0" destOrd="0" presId="urn:microsoft.com/office/officeart/2005/8/layout/orgChart1"/>
    <dgm:cxn modelId="{45CE2BB5-DABA-4C0D-8059-691B898DA2AA}" type="presParOf" srcId="{D961EFD7-32DE-4D25-92EC-0726AD13B1ED}" destId="{B353B4B3-54AA-405A-98BA-F22690BF24BA}" srcOrd="1" destOrd="0" presId="urn:microsoft.com/office/officeart/2005/8/layout/orgChart1"/>
    <dgm:cxn modelId="{C2475671-D7EE-49C9-BD1E-3C5ACBEB3D1C}" type="presParOf" srcId="{5093D0AD-5ECA-4D82-90C1-5531C0E283BB}" destId="{99B98C0B-C726-4ED2-A32D-99910D0E4421}" srcOrd="1" destOrd="0" presId="urn:microsoft.com/office/officeart/2005/8/layout/orgChart1"/>
    <dgm:cxn modelId="{8100E569-2B46-4B24-AA29-D68D6B6C7732}" type="presParOf" srcId="{5093D0AD-5ECA-4D82-90C1-5531C0E283BB}" destId="{29FDF51B-E637-4303-8CB2-26568CDC0379}" srcOrd="2" destOrd="0" presId="urn:microsoft.com/office/officeart/2005/8/layout/orgChart1"/>
    <dgm:cxn modelId="{E2DE0C4D-0E07-4BCC-8D50-75F6274C6747}" type="presParOf" srcId="{0C8F0C29-12B2-48C2-9911-F73892B39C46}" destId="{92CA513E-6B58-4D4B-9328-E41218F61C1E}" srcOrd="2" destOrd="0" presId="urn:microsoft.com/office/officeart/2005/8/layout/orgChart1"/>
    <dgm:cxn modelId="{C6C426BA-7464-4AD6-8074-3AF41676391B}" type="presParOf" srcId="{0C8F0C29-12B2-48C2-9911-F73892B39C46}" destId="{403EA8F1-D525-48C4-8204-D4E538654F2F}" srcOrd="3" destOrd="0" presId="urn:microsoft.com/office/officeart/2005/8/layout/orgChart1"/>
    <dgm:cxn modelId="{249B6BAB-BE16-4525-98DB-FE16A4546B46}" type="presParOf" srcId="{403EA8F1-D525-48C4-8204-D4E538654F2F}" destId="{B148D6CF-03C5-4EA9-81B7-74A27DEF2D43}" srcOrd="0" destOrd="0" presId="urn:microsoft.com/office/officeart/2005/8/layout/orgChart1"/>
    <dgm:cxn modelId="{BBF6D095-9888-469A-97DE-27CF3B7B68EF}" type="presParOf" srcId="{B148D6CF-03C5-4EA9-81B7-74A27DEF2D43}" destId="{1403AD10-BF2C-4A37-9FC7-93F9BE36D781}" srcOrd="0" destOrd="0" presId="urn:microsoft.com/office/officeart/2005/8/layout/orgChart1"/>
    <dgm:cxn modelId="{FF9A29CE-DB32-415C-9E74-C267F9A10C5A}" type="presParOf" srcId="{B148D6CF-03C5-4EA9-81B7-74A27DEF2D43}" destId="{DADC6299-3F32-4A25-9FD2-2D19451DA61E}" srcOrd="1" destOrd="0" presId="urn:microsoft.com/office/officeart/2005/8/layout/orgChart1"/>
    <dgm:cxn modelId="{EB9B7399-9516-425F-986D-62410D97B0C4}" type="presParOf" srcId="{403EA8F1-D525-48C4-8204-D4E538654F2F}" destId="{FE88AC48-AAF3-4391-81C1-AC7979C0361F}" srcOrd="1" destOrd="0" presId="urn:microsoft.com/office/officeart/2005/8/layout/orgChart1"/>
    <dgm:cxn modelId="{796C96B1-2DFD-49A5-9FA8-342CD1BFB0CB}" type="presParOf" srcId="{FE88AC48-AAF3-4391-81C1-AC7979C0361F}" destId="{EA772DC4-8BE4-4A89-B250-D48F9B464CCA}" srcOrd="0" destOrd="0" presId="urn:microsoft.com/office/officeart/2005/8/layout/orgChart1"/>
    <dgm:cxn modelId="{27E4FD68-5569-42B2-B2CD-5A0BFDECA594}" type="presParOf" srcId="{FE88AC48-AAF3-4391-81C1-AC7979C0361F}" destId="{C1A57737-583F-4CDD-AC59-CF6D8232C3B5}" srcOrd="1" destOrd="0" presId="urn:microsoft.com/office/officeart/2005/8/layout/orgChart1"/>
    <dgm:cxn modelId="{61C6DA37-DD0A-4D05-AF02-8720AA85085E}" type="presParOf" srcId="{C1A57737-583F-4CDD-AC59-CF6D8232C3B5}" destId="{585AB0E6-600E-4EA3-B7E8-5BF68E1C5438}" srcOrd="0" destOrd="0" presId="urn:microsoft.com/office/officeart/2005/8/layout/orgChart1"/>
    <dgm:cxn modelId="{8640B7C1-567A-4EA7-B392-27EC86A3FA80}" type="presParOf" srcId="{585AB0E6-600E-4EA3-B7E8-5BF68E1C5438}" destId="{CF31089A-C07E-4316-8AA8-C924506EB448}" srcOrd="0" destOrd="0" presId="urn:microsoft.com/office/officeart/2005/8/layout/orgChart1"/>
    <dgm:cxn modelId="{24858CDC-18C9-43B0-B0D3-38FD265791FF}" type="presParOf" srcId="{585AB0E6-600E-4EA3-B7E8-5BF68E1C5438}" destId="{CAB437F7-D13D-4698-A487-2F81EAB65D8C}" srcOrd="1" destOrd="0" presId="urn:microsoft.com/office/officeart/2005/8/layout/orgChart1"/>
    <dgm:cxn modelId="{A562AD6A-C9B1-4433-B193-CB5E4E07FD51}" type="presParOf" srcId="{C1A57737-583F-4CDD-AC59-CF6D8232C3B5}" destId="{8C751BF7-A64B-4FE6-8647-4A902F365891}" srcOrd="1" destOrd="0" presId="urn:microsoft.com/office/officeart/2005/8/layout/orgChart1"/>
    <dgm:cxn modelId="{30EE8B4E-563E-4D34-8A6A-979BA7B1ED57}" type="presParOf" srcId="{C1A57737-583F-4CDD-AC59-CF6D8232C3B5}" destId="{2466D4E3-D0EC-4356-A286-9F2A3BDA696F}" srcOrd="2" destOrd="0" presId="urn:microsoft.com/office/officeart/2005/8/layout/orgChart1"/>
    <dgm:cxn modelId="{290E3A85-BD64-4644-B7C8-14AA16EEBDBB}" type="presParOf" srcId="{FE88AC48-AAF3-4391-81C1-AC7979C0361F}" destId="{E5C27F8D-1287-458B-A049-3A1699F335A4}" srcOrd="2" destOrd="0" presId="urn:microsoft.com/office/officeart/2005/8/layout/orgChart1"/>
    <dgm:cxn modelId="{FD0EDD3A-1F3C-4733-801A-F792FCEBFCA7}" type="presParOf" srcId="{FE88AC48-AAF3-4391-81C1-AC7979C0361F}" destId="{ABFCD7F2-E126-4527-8ED9-1DA5F7876ABB}" srcOrd="3" destOrd="0" presId="urn:microsoft.com/office/officeart/2005/8/layout/orgChart1"/>
    <dgm:cxn modelId="{38814EC2-0AD3-4B50-847B-3DD481D305F7}" type="presParOf" srcId="{ABFCD7F2-E126-4527-8ED9-1DA5F7876ABB}" destId="{DA56936B-C6BB-409E-9383-65AD460F21D5}" srcOrd="0" destOrd="0" presId="urn:microsoft.com/office/officeart/2005/8/layout/orgChart1"/>
    <dgm:cxn modelId="{E5743D62-8A3B-4EE4-A570-A06BE93C9A06}" type="presParOf" srcId="{DA56936B-C6BB-409E-9383-65AD460F21D5}" destId="{828EE615-BFBC-487A-8989-846B191A3D1F}" srcOrd="0" destOrd="0" presId="urn:microsoft.com/office/officeart/2005/8/layout/orgChart1"/>
    <dgm:cxn modelId="{B48998C5-FF4D-4753-B63B-FE6898107A3F}" type="presParOf" srcId="{DA56936B-C6BB-409E-9383-65AD460F21D5}" destId="{1B19466F-F0E3-4D0C-B77B-4245E048EAD0}" srcOrd="1" destOrd="0" presId="urn:microsoft.com/office/officeart/2005/8/layout/orgChart1"/>
    <dgm:cxn modelId="{356AEC63-D528-494F-93CB-C56102FCE216}" type="presParOf" srcId="{ABFCD7F2-E126-4527-8ED9-1DA5F7876ABB}" destId="{8D759130-236E-4A1A-B730-4F4145B98D3D}" srcOrd="1" destOrd="0" presId="urn:microsoft.com/office/officeart/2005/8/layout/orgChart1"/>
    <dgm:cxn modelId="{A8ADA8A9-7B0B-4D87-9F61-E6DECC1EDF13}" type="presParOf" srcId="{ABFCD7F2-E126-4527-8ED9-1DA5F7876ABB}" destId="{1D2DD672-2E26-463A-B049-7A3E33FA0DF3}" srcOrd="2" destOrd="0" presId="urn:microsoft.com/office/officeart/2005/8/layout/orgChart1"/>
    <dgm:cxn modelId="{C4A0167A-2FEB-4986-AF11-33B6EFD73786}" type="presParOf" srcId="{FE88AC48-AAF3-4391-81C1-AC7979C0361F}" destId="{BA82F29E-E67F-4B63-866B-6DF1416D553A}" srcOrd="4" destOrd="0" presId="urn:microsoft.com/office/officeart/2005/8/layout/orgChart1"/>
    <dgm:cxn modelId="{AF30D250-2201-4DEF-91B4-FCC4A9E08CD7}" type="presParOf" srcId="{FE88AC48-AAF3-4391-81C1-AC7979C0361F}" destId="{44A7DBD6-BF85-4A20-938B-44C37E158EAC}" srcOrd="5" destOrd="0" presId="urn:microsoft.com/office/officeart/2005/8/layout/orgChart1"/>
    <dgm:cxn modelId="{79A21335-4A8E-4173-A979-758B6B263A2C}" type="presParOf" srcId="{44A7DBD6-BF85-4A20-938B-44C37E158EAC}" destId="{60D975EE-103A-4273-9260-94580E502E0E}" srcOrd="0" destOrd="0" presId="urn:microsoft.com/office/officeart/2005/8/layout/orgChart1"/>
    <dgm:cxn modelId="{8EEF1B8A-31FD-49EB-B961-F5466FB1A51D}" type="presParOf" srcId="{60D975EE-103A-4273-9260-94580E502E0E}" destId="{C4555A7D-D406-4919-AC71-C4F22825DF60}" srcOrd="0" destOrd="0" presId="urn:microsoft.com/office/officeart/2005/8/layout/orgChart1"/>
    <dgm:cxn modelId="{9C205B0A-8F0B-49C4-9086-CE5C658476EF}" type="presParOf" srcId="{60D975EE-103A-4273-9260-94580E502E0E}" destId="{DFCC3A86-21C6-4D39-9F29-92DF27FE9AB4}" srcOrd="1" destOrd="0" presId="urn:microsoft.com/office/officeart/2005/8/layout/orgChart1"/>
    <dgm:cxn modelId="{E7A3BDE0-95C1-4BF5-9D64-5841929FA14B}" type="presParOf" srcId="{44A7DBD6-BF85-4A20-938B-44C37E158EAC}" destId="{8CD77134-EEC5-44C6-822F-EBF3B07DF3B3}" srcOrd="1" destOrd="0" presId="urn:microsoft.com/office/officeart/2005/8/layout/orgChart1"/>
    <dgm:cxn modelId="{0B0C3BEA-19EC-4FD6-AFBB-E7B59F684327}" type="presParOf" srcId="{44A7DBD6-BF85-4A20-938B-44C37E158EAC}" destId="{D2BB1B4F-396A-4EEE-8FEF-C5A29FD96FD8}" srcOrd="2" destOrd="0" presId="urn:microsoft.com/office/officeart/2005/8/layout/orgChart1"/>
    <dgm:cxn modelId="{5424431E-F87E-4CD4-9E02-07CDE80CC9F0}" type="presParOf" srcId="{403EA8F1-D525-48C4-8204-D4E538654F2F}" destId="{A004B6B9-0A8C-468E-A551-BFDA7BE1B9ED}" srcOrd="2" destOrd="0" presId="urn:microsoft.com/office/officeart/2005/8/layout/orgChart1"/>
    <dgm:cxn modelId="{EC20310D-D7E2-44FC-8FBA-4872CECA4DE7}" type="presParOf" srcId="{53BF08B0-09A7-46AD-B2D1-1E5CA8EB2A69}" destId="{A6DECB3C-7686-46D7-8FF6-FA6C2D6A5E3C}" srcOrd="2" destOrd="0" presId="urn:microsoft.com/office/officeart/2005/8/layout/orgChart1"/>
    <dgm:cxn modelId="{87E46C0F-32D5-4318-A078-B57C02EAA632}" type="presParOf" srcId="{C428993A-3CBB-435A-B7A0-569A5AA97421}" destId="{AFD2A74F-123C-44D3-BEF8-1E0F786E2882}" srcOrd="2" destOrd="0" presId="urn:microsoft.com/office/officeart/2005/8/layout/orgChart1"/>
    <dgm:cxn modelId="{77A7813C-E442-4589-AF51-777FF808A07E}" type="presParOf" srcId="{AFD2A74F-123C-44D3-BEF8-1E0F786E2882}" destId="{EB3F7E00-633F-4D9B-A2F6-306926B4E112}" srcOrd="0" destOrd="0" presId="urn:microsoft.com/office/officeart/2005/8/layout/orgChart1"/>
    <dgm:cxn modelId="{67635061-19A4-4F91-847D-D4369FFE8EB2}" type="presParOf" srcId="{AFD2A74F-123C-44D3-BEF8-1E0F786E2882}" destId="{F5A65E2A-AA2B-460A-B176-E1E0B8FDD73B}" srcOrd="1" destOrd="0" presId="urn:microsoft.com/office/officeart/2005/8/layout/orgChart1"/>
    <dgm:cxn modelId="{F564D479-1FCB-48DF-8ACE-56BBC45B107F}" type="presParOf" srcId="{F5A65E2A-AA2B-460A-B176-E1E0B8FDD73B}" destId="{3C2B9D07-FA52-473B-A954-6AEC1ED7B742}" srcOrd="0" destOrd="0" presId="urn:microsoft.com/office/officeart/2005/8/layout/orgChart1"/>
    <dgm:cxn modelId="{40BD1C74-D4EB-4275-BF9D-22A2C3231B82}" type="presParOf" srcId="{3C2B9D07-FA52-473B-A954-6AEC1ED7B742}" destId="{5024C7B4-D408-4849-8FA5-CCC190013E4B}" srcOrd="0" destOrd="0" presId="urn:microsoft.com/office/officeart/2005/8/layout/orgChart1"/>
    <dgm:cxn modelId="{27FB97E3-2B14-42C1-B3FF-E432CC4D3FCF}" type="presParOf" srcId="{3C2B9D07-FA52-473B-A954-6AEC1ED7B742}" destId="{25E086CE-CCFE-4963-9AB9-C2D5C1CDFDFA}" srcOrd="1" destOrd="0" presId="urn:microsoft.com/office/officeart/2005/8/layout/orgChart1"/>
    <dgm:cxn modelId="{532375ED-A36B-4C55-BF1D-E8CB53BE2DBB}" type="presParOf" srcId="{F5A65E2A-AA2B-460A-B176-E1E0B8FDD73B}" destId="{8DDD7A16-F5A1-4CFB-8F32-731BB620DB32}" srcOrd="1" destOrd="0" presId="urn:microsoft.com/office/officeart/2005/8/layout/orgChart1"/>
    <dgm:cxn modelId="{054B18F6-C47D-41D1-972C-F74529045EDD}" type="presParOf" srcId="{F5A65E2A-AA2B-460A-B176-E1E0B8FDD73B}" destId="{20931673-893D-4357-BA2D-4ED67D4E33D9}" srcOrd="2" destOrd="0" presId="urn:microsoft.com/office/officeart/2005/8/layout/orgChart1"/>
    <dgm:cxn modelId="{A87759B2-D27C-4DC9-8334-ECFCA30F1B28}" type="presParOf" srcId="{AFD2A74F-123C-44D3-BEF8-1E0F786E2882}" destId="{253143DA-DD2F-4615-9E15-1AF968E0AF99}" srcOrd="2" destOrd="0" presId="urn:microsoft.com/office/officeart/2005/8/layout/orgChart1"/>
    <dgm:cxn modelId="{B805A272-8FC1-4275-B8B2-392582C2560D}" type="presParOf" srcId="{AFD2A74F-123C-44D3-BEF8-1E0F786E2882}" destId="{8D607A28-8716-4C52-A959-CC20719EDD46}" srcOrd="3" destOrd="0" presId="urn:microsoft.com/office/officeart/2005/8/layout/orgChart1"/>
    <dgm:cxn modelId="{C8AC4F0B-9088-4A17-BC53-FD8EF32CB47D}" type="presParOf" srcId="{8D607A28-8716-4C52-A959-CC20719EDD46}" destId="{69304E37-CF45-446C-921A-CA1C7907F738}" srcOrd="0" destOrd="0" presId="urn:microsoft.com/office/officeart/2005/8/layout/orgChart1"/>
    <dgm:cxn modelId="{25D12150-15BD-4B82-95ED-CFC7C1CE7C39}" type="presParOf" srcId="{69304E37-CF45-446C-921A-CA1C7907F738}" destId="{B8FC569D-577E-4F7A-B4AA-77A9AC06D17E}" srcOrd="0" destOrd="0" presId="urn:microsoft.com/office/officeart/2005/8/layout/orgChart1"/>
    <dgm:cxn modelId="{9BC06808-A8C4-4C0D-AC51-B894DF3D9380}" type="presParOf" srcId="{69304E37-CF45-446C-921A-CA1C7907F738}" destId="{8A3A97C0-A646-4E91-AF91-D9DD898D0DE6}" srcOrd="1" destOrd="0" presId="urn:microsoft.com/office/officeart/2005/8/layout/orgChart1"/>
    <dgm:cxn modelId="{E83B1236-9612-43B2-8EC9-2724651DC44C}" type="presParOf" srcId="{8D607A28-8716-4C52-A959-CC20719EDD46}" destId="{02634853-F025-4FC1-97B7-12F1B9F934A1}" srcOrd="1" destOrd="0" presId="urn:microsoft.com/office/officeart/2005/8/layout/orgChart1"/>
    <dgm:cxn modelId="{44D9702A-A46F-4225-96EC-025413FD2FA5}" type="presParOf" srcId="{8D607A28-8716-4C52-A959-CC20719EDD46}" destId="{3944AAF3-C615-4C9C-9A09-5C79DA234AD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870DC4-3D9D-4E41-BA4C-37D932DB7807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8DCEDDC-EEA0-454C-B7EB-CCB1ABCC52A6}">
      <dgm:prSet phldrT="[Text]" phldr="0"/>
      <dgm:spPr/>
      <dgm:t>
        <a:bodyPr/>
        <a:lstStyle/>
        <a:p>
          <a:r>
            <a:rPr lang="en-US" dirty="0"/>
            <a:t>Year 1: 3% Guardrails</a:t>
          </a:r>
        </a:p>
      </dgm:t>
    </dgm:pt>
    <dgm:pt modelId="{6F20F839-FEAA-4DE9-97CB-A3C9FCBBAA22}" type="parTrans" cxnId="{DB81AD67-7451-4D17-9129-83DDE18525CF}">
      <dgm:prSet/>
      <dgm:spPr/>
      <dgm:t>
        <a:bodyPr/>
        <a:lstStyle/>
        <a:p>
          <a:endParaRPr lang="en-US"/>
        </a:p>
      </dgm:t>
    </dgm:pt>
    <dgm:pt modelId="{497558C2-B630-42A3-A04E-0A2AB8929FEB}" type="sibTrans" cxnId="{DB81AD67-7451-4D17-9129-83DDE18525CF}">
      <dgm:prSet/>
      <dgm:spPr/>
      <dgm:t>
        <a:bodyPr/>
        <a:lstStyle/>
        <a:p>
          <a:endParaRPr lang="en-US"/>
        </a:p>
      </dgm:t>
    </dgm:pt>
    <dgm:pt modelId="{8C2280F1-5E7F-4ECB-9F2D-324F1C19CA48}">
      <dgm:prSet phldrT="[Text]" phldr="0"/>
      <dgm:spPr/>
      <dgm:t>
        <a:bodyPr/>
        <a:lstStyle/>
        <a:p>
          <a:r>
            <a:rPr lang="en-US" dirty="0"/>
            <a:t>Year 2: 4% Guardrails</a:t>
          </a:r>
        </a:p>
      </dgm:t>
    </dgm:pt>
    <dgm:pt modelId="{9A35C629-CB32-4AA0-AEFA-5AA65B1C47DE}" type="parTrans" cxnId="{378EE7DB-2110-4E9C-B600-BBD7B76F0A35}">
      <dgm:prSet/>
      <dgm:spPr/>
      <dgm:t>
        <a:bodyPr/>
        <a:lstStyle/>
        <a:p>
          <a:endParaRPr lang="en-US"/>
        </a:p>
      </dgm:t>
    </dgm:pt>
    <dgm:pt modelId="{268DDEE8-70B9-48C9-A243-72CA8AB23777}" type="sibTrans" cxnId="{378EE7DB-2110-4E9C-B600-BBD7B76F0A35}">
      <dgm:prSet/>
      <dgm:spPr/>
      <dgm:t>
        <a:bodyPr/>
        <a:lstStyle/>
        <a:p>
          <a:endParaRPr lang="en-US"/>
        </a:p>
      </dgm:t>
    </dgm:pt>
    <dgm:pt modelId="{BEB92752-BDD8-42A2-A60E-A08FA039DFFE}">
      <dgm:prSet phldrT="[Text]" phldr="0"/>
      <dgm:spPr/>
      <dgm:t>
        <a:bodyPr/>
        <a:lstStyle/>
        <a:p>
          <a:r>
            <a:rPr lang="en-US" dirty="0"/>
            <a:t>Year 3: 5% Guardrails</a:t>
          </a:r>
        </a:p>
      </dgm:t>
    </dgm:pt>
    <dgm:pt modelId="{CB9CA290-76EC-4423-921F-E38AC1704188}" type="parTrans" cxnId="{1D9CE49D-843E-443B-9DDD-A05C294F9841}">
      <dgm:prSet/>
      <dgm:spPr/>
      <dgm:t>
        <a:bodyPr/>
        <a:lstStyle/>
        <a:p>
          <a:endParaRPr lang="en-US"/>
        </a:p>
      </dgm:t>
    </dgm:pt>
    <dgm:pt modelId="{32F306FC-0EBA-4D26-B199-524A1DF847A7}" type="sibTrans" cxnId="{1D9CE49D-843E-443B-9DDD-A05C294F9841}">
      <dgm:prSet/>
      <dgm:spPr/>
      <dgm:t>
        <a:bodyPr/>
        <a:lstStyle/>
        <a:p>
          <a:endParaRPr lang="en-US"/>
        </a:p>
      </dgm:t>
    </dgm:pt>
    <dgm:pt modelId="{24175D3C-D4B9-47F0-9369-579486981A87}">
      <dgm:prSet phldrT="[Text]" phldr="0"/>
      <dgm:spPr/>
      <dgm:t>
        <a:bodyPr/>
        <a:lstStyle/>
        <a:p>
          <a:r>
            <a:rPr lang="en-US" dirty="0"/>
            <a:t>Year 4: Additional adjustments </a:t>
          </a:r>
        </a:p>
      </dgm:t>
    </dgm:pt>
    <dgm:pt modelId="{D05D29B7-A9AA-486B-B165-439CD265B201}" type="parTrans" cxnId="{F8769CB0-C0EA-4DE1-82DA-5FCBAC101588}">
      <dgm:prSet/>
      <dgm:spPr/>
      <dgm:t>
        <a:bodyPr/>
        <a:lstStyle/>
        <a:p>
          <a:endParaRPr lang="en-US"/>
        </a:p>
      </dgm:t>
    </dgm:pt>
    <dgm:pt modelId="{1757F617-12F1-4F4E-8613-05ED343457EC}" type="sibTrans" cxnId="{F8769CB0-C0EA-4DE1-82DA-5FCBAC101588}">
      <dgm:prSet/>
      <dgm:spPr/>
      <dgm:t>
        <a:bodyPr/>
        <a:lstStyle/>
        <a:p>
          <a:endParaRPr lang="en-US"/>
        </a:p>
      </dgm:t>
    </dgm:pt>
    <dgm:pt modelId="{0FCB1626-89EA-436F-8898-5A04635E69C3}" type="pres">
      <dgm:prSet presAssocID="{65870DC4-3D9D-4E41-BA4C-37D932DB7807}" presName="Name0" presStyleCnt="0">
        <dgm:presLayoutVars>
          <dgm:dir/>
          <dgm:animLvl val="lvl"/>
          <dgm:resizeHandles val="exact"/>
        </dgm:presLayoutVars>
      </dgm:prSet>
      <dgm:spPr/>
    </dgm:pt>
    <dgm:pt modelId="{B533E8A7-B046-4D9B-9A41-5EE7794D4E43}" type="pres">
      <dgm:prSet presAssocID="{08DCEDDC-EEA0-454C-B7EB-CCB1ABCC52A6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C7BDA5A-3850-451E-B77C-89F21E87BCEE}" type="pres">
      <dgm:prSet presAssocID="{497558C2-B630-42A3-A04E-0A2AB8929FEB}" presName="parTxOnlySpace" presStyleCnt="0"/>
      <dgm:spPr/>
    </dgm:pt>
    <dgm:pt modelId="{B2A7E767-4CCB-4F41-944E-7BDE7E3AE49D}" type="pres">
      <dgm:prSet presAssocID="{8C2280F1-5E7F-4ECB-9F2D-324F1C19CA48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8C13E5D-3536-4986-B608-90BFEABCD024}" type="pres">
      <dgm:prSet presAssocID="{268DDEE8-70B9-48C9-A243-72CA8AB23777}" presName="parTxOnlySpace" presStyleCnt="0"/>
      <dgm:spPr/>
    </dgm:pt>
    <dgm:pt modelId="{7290DBA7-1E72-4DB5-B0C0-6A31349D3E90}" type="pres">
      <dgm:prSet presAssocID="{BEB92752-BDD8-42A2-A60E-A08FA039DFFE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445EEA5-A38C-43B5-AF13-659B68B8682F}" type="pres">
      <dgm:prSet presAssocID="{32F306FC-0EBA-4D26-B199-524A1DF847A7}" presName="parTxOnlySpace" presStyleCnt="0"/>
      <dgm:spPr/>
    </dgm:pt>
    <dgm:pt modelId="{4F6B2B0D-2387-4EEE-9485-D6A8973136BC}" type="pres">
      <dgm:prSet presAssocID="{24175D3C-D4B9-47F0-9369-579486981A87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3D23908-D7CF-4E2B-93E4-BEBB228B1C0F}" type="presOf" srcId="{65870DC4-3D9D-4E41-BA4C-37D932DB7807}" destId="{0FCB1626-89EA-436F-8898-5A04635E69C3}" srcOrd="0" destOrd="0" presId="urn:microsoft.com/office/officeart/2005/8/layout/chevron1"/>
    <dgm:cxn modelId="{4C62E661-7D8F-494C-A7F1-70BE6B6DB245}" type="presOf" srcId="{BEB92752-BDD8-42A2-A60E-A08FA039DFFE}" destId="{7290DBA7-1E72-4DB5-B0C0-6A31349D3E90}" srcOrd="0" destOrd="0" presId="urn:microsoft.com/office/officeart/2005/8/layout/chevron1"/>
    <dgm:cxn modelId="{132CA642-0B5F-4E15-9969-EB7E3E4A42CE}" type="presOf" srcId="{8C2280F1-5E7F-4ECB-9F2D-324F1C19CA48}" destId="{B2A7E767-4CCB-4F41-944E-7BDE7E3AE49D}" srcOrd="0" destOrd="0" presId="urn:microsoft.com/office/officeart/2005/8/layout/chevron1"/>
    <dgm:cxn modelId="{DB81AD67-7451-4D17-9129-83DDE18525CF}" srcId="{65870DC4-3D9D-4E41-BA4C-37D932DB7807}" destId="{08DCEDDC-EEA0-454C-B7EB-CCB1ABCC52A6}" srcOrd="0" destOrd="0" parTransId="{6F20F839-FEAA-4DE9-97CB-A3C9FCBBAA22}" sibTransId="{497558C2-B630-42A3-A04E-0A2AB8929FEB}"/>
    <dgm:cxn modelId="{41195E91-4DF4-4080-942C-6BB31D87FED4}" type="presOf" srcId="{08DCEDDC-EEA0-454C-B7EB-CCB1ABCC52A6}" destId="{B533E8A7-B046-4D9B-9A41-5EE7794D4E43}" srcOrd="0" destOrd="0" presId="urn:microsoft.com/office/officeart/2005/8/layout/chevron1"/>
    <dgm:cxn modelId="{1D9CE49D-843E-443B-9DDD-A05C294F9841}" srcId="{65870DC4-3D9D-4E41-BA4C-37D932DB7807}" destId="{BEB92752-BDD8-42A2-A60E-A08FA039DFFE}" srcOrd="2" destOrd="0" parTransId="{CB9CA290-76EC-4423-921F-E38AC1704188}" sibTransId="{32F306FC-0EBA-4D26-B199-524A1DF847A7}"/>
    <dgm:cxn modelId="{F8769CB0-C0EA-4DE1-82DA-5FCBAC101588}" srcId="{65870DC4-3D9D-4E41-BA4C-37D932DB7807}" destId="{24175D3C-D4B9-47F0-9369-579486981A87}" srcOrd="3" destOrd="0" parTransId="{D05D29B7-A9AA-486B-B165-439CD265B201}" sibTransId="{1757F617-12F1-4F4E-8613-05ED343457EC}"/>
    <dgm:cxn modelId="{378EE7DB-2110-4E9C-B600-BBD7B76F0A35}" srcId="{65870DC4-3D9D-4E41-BA4C-37D932DB7807}" destId="{8C2280F1-5E7F-4ECB-9F2D-324F1C19CA48}" srcOrd="1" destOrd="0" parTransId="{9A35C629-CB32-4AA0-AEFA-5AA65B1C47DE}" sibTransId="{268DDEE8-70B9-48C9-A243-72CA8AB23777}"/>
    <dgm:cxn modelId="{83E007E2-DD26-48D3-8C9B-7BB37ABFE713}" type="presOf" srcId="{24175D3C-D4B9-47F0-9369-579486981A87}" destId="{4F6B2B0D-2387-4EEE-9485-D6A8973136BC}" srcOrd="0" destOrd="0" presId="urn:microsoft.com/office/officeart/2005/8/layout/chevron1"/>
    <dgm:cxn modelId="{31F47372-F8BA-40FF-9A53-95A3CAC85F76}" type="presParOf" srcId="{0FCB1626-89EA-436F-8898-5A04635E69C3}" destId="{B533E8A7-B046-4D9B-9A41-5EE7794D4E43}" srcOrd="0" destOrd="0" presId="urn:microsoft.com/office/officeart/2005/8/layout/chevron1"/>
    <dgm:cxn modelId="{71866D40-29BC-4B83-BAEF-7B85D1D0B9AC}" type="presParOf" srcId="{0FCB1626-89EA-436F-8898-5A04635E69C3}" destId="{6C7BDA5A-3850-451E-B77C-89F21E87BCEE}" srcOrd="1" destOrd="0" presId="urn:microsoft.com/office/officeart/2005/8/layout/chevron1"/>
    <dgm:cxn modelId="{043DF7D0-AA2B-4A32-BA6D-5957EA71CFD2}" type="presParOf" srcId="{0FCB1626-89EA-436F-8898-5A04635E69C3}" destId="{B2A7E767-4CCB-4F41-944E-7BDE7E3AE49D}" srcOrd="2" destOrd="0" presId="urn:microsoft.com/office/officeart/2005/8/layout/chevron1"/>
    <dgm:cxn modelId="{15D5F4B7-2DBD-4761-B860-633C67F9DF00}" type="presParOf" srcId="{0FCB1626-89EA-436F-8898-5A04635E69C3}" destId="{78C13E5D-3536-4986-B608-90BFEABCD024}" srcOrd="3" destOrd="0" presId="urn:microsoft.com/office/officeart/2005/8/layout/chevron1"/>
    <dgm:cxn modelId="{B1945B6F-1E3E-44AD-8BF1-1CE77F21F728}" type="presParOf" srcId="{0FCB1626-89EA-436F-8898-5A04635E69C3}" destId="{7290DBA7-1E72-4DB5-B0C0-6A31349D3E90}" srcOrd="4" destOrd="0" presId="urn:microsoft.com/office/officeart/2005/8/layout/chevron1"/>
    <dgm:cxn modelId="{27002964-796C-482B-B35B-890056D6D314}" type="presParOf" srcId="{0FCB1626-89EA-436F-8898-5A04635E69C3}" destId="{0445EEA5-A38C-43B5-AF13-659B68B8682F}" srcOrd="5" destOrd="0" presId="urn:microsoft.com/office/officeart/2005/8/layout/chevron1"/>
    <dgm:cxn modelId="{B87E4350-9389-4AFA-8826-C297B6D269EF}" type="presParOf" srcId="{0FCB1626-89EA-436F-8898-5A04635E69C3}" destId="{4F6B2B0D-2387-4EEE-9485-D6A8973136BC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E72F41-4A27-4F66-8685-158C16A286F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8DFDDB-291B-43C0-A5A2-60DEAF6EA88B}">
      <dgm:prSet phldrT="[Text]" phldr="0"/>
      <dgm:spPr/>
      <dgm:t>
        <a:bodyPr/>
        <a:lstStyle/>
        <a:p>
          <a:r>
            <a:rPr lang="en-US" dirty="0"/>
            <a:t>+100 Additional Students</a:t>
          </a:r>
        </a:p>
      </dgm:t>
    </dgm:pt>
    <dgm:pt modelId="{F7CCF0CE-EF68-412F-9EAB-547962D11AC1}" type="parTrans" cxnId="{ABA62973-172D-4558-B7C4-51C420A23F83}">
      <dgm:prSet/>
      <dgm:spPr/>
      <dgm:t>
        <a:bodyPr/>
        <a:lstStyle/>
        <a:p>
          <a:endParaRPr lang="en-US"/>
        </a:p>
      </dgm:t>
    </dgm:pt>
    <dgm:pt modelId="{5F6E44FD-AC86-43B6-A6D8-227DAEA3EE74}" type="sibTrans" cxnId="{ABA62973-172D-4558-B7C4-51C420A23F83}">
      <dgm:prSet/>
      <dgm:spPr/>
      <dgm:t>
        <a:bodyPr/>
        <a:lstStyle/>
        <a:p>
          <a:endParaRPr lang="en-US"/>
        </a:p>
      </dgm:t>
    </dgm:pt>
    <dgm:pt modelId="{DE0D9FB5-9493-4797-9BDB-CEBB7F2443F2}">
      <dgm:prSet phldrT="[Text]" phldr="0"/>
      <dgm:spPr/>
      <dgm:t>
        <a:bodyPr/>
        <a:lstStyle/>
        <a:p>
          <a:r>
            <a:rPr lang="en-US" dirty="0"/>
            <a:t>CAM: 10</a:t>
          </a:r>
        </a:p>
      </dgm:t>
    </dgm:pt>
    <dgm:pt modelId="{AF2EC697-DCF7-4A49-B4F9-1858D1EE5024}" type="parTrans" cxnId="{FE30407B-B9C3-4B92-8B85-2C4DE5508EF2}">
      <dgm:prSet/>
      <dgm:spPr/>
      <dgm:t>
        <a:bodyPr/>
        <a:lstStyle/>
        <a:p>
          <a:endParaRPr lang="en-US"/>
        </a:p>
      </dgm:t>
    </dgm:pt>
    <dgm:pt modelId="{E0EAB0DF-E382-4431-9F9E-835B5B148E62}" type="sibTrans" cxnId="{FE30407B-B9C3-4B92-8B85-2C4DE5508EF2}">
      <dgm:prSet/>
      <dgm:spPr/>
      <dgm:t>
        <a:bodyPr/>
        <a:lstStyle/>
        <a:p>
          <a:endParaRPr lang="en-US"/>
        </a:p>
      </dgm:t>
    </dgm:pt>
    <dgm:pt modelId="{434EE5E6-682D-42AF-8DA6-942D58E6F4E1}">
      <dgm:prSet phldrT="[Text]" phldr="0"/>
      <dgm:spPr/>
      <dgm:t>
        <a:bodyPr/>
        <a:lstStyle/>
        <a:p>
          <a:r>
            <a:rPr lang="en-US" dirty="0"/>
            <a:t>CAP: 6</a:t>
          </a:r>
        </a:p>
      </dgm:t>
    </dgm:pt>
    <dgm:pt modelId="{98D32D1E-36B9-4BEC-8DA6-61FB4FE0B18A}" type="parTrans" cxnId="{6A2D0B8B-3435-4780-937E-556B313E8D7E}">
      <dgm:prSet/>
      <dgm:spPr/>
      <dgm:t>
        <a:bodyPr/>
        <a:lstStyle/>
        <a:p>
          <a:endParaRPr lang="en-US"/>
        </a:p>
      </dgm:t>
    </dgm:pt>
    <dgm:pt modelId="{D55FA884-749F-4C69-8107-9EBA84E09A15}" type="sibTrans" cxnId="{6A2D0B8B-3435-4780-937E-556B313E8D7E}">
      <dgm:prSet/>
      <dgm:spPr/>
      <dgm:t>
        <a:bodyPr/>
        <a:lstStyle/>
        <a:p>
          <a:endParaRPr lang="en-US"/>
        </a:p>
      </dgm:t>
    </dgm:pt>
    <dgm:pt modelId="{E029E268-01F7-4349-A984-5157A4474E12}">
      <dgm:prSet phldrT="[Text]" phldr="1"/>
      <dgm:spPr/>
      <dgm:t>
        <a:bodyPr/>
        <a:lstStyle/>
        <a:p>
          <a:endParaRPr lang="en-US" dirty="0"/>
        </a:p>
      </dgm:t>
    </dgm:pt>
    <dgm:pt modelId="{4AECA5B8-1816-4C83-AAD1-5CE07550BE5F}" type="parTrans" cxnId="{7E6832C2-DEA1-4A62-A268-EF78EAC4BD10}">
      <dgm:prSet/>
      <dgm:spPr/>
      <dgm:t>
        <a:bodyPr/>
        <a:lstStyle/>
        <a:p>
          <a:endParaRPr lang="en-US"/>
        </a:p>
      </dgm:t>
    </dgm:pt>
    <dgm:pt modelId="{CA76AB41-9FF1-4BEE-AFB5-3A4A413C56B7}" type="sibTrans" cxnId="{7E6832C2-DEA1-4A62-A268-EF78EAC4BD10}">
      <dgm:prSet/>
      <dgm:spPr/>
      <dgm:t>
        <a:bodyPr/>
        <a:lstStyle/>
        <a:p>
          <a:endParaRPr lang="en-US"/>
        </a:p>
      </dgm:t>
    </dgm:pt>
    <dgm:pt modelId="{40C39F8A-34C8-46E9-B80F-B946359ECB73}">
      <dgm:prSet phldrT="[Text]" phldr="0"/>
      <dgm:spPr/>
      <dgm:t>
        <a:bodyPr/>
        <a:lstStyle/>
        <a:p>
          <a:r>
            <a:rPr lang="en-US" dirty="0"/>
            <a:t>SEHD: 10</a:t>
          </a:r>
        </a:p>
      </dgm:t>
    </dgm:pt>
    <dgm:pt modelId="{5158273C-42CB-4008-AC56-8DBCF191FE9A}" type="parTrans" cxnId="{1257E2EC-D166-4F55-93A6-F5E32B411163}">
      <dgm:prSet/>
      <dgm:spPr/>
      <dgm:t>
        <a:bodyPr/>
        <a:lstStyle/>
        <a:p>
          <a:endParaRPr lang="en-US"/>
        </a:p>
      </dgm:t>
    </dgm:pt>
    <dgm:pt modelId="{EF49B1FC-CCCE-4B15-9CFB-0CAD3B597E66}" type="sibTrans" cxnId="{1257E2EC-D166-4F55-93A6-F5E32B411163}">
      <dgm:prSet/>
      <dgm:spPr/>
      <dgm:t>
        <a:bodyPr/>
        <a:lstStyle/>
        <a:p>
          <a:endParaRPr lang="en-US"/>
        </a:p>
      </dgm:t>
    </dgm:pt>
    <dgm:pt modelId="{3D95173D-3523-49FE-978A-B71C2A5DB009}">
      <dgm:prSet phldrT="[Text]" phldr="0"/>
      <dgm:spPr/>
      <dgm:t>
        <a:bodyPr/>
        <a:lstStyle/>
        <a:p>
          <a:r>
            <a:rPr lang="en-US" dirty="0"/>
            <a:t>CEDC: 14</a:t>
          </a:r>
        </a:p>
      </dgm:t>
    </dgm:pt>
    <dgm:pt modelId="{6D0161BF-6673-4A72-9798-9A800F66037E}" type="parTrans" cxnId="{29F4397A-F8C2-4285-9608-22F2F383D28C}">
      <dgm:prSet/>
      <dgm:spPr/>
      <dgm:t>
        <a:bodyPr/>
        <a:lstStyle/>
        <a:p>
          <a:endParaRPr lang="en-US"/>
        </a:p>
      </dgm:t>
    </dgm:pt>
    <dgm:pt modelId="{6A50B7D9-9795-4B73-8970-E1FDD0822681}" type="sibTrans" cxnId="{29F4397A-F8C2-4285-9608-22F2F383D28C}">
      <dgm:prSet/>
      <dgm:spPr/>
      <dgm:t>
        <a:bodyPr/>
        <a:lstStyle/>
        <a:p>
          <a:endParaRPr lang="en-US"/>
        </a:p>
      </dgm:t>
    </dgm:pt>
    <dgm:pt modelId="{13D9543B-21F2-4593-851A-F1EDC562E787}">
      <dgm:prSet phldrT="[Text]" phldr="0"/>
      <dgm:spPr/>
      <dgm:t>
        <a:bodyPr/>
        <a:lstStyle/>
        <a:p>
          <a:r>
            <a:rPr lang="en-US" dirty="0"/>
            <a:t>Business: 25</a:t>
          </a:r>
        </a:p>
      </dgm:t>
    </dgm:pt>
    <dgm:pt modelId="{6C07C2E4-2BB3-4F81-96DE-D77C6C5CBD4C}" type="parTrans" cxnId="{47B5D6CC-2F77-40AB-8316-28063525CCFC}">
      <dgm:prSet/>
      <dgm:spPr/>
      <dgm:t>
        <a:bodyPr/>
        <a:lstStyle/>
        <a:p>
          <a:endParaRPr lang="en-US"/>
        </a:p>
      </dgm:t>
    </dgm:pt>
    <dgm:pt modelId="{57450D98-A46C-4DE1-AF91-B713ADFD6024}" type="sibTrans" cxnId="{47B5D6CC-2F77-40AB-8316-28063525CCFC}">
      <dgm:prSet/>
      <dgm:spPr/>
      <dgm:t>
        <a:bodyPr/>
        <a:lstStyle/>
        <a:p>
          <a:endParaRPr lang="en-US"/>
        </a:p>
      </dgm:t>
    </dgm:pt>
    <dgm:pt modelId="{7B8A23F0-00A5-4C95-A49E-A101214835FD}">
      <dgm:prSet phldrT="[Text]" phldr="0"/>
      <dgm:spPr/>
      <dgm:t>
        <a:bodyPr/>
        <a:lstStyle/>
        <a:p>
          <a:r>
            <a:rPr lang="en-US" dirty="0"/>
            <a:t>CLAS: 31</a:t>
          </a:r>
        </a:p>
      </dgm:t>
    </dgm:pt>
    <dgm:pt modelId="{2DC61642-6AE0-48E4-BB8B-3F989F645114}" type="parTrans" cxnId="{8A524E66-F88D-472D-A39E-23118FBCED9B}">
      <dgm:prSet/>
      <dgm:spPr/>
      <dgm:t>
        <a:bodyPr/>
        <a:lstStyle/>
        <a:p>
          <a:endParaRPr lang="en-US"/>
        </a:p>
      </dgm:t>
    </dgm:pt>
    <dgm:pt modelId="{96355981-1E84-4B50-8F2D-570183A48887}" type="sibTrans" cxnId="{8A524E66-F88D-472D-A39E-23118FBCED9B}">
      <dgm:prSet/>
      <dgm:spPr/>
      <dgm:t>
        <a:bodyPr/>
        <a:lstStyle/>
        <a:p>
          <a:endParaRPr lang="en-US"/>
        </a:p>
      </dgm:t>
    </dgm:pt>
    <dgm:pt modelId="{B3F6782B-89AC-46F8-AFB6-6B7B74FB5000}">
      <dgm:prSet phldrT="[Text]" phldr="0"/>
      <dgm:spPr/>
      <dgm:t>
        <a:bodyPr/>
        <a:lstStyle/>
        <a:p>
          <a:r>
            <a:rPr lang="en-US" dirty="0"/>
            <a:t>SPA: 5</a:t>
          </a:r>
        </a:p>
      </dgm:t>
    </dgm:pt>
    <dgm:pt modelId="{4EB6F87B-2C07-46C9-AF35-1A1D08917075}" type="parTrans" cxnId="{687AC942-ECA2-4054-A6F2-6CA0DF637947}">
      <dgm:prSet/>
      <dgm:spPr/>
      <dgm:t>
        <a:bodyPr/>
        <a:lstStyle/>
        <a:p>
          <a:endParaRPr lang="en-US"/>
        </a:p>
      </dgm:t>
    </dgm:pt>
    <dgm:pt modelId="{C574A0C9-BB7F-490F-BAD4-F21C3CD8C210}" type="sibTrans" cxnId="{687AC942-ECA2-4054-A6F2-6CA0DF637947}">
      <dgm:prSet/>
      <dgm:spPr/>
      <dgm:t>
        <a:bodyPr/>
        <a:lstStyle/>
        <a:p>
          <a:endParaRPr lang="en-US"/>
        </a:p>
      </dgm:t>
    </dgm:pt>
    <dgm:pt modelId="{B0C40164-6023-48ED-95A6-01560044B5B4}" type="pres">
      <dgm:prSet presAssocID="{5AE72F41-4A27-4F66-8685-158C16A286F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81991ED-E11E-465F-8C8B-B3452178B3AD}" type="pres">
      <dgm:prSet presAssocID="{658DFDDB-291B-43C0-A5A2-60DEAF6EA88B}" presName="centerShape" presStyleLbl="node0" presStyleIdx="0" presStyleCnt="1" custLinFactNeighborX="3829" custLinFactNeighborY="-22838"/>
      <dgm:spPr/>
    </dgm:pt>
    <dgm:pt modelId="{66BE6937-1899-4872-A500-822C1E7E45B0}" type="pres">
      <dgm:prSet presAssocID="{AF2EC697-DCF7-4A49-B4F9-1858D1EE5024}" presName="parTrans" presStyleLbl="bgSibTrans2D1" presStyleIdx="0" presStyleCnt="7"/>
      <dgm:spPr/>
    </dgm:pt>
    <dgm:pt modelId="{BE455810-CBC3-420E-A58D-9066088CC05D}" type="pres">
      <dgm:prSet presAssocID="{DE0D9FB5-9493-4797-9BDB-CEBB7F2443F2}" presName="node" presStyleLbl="node1" presStyleIdx="0" presStyleCnt="7" custRadScaleRad="27554" custRadScaleInc="-460291">
        <dgm:presLayoutVars>
          <dgm:bulletEnabled val="1"/>
        </dgm:presLayoutVars>
      </dgm:prSet>
      <dgm:spPr/>
    </dgm:pt>
    <dgm:pt modelId="{2C41B166-ECE0-4CAF-863D-BA7DB89307D1}" type="pres">
      <dgm:prSet presAssocID="{98D32D1E-36B9-4BEC-8DA6-61FB4FE0B18A}" presName="parTrans" presStyleLbl="bgSibTrans2D1" presStyleIdx="1" presStyleCnt="7"/>
      <dgm:spPr/>
    </dgm:pt>
    <dgm:pt modelId="{05676F9C-5230-4499-B38D-8E2824887B37}" type="pres">
      <dgm:prSet presAssocID="{434EE5E6-682D-42AF-8DA6-942D58E6F4E1}" presName="node" presStyleLbl="node1" presStyleIdx="1" presStyleCnt="7" custRadScaleRad="44844" custRadScaleInc="-226234">
        <dgm:presLayoutVars>
          <dgm:bulletEnabled val="1"/>
        </dgm:presLayoutVars>
      </dgm:prSet>
      <dgm:spPr/>
    </dgm:pt>
    <dgm:pt modelId="{3EA50B4D-87BF-4748-84DD-DC2D8D2BA618}" type="pres">
      <dgm:prSet presAssocID="{5158273C-42CB-4008-AC56-8DBCF191FE9A}" presName="parTrans" presStyleLbl="bgSibTrans2D1" presStyleIdx="2" presStyleCnt="7"/>
      <dgm:spPr/>
    </dgm:pt>
    <dgm:pt modelId="{67A0FF02-1658-45F8-A135-6BC52A6044D4}" type="pres">
      <dgm:prSet presAssocID="{40C39F8A-34C8-46E9-B80F-B946359ECB73}" presName="node" presStyleLbl="node1" presStyleIdx="2" presStyleCnt="7" custRadScaleRad="82733" custRadScaleInc="-219670">
        <dgm:presLayoutVars>
          <dgm:bulletEnabled val="1"/>
        </dgm:presLayoutVars>
      </dgm:prSet>
      <dgm:spPr/>
    </dgm:pt>
    <dgm:pt modelId="{4EF874F2-1E1B-460E-9691-F67A6035A24A}" type="pres">
      <dgm:prSet presAssocID="{6D0161BF-6673-4A72-9798-9A800F66037E}" presName="parTrans" presStyleLbl="bgSibTrans2D1" presStyleIdx="3" presStyleCnt="7"/>
      <dgm:spPr/>
    </dgm:pt>
    <dgm:pt modelId="{B422968A-5158-4E80-8F09-78354EED6BFC}" type="pres">
      <dgm:prSet presAssocID="{3D95173D-3523-49FE-978A-B71C2A5DB009}" presName="node" presStyleLbl="node1" presStyleIdx="3" presStyleCnt="7" custRadScaleRad="98758" custRadScaleInc="-251710">
        <dgm:presLayoutVars>
          <dgm:bulletEnabled val="1"/>
        </dgm:presLayoutVars>
      </dgm:prSet>
      <dgm:spPr/>
    </dgm:pt>
    <dgm:pt modelId="{B40C95ED-DE7E-468C-A4EC-D98C6EB2E5A7}" type="pres">
      <dgm:prSet presAssocID="{6C07C2E4-2BB3-4F81-96DE-D77C6C5CBD4C}" presName="parTrans" presStyleLbl="bgSibTrans2D1" presStyleIdx="4" presStyleCnt="7"/>
      <dgm:spPr/>
    </dgm:pt>
    <dgm:pt modelId="{D51902AD-310B-4659-B633-201B19646773}" type="pres">
      <dgm:prSet presAssocID="{13D9543B-21F2-4593-851A-F1EDC562E787}" presName="node" presStyleLbl="node1" presStyleIdx="4" presStyleCnt="7" custRadScaleRad="116419" custRadScaleInc="-292908">
        <dgm:presLayoutVars>
          <dgm:bulletEnabled val="1"/>
        </dgm:presLayoutVars>
      </dgm:prSet>
      <dgm:spPr/>
    </dgm:pt>
    <dgm:pt modelId="{1C27E565-9AD3-44E1-BC4B-5AF308B53775}" type="pres">
      <dgm:prSet presAssocID="{2DC61642-6AE0-48E4-BB8B-3F989F645114}" presName="parTrans" presStyleLbl="bgSibTrans2D1" presStyleIdx="5" presStyleCnt="7"/>
      <dgm:spPr/>
    </dgm:pt>
    <dgm:pt modelId="{F8795C25-EBE8-4A2F-BA12-2441329450F2}" type="pres">
      <dgm:prSet presAssocID="{7B8A23F0-00A5-4C95-A49E-A101214835FD}" presName="node" presStyleLbl="node1" presStyleIdx="5" presStyleCnt="7" custRadScaleRad="112652" custRadScaleInc="-310227">
        <dgm:presLayoutVars>
          <dgm:bulletEnabled val="1"/>
        </dgm:presLayoutVars>
      </dgm:prSet>
      <dgm:spPr/>
    </dgm:pt>
    <dgm:pt modelId="{7EF86830-21B8-41AD-998E-07C7950161F7}" type="pres">
      <dgm:prSet presAssocID="{4EB6F87B-2C07-46C9-AF35-1A1D08917075}" presName="parTrans" presStyleLbl="bgSibTrans2D1" presStyleIdx="6" presStyleCnt="7"/>
      <dgm:spPr/>
    </dgm:pt>
    <dgm:pt modelId="{2C88E191-758E-4A3C-8450-30E1E0B89E3C}" type="pres">
      <dgm:prSet presAssocID="{B3F6782B-89AC-46F8-AFB6-6B7B74FB5000}" presName="node" presStyleLbl="node1" presStyleIdx="6" presStyleCnt="7" custRadScaleRad="111943" custRadScaleInc="-317136">
        <dgm:presLayoutVars>
          <dgm:bulletEnabled val="1"/>
        </dgm:presLayoutVars>
      </dgm:prSet>
      <dgm:spPr/>
    </dgm:pt>
  </dgm:ptLst>
  <dgm:cxnLst>
    <dgm:cxn modelId="{4744190C-D5D6-4D61-BFF8-D0338C57DDF5}" type="presOf" srcId="{2DC61642-6AE0-48E4-BB8B-3F989F645114}" destId="{1C27E565-9AD3-44E1-BC4B-5AF308B53775}" srcOrd="0" destOrd="0" presId="urn:microsoft.com/office/officeart/2005/8/layout/radial4"/>
    <dgm:cxn modelId="{2D8BDC26-FFE1-4C7B-8A85-B6555D3365A0}" type="presOf" srcId="{7B8A23F0-00A5-4C95-A49E-A101214835FD}" destId="{F8795C25-EBE8-4A2F-BA12-2441329450F2}" srcOrd="0" destOrd="0" presId="urn:microsoft.com/office/officeart/2005/8/layout/radial4"/>
    <dgm:cxn modelId="{065DB927-D811-4A21-847C-7338B1E0018D}" type="presOf" srcId="{434EE5E6-682D-42AF-8DA6-942D58E6F4E1}" destId="{05676F9C-5230-4499-B38D-8E2824887B37}" srcOrd="0" destOrd="0" presId="urn:microsoft.com/office/officeart/2005/8/layout/radial4"/>
    <dgm:cxn modelId="{9A494B42-B9EB-4AF9-897F-6EC99C13C98E}" type="presOf" srcId="{AF2EC697-DCF7-4A49-B4F9-1858D1EE5024}" destId="{66BE6937-1899-4872-A500-822C1E7E45B0}" srcOrd="0" destOrd="0" presId="urn:microsoft.com/office/officeart/2005/8/layout/radial4"/>
    <dgm:cxn modelId="{687AC942-ECA2-4054-A6F2-6CA0DF637947}" srcId="{658DFDDB-291B-43C0-A5A2-60DEAF6EA88B}" destId="{B3F6782B-89AC-46F8-AFB6-6B7B74FB5000}" srcOrd="6" destOrd="0" parTransId="{4EB6F87B-2C07-46C9-AF35-1A1D08917075}" sibTransId="{C574A0C9-BB7F-490F-BAD4-F21C3CD8C210}"/>
    <dgm:cxn modelId="{8A524E66-F88D-472D-A39E-23118FBCED9B}" srcId="{658DFDDB-291B-43C0-A5A2-60DEAF6EA88B}" destId="{7B8A23F0-00A5-4C95-A49E-A101214835FD}" srcOrd="5" destOrd="0" parTransId="{2DC61642-6AE0-48E4-BB8B-3F989F645114}" sibTransId="{96355981-1E84-4B50-8F2D-570183A48887}"/>
    <dgm:cxn modelId="{ABA62973-172D-4558-B7C4-51C420A23F83}" srcId="{5AE72F41-4A27-4F66-8685-158C16A286F5}" destId="{658DFDDB-291B-43C0-A5A2-60DEAF6EA88B}" srcOrd="0" destOrd="0" parTransId="{F7CCF0CE-EF68-412F-9EAB-547962D11AC1}" sibTransId="{5F6E44FD-AC86-43B6-A6D8-227DAEA3EE74}"/>
    <dgm:cxn modelId="{4D98F358-294E-4638-B4F4-00E03EBD534D}" type="presOf" srcId="{6D0161BF-6673-4A72-9798-9A800F66037E}" destId="{4EF874F2-1E1B-460E-9691-F67A6035A24A}" srcOrd="0" destOrd="0" presId="urn:microsoft.com/office/officeart/2005/8/layout/radial4"/>
    <dgm:cxn modelId="{3C34F659-E210-4766-9CEF-AE13699898D2}" type="presOf" srcId="{5158273C-42CB-4008-AC56-8DBCF191FE9A}" destId="{3EA50B4D-87BF-4748-84DD-DC2D8D2BA618}" srcOrd="0" destOrd="0" presId="urn:microsoft.com/office/officeart/2005/8/layout/radial4"/>
    <dgm:cxn modelId="{29F4397A-F8C2-4285-9608-22F2F383D28C}" srcId="{658DFDDB-291B-43C0-A5A2-60DEAF6EA88B}" destId="{3D95173D-3523-49FE-978A-B71C2A5DB009}" srcOrd="3" destOrd="0" parTransId="{6D0161BF-6673-4A72-9798-9A800F66037E}" sibTransId="{6A50B7D9-9795-4B73-8970-E1FDD0822681}"/>
    <dgm:cxn modelId="{FE30407B-B9C3-4B92-8B85-2C4DE5508EF2}" srcId="{658DFDDB-291B-43C0-A5A2-60DEAF6EA88B}" destId="{DE0D9FB5-9493-4797-9BDB-CEBB7F2443F2}" srcOrd="0" destOrd="0" parTransId="{AF2EC697-DCF7-4A49-B4F9-1858D1EE5024}" sibTransId="{E0EAB0DF-E382-4431-9F9E-835B5B148E62}"/>
    <dgm:cxn modelId="{6A2D0B8B-3435-4780-937E-556B313E8D7E}" srcId="{658DFDDB-291B-43C0-A5A2-60DEAF6EA88B}" destId="{434EE5E6-682D-42AF-8DA6-942D58E6F4E1}" srcOrd="1" destOrd="0" parTransId="{98D32D1E-36B9-4BEC-8DA6-61FB4FE0B18A}" sibTransId="{D55FA884-749F-4C69-8107-9EBA84E09A15}"/>
    <dgm:cxn modelId="{C9DA7791-2860-4084-920A-B31B1A3217C5}" type="presOf" srcId="{13D9543B-21F2-4593-851A-F1EDC562E787}" destId="{D51902AD-310B-4659-B633-201B19646773}" srcOrd="0" destOrd="0" presId="urn:microsoft.com/office/officeart/2005/8/layout/radial4"/>
    <dgm:cxn modelId="{1D02C396-4A5A-44E3-81E9-59F320644A3E}" type="presOf" srcId="{B3F6782B-89AC-46F8-AFB6-6B7B74FB5000}" destId="{2C88E191-758E-4A3C-8450-30E1E0B89E3C}" srcOrd="0" destOrd="0" presId="urn:microsoft.com/office/officeart/2005/8/layout/radial4"/>
    <dgm:cxn modelId="{1B5A8E99-9589-4894-83FB-1C06959F9385}" type="presOf" srcId="{98D32D1E-36B9-4BEC-8DA6-61FB4FE0B18A}" destId="{2C41B166-ECE0-4CAF-863D-BA7DB89307D1}" srcOrd="0" destOrd="0" presId="urn:microsoft.com/office/officeart/2005/8/layout/radial4"/>
    <dgm:cxn modelId="{302FE2AB-CA53-4BE1-8C47-F3CAB1CA8ED0}" type="presOf" srcId="{4EB6F87B-2C07-46C9-AF35-1A1D08917075}" destId="{7EF86830-21B8-41AD-998E-07C7950161F7}" srcOrd="0" destOrd="0" presId="urn:microsoft.com/office/officeart/2005/8/layout/radial4"/>
    <dgm:cxn modelId="{1D152FB1-20BA-4127-8DEF-9E356C19424C}" type="presOf" srcId="{6C07C2E4-2BB3-4F81-96DE-D77C6C5CBD4C}" destId="{B40C95ED-DE7E-468C-A4EC-D98C6EB2E5A7}" srcOrd="0" destOrd="0" presId="urn:microsoft.com/office/officeart/2005/8/layout/radial4"/>
    <dgm:cxn modelId="{D622EBB4-7A0F-4270-8AC5-6E18913E173F}" type="presOf" srcId="{40C39F8A-34C8-46E9-B80F-B946359ECB73}" destId="{67A0FF02-1658-45F8-A135-6BC52A6044D4}" srcOrd="0" destOrd="0" presId="urn:microsoft.com/office/officeart/2005/8/layout/radial4"/>
    <dgm:cxn modelId="{7E6832C2-DEA1-4A62-A268-EF78EAC4BD10}" srcId="{5AE72F41-4A27-4F66-8685-158C16A286F5}" destId="{E029E268-01F7-4349-A984-5157A4474E12}" srcOrd="1" destOrd="0" parTransId="{4AECA5B8-1816-4C83-AAD1-5CE07550BE5F}" sibTransId="{CA76AB41-9FF1-4BEE-AFB5-3A4A413C56B7}"/>
    <dgm:cxn modelId="{47B5D6CC-2F77-40AB-8316-28063525CCFC}" srcId="{658DFDDB-291B-43C0-A5A2-60DEAF6EA88B}" destId="{13D9543B-21F2-4593-851A-F1EDC562E787}" srcOrd="4" destOrd="0" parTransId="{6C07C2E4-2BB3-4F81-96DE-D77C6C5CBD4C}" sibTransId="{57450D98-A46C-4DE1-AF91-B713ADFD6024}"/>
    <dgm:cxn modelId="{1257E2EC-D166-4F55-93A6-F5E32B411163}" srcId="{658DFDDB-291B-43C0-A5A2-60DEAF6EA88B}" destId="{40C39F8A-34C8-46E9-B80F-B946359ECB73}" srcOrd="2" destOrd="0" parTransId="{5158273C-42CB-4008-AC56-8DBCF191FE9A}" sibTransId="{EF49B1FC-CCCE-4B15-9CFB-0CAD3B597E66}"/>
    <dgm:cxn modelId="{BBB1DAF2-9910-4D98-95ED-78F652806D36}" type="presOf" srcId="{3D95173D-3523-49FE-978A-B71C2A5DB009}" destId="{B422968A-5158-4E80-8F09-78354EED6BFC}" srcOrd="0" destOrd="0" presId="urn:microsoft.com/office/officeart/2005/8/layout/radial4"/>
    <dgm:cxn modelId="{274BE4FA-13F3-45E5-9569-8E31DD20BAA6}" type="presOf" srcId="{658DFDDB-291B-43C0-A5A2-60DEAF6EA88B}" destId="{981991ED-E11E-465F-8C8B-B3452178B3AD}" srcOrd="0" destOrd="0" presId="urn:microsoft.com/office/officeart/2005/8/layout/radial4"/>
    <dgm:cxn modelId="{45E0DEFC-1C45-4BB9-8CE8-414D5D47E354}" type="presOf" srcId="{5AE72F41-4A27-4F66-8685-158C16A286F5}" destId="{B0C40164-6023-48ED-95A6-01560044B5B4}" srcOrd="0" destOrd="0" presId="urn:microsoft.com/office/officeart/2005/8/layout/radial4"/>
    <dgm:cxn modelId="{8252E0FE-CD29-4470-8941-498D4A5EC47A}" type="presOf" srcId="{DE0D9FB5-9493-4797-9BDB-CEBB7F2443F2}" destId="{BE455810-CBC3-420E-A58D-9066088CC05D}" srcOrd="0" destOrd="0" presId="urn:microsoft.com/office/officeart/2005/8/layout/radial4"/>
    <dgm:cxn modelId="{6ED55543-4F3E-4599-BC70-44208E42ECAD}" type="presParOf" srcId="{B0C40164-6023-48ED-95A6-01560044B5B4}" destId="{981991ED-E11E-465F-8C8B-B3452178B3AD}" srcOrd="0" destOrd="0" presId="urn:microsoft.com/office/officeart/2005/8/layout/radial4"/>
    <dgm:cxn modelId="{CD47D1A1-CFEE-4EBC-886A-4D92D3CA6612}" type="presParOf" srcId="{B0C40164-6023-48ED-95A6-01560044B5B4}" destId="{66BE6937-1899-4872-A500-822C1E7E45B0}" srcOrd="1" destOrd="0" presId="urn:microsoft.com/office/officeart/2005/8/layout/radial4"/>
    <dgm:cxn modelId="{1EA954E1-F52B-4C0D-A4B8-ED55171F7A78}" type="presParOf" srcId="{B0C40164-6023-48ED-95A6-01560044B5B4}" destId="{BE455810-CBC3-420E-A58D-9066088CC05D}" srcOrd="2" destOrd="0" presId="urn:microsoft.com/office/officeart/2005/8/layout/radial4"/>
    <dgm:cxn modelId="{22AA0B43-E4B1-48B9-91AA-DD2B4DA6C1E8}" type="presParOf" srcId="{B0C40164-6023-48ED-95A6-01560044B5B4}" destId="{2C41B166-ECE0-4CAF-863D-BA7DB89307D1}" srcOrd="3" destOrd="0" presId="urn:microsoft.com/office/officeart/2005/8/layout/radial4"/>
    <dgm:cxn modelId="{379BF64A-D655-40CB-8D6A-26DC50227CB7}" type="presParOf" srcId="{B0C40164-6023-48ED-95A6-01560044B5B4}" destId="{05676F9C-5230-4499-B38D-8E2824887B37}" srcOrd="4" destOrd="0" presId="urn:microsoft.com/office/officeart/2005/8/layout/radial4"/>
    <dgm:cxn modelId="{BA14275F-EFE6-48C4-BB58-149C40C53FF1}" type="presParOf" srcId="{B0C40164-6023-48ED-95A6-01560044B5B4}" destId="{3EA50B4D-87BF-4748-84DD-DC2D8D2BA618}" srcOrd="5" destOrd="0" presId="urn:microsoft.com/office/officeart/2005/8/layout/radial4"/>
    <dgm:cxn modelId="{77428681-2DFA-4859-A4B3-BF794D663275}" type="presParOf" srcId="{B0C40164-6023-48ED-95A6-01560044B5B4}" destId="{67A0FF02-1658-45F8-A135-6BC52A6044D4}" srcOrd="6" destOrd="0" presId="urn:microsoft.com/office/officeart/2005/8/layout/radial4"/>
    <dgm:cxn modelId="{2EA1B10E-8180-4EE8-8B05-FF8C6D24EC01}" type="presParOf" srcId="{B0C40164-6023-48ED-95A6-01560044B5B4}" destId="{4EF874F2-1E1B-460E-9691-F67A6035A24A}" srcOrd="7" destOrd="0" presId="urn:microsoft.com/office/officeart/2005/8/layout/radial4"/>
    <dgm:cxn modelId="{0FCF49C2-2BAC-46FF-9180-F631CF6B4518}" type="presParOf" srcId="{B0C40164-6023-48ED-95A6-01560044B5B4}" destId="{B422968A-5158-4E80-8F09-78354EED6BFC}" srcOrd="8" destOrd="0" presId="urn:microsoft.com/office/officeart/2005/8/layout/radial4"/>
    <dgm:cxn modelId="{8AB1EEED-CAD3-48B7-A541-7E8E6A26CA1C}" type="presParOf" srcId="{B0C40164-6023-48ED-95A6-01560044B5B4}" destId="{B40C95ED-DE7E-468C-A4EC-D98C6EB2E5A7}" srcOrd="9" destOrd="0" presId="urn:microsoft.com/office/officeart/2005/8/layout/radial4"/>
    <dgm:cxn modelId="{45821FA5-FAED-4711-A624-EDD1413A3227}" type="presParOf" srcId="{B0C40164-6023-48ED-95A6-01560044B5B4}" destId="{D51902AD-310B-4659-B633-201B19646773}" srcOrd="10" destOrd="0" presId="urn:microsoft.com/office/officeart/2005/8/layout/radial4"/>
    <dgm:cxn modelId="{7D60097F-12D6-4AA8-92CE-185AD5AB74D4}" type="presParOf" srcId="{B0C40164-6023-48ED-95A6-01560044B5B4}" destId="{1C27E565-9AD3-44E1-BC4B-5AF308B53775}" srcOrd="11" destOrd="0" presId="urn:microsoft.com/office/officeart/2005/8/layout/radial4"/>
    <dgm:cxn modelId="{3A5268B2-1A30-4E74-9765-9D3F746BEDDC}" type="presParOf" srcId="{B0C40164-6023-48ED-95A6-01560044B5B4}" destId="{F8795C25-EBE8-4A2F-BA12-2441329450F2}" srcOrd="12" destOrd="0" presId="urn:microsoft.com/office/officeart/2005/8/layout/radial4"/>
    <dgm:cxn modelId="{35740426-6B91-49F0-83D2-47278997177D}" type="presParOf" srcId="{B0C40164-6023-48ED-95A6-01560044B5B4}" destId="{7EF86830-21B8-41AD-998E-07C7950161F7}" srcOrd="13" destOrd="0" presId="urn:microsoft.com/office/officeart/2005/8/layout/radial4"/>
    <dgm:cxn modelId="{32628034-25B2-4A10-8DA5-CDB97C5B03C2}" type="presParOf" srcId="{B0C40164-6023-48ED-95A6-01560044B5B4}" destId="{2C88E191-758E-4A3C-8450-30E1E0B89E3C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E72F41-4A27-4F66-8685-158C16A286F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8DFDDB-291B-43C0-A5A2-60DEAF6EA88B}">
      <dgm:prSet phldrT="[Text]" phldr="0"/>
      <dgm:spPr/>
      <dgm:t>
        <a:bodyPr/>
        <a:lstStyle/>
        <a:p>
          <a:r>
            <a:rPr lang="en-US" dirty="0"/>
            <a:t>+$1.25M Additional Tuition</a:t>
          </a:r>
        </a:p>
      </dgm:t>
    </dgm:pt>
    <dgm:pt modelId="{F7CCF0CE-EF68-412F-9EAB-547962D11AC1}" type="parTrans" cxnId="{ABA62973-172D-4558-B7C4-51C420A23F83}">
      <dgm:prSet/>
      <dgm:spPr/>
      <dgm:t>
        <a:bodyPr/>
        <a:lstStyle/>
        <a:p>
          <a:endParaRPr lang="en-US"/>
        </a:p>
      </dgm:t>
    </dgm:pt>
    <dgm:pt modelId="{5F6E44FD-AC86-43B6-A6D8-227DAEA3EE74}" type="sibTrans" cxnId="{ABA62973-172D-4558-B7C4-51C420A23F83}">
      <dgm:prSet/>
      <dgm:spPr/>
      <dgm:t>
        <a:bodyPr/>
        <a:lstStyle/>
        <a:p>
          <a:endParaRPr lang="en-US"/>
        </a:p>
      </dgm:t>
    </dgm:pt>
    <dgm:pt modelId="{DE0D9FB5-9493-4797-9BDB-CEBB7F2443F2}">
      <dgm:prSet phldrT="[Text]" phldr="0"/>
      <dgm:spPr/>
      <dgm:t>
        <a:bodyPr/>
        <a:lstStyle/>
        <a:p>
          <a:r>
            <a:rPr lang="en-US" dirty="0"/>
            <a:t>CAM: $80k</a:t>
          </a:r>
        </a:p>
      </dgm:t>
    </dgm:pt>
    <dgm:pt modelId="{AF2EC697-DCF7-4A49-B4F9-1858D1EE5024}" type="parTrans" cxnId="{FE30407B-B9C3-4B92-8B85-2C4DE5508EF2}">
      <dgm:prSet/>
      <dgm:spPr/>
      <dgm:t>
        <a:bodyPr/>
        <a:lstStyle/>
        <a:p>
          <a:endParaRPr lang="en-US"/>
        </a:p>
      </dgm:t>
    </dgm:pt>
    <dgm:pt modelId="{E0EAB0DF-E382-4431-9F9E-835B5B148E62}" type="sibTrans" cxnId="{FE30407B-B9C3-4B92-8B85-2C4DE5508EF2}">
      <dgm:prSet/>
      <dgm:spPr/>
      <dgm:t>
        <a:bodyPr/>
        <a:lstStyle/>
        <a:p>
          <a:endParaRPr lang="en-US"/>
        </a:p>
      </dgm:t>
    </dgm:pt>
    <dgm:pt modelId="{434EE5E6-682D-42AF-8DA6-942D58E6F4E1}">
      <dgm:prSet phldrT="[Text]" phldr="0"/>
      <dgm:spPr/>
      <dgm:t>
        <a:bodyPr/>
        <a:lstStyle/>
        <a:p>
          <a:r>
            <a:rPr lang="en-US" dirty="0"/>
            <a:t>CAP: $47k</a:t>
          </a:r>
        </a:p>
      </dgm:t>
    </dgm:pt>
    <dgm:pt modelId="{98D32D1E-36B9-4BEC-8DA6-61FB4FE0B18A}" type="parTrans" cxnId="{6A2D0B8B-3435-4780-937E-556B313E8D7E}">
      <dgm:prSet/>
      <dgm:spPr/>
      <dgm:t>
        <a:bodyPr/>
        <a:lstStyle/>
        <a:p>
          <a:endParaRPr lang="en-US"/>
        </a:p>
      </dgm:t>
    </dgm:pt>
    <dgm:pt modelId="{D55FA884-749F-4C69-8107-9EBA84E09A15}" type="sibTrans" cxnId="{6A2D0B8B-3435-4780-937E-556B313E8D7E}">
      <dgm:prSet/>
      <dgm:spPr/>
      <dgm:t>
        <a:bodyPr/>
        <a:lstStyle/>
        <a:p>
          <a:endParaRPr lang="en-US"/>
        </a:p>
      </dgm:t>
    </dgm:pt>
    <dgm:pt modelId="{E029E268-01F7-4349-A984-5157A4474E12}">
      <dgm:prSet phldrT="[Text]" phldr="1"/>
      <dgm:spPr/>
      <dgm:t>
        <a:bodyPr/>
        <a:lstStyle/>
        <a:p>
          <a:endParaRPr lang="en-US" dirty="0"/>
        </a:p>
      </dgm:t>
    </dgm:pt>
    <dgm:pt modelId="{4AECA5B8-1816-4C83-AAD1-5CE07550BE5F}" type="parTrans" cxnId="{7E6832C2-DEA1-4A62-A268-EF78EAC4BD10}">
      <dgm:prSet/>
      <dgm:spPr/>
      <dgm:t>
        <a:bodyPr/>
        <a:lstStyle/>
        <a:p>
          <a:endParaRPr lang="en-US"/>
        </a:p>
      </dgm:t>
    </dgm:pt>
    <dgm:pt modelId="{CA76AB41-9FF1-4BEE-AFB5-3A4A413C56B7}" type="sibTrans" cxnId="{7E6832C2-DEA1-4A62-A268-EF78EAC4BD10}">
      <dgm:prSet/>
      <dgm:spPr/>
      <dgm:t>
        <a:bodyPr/>
        <a:lstStyle/>
        <a:p>
          <a:endParaRPr lang="en-US"/>
        </a:p>
      </dgm:t>
    </dgm:pt>
    <dgm:pt modelId="{40C39F8A-34C8-46E9-B80F-B946359ECB73}">
      <dgm:prSet phldrT="[Text]" phldr="0"/>
      <dgm:spPr/>
      <dgm:t>
        <a:bodyPr/>
        <a:lstStyle/>
        <a:p>
          <a:r>
            <a:rPr lang="en-US" dirty="0"/>
            <a:t>SEHD: $70k</a:t>
          </a:r>
        </a:p>
      </dgm:t>
    </dgm:pt>
    <dgm:pt modelId="{5158273C-42CB-4008-AC56-8DBCF191FE9A}" type="parTrans" cxnId="{1257E2EC-D166-4F55-93A6-F5E32B411163}">
      <dgm:prSet/>
      <dgm:spPr/>
      <dgm:t>
        <a:bodyPr/>
        <a:lstStyle/>
        <a:p>
          <a:endParaRPr lang="en-US"/>
        </a:p>
      </dgm:t>
    </dgm:pt>
    <dgm:pt modelId="{EF49B1FC-CCCE-4B15-9CFB-0CAD3B597E66}" type="sibTrans" cxnId="{1257E2EC-D166-4F55-93A6-F5E32B411163}">
      <dgm:prSet/>
      <dgm:spPr/>
      <dgm:t>
        <a:bodyPr/>
        <a:lstStyle/>
        <a:p>
          <a:endParaRPr lang="en-US"/>
        </a:p>
      </dgm:t>
    </dgm:pt>
    <dgm:pt modelId="{3D95173D-3523-49FE-978A-B71C2A5DB009}">
      <dgm:prSet phldrT="[Text]" phldr="0"/>
      <dgm:spPr/>
      <dgm:t>
        <a:bodyPr/>
        <a:lstStyle/>
        <a:p>
          <a:r>
            <a:rPr lang="en-US" dirty="0"/>
            <a:t>CEDC: $98k</a:t>
          </a:r>
        </a:p>
      </dgm:t>
    </dgm:pt>
    <dgm:pt modelId="{6D0161BF-6673-4A72-9798-9A800F66037E}" type="parTrans" cxnId="{29F4397A-F8C2-4285-9608-22F2F383D28C}">
      <dgm:prSet/>
      <dgm:spPr/>
      <dgm:t>
        <a:bodyPr/>
        <a:lstStyle/>
        <a:p>
          <a:endParaRPr lang="en-US"/>
        </a:p>
      </dgm:t>
    </dgm:pt>
    <dgm:pt modelId="{6A50B7D9-9795-4B73-8970-E1FDD0822681}" type="sibTrans" cxnId="{29F4397A-F8C2-4285-9608-22F2F383D28C}">
      <dgm:prSet/>
      <dgm:spPr/>
      <dgm:t>
        <a:bodyPr/>
        <a:lstStyle/>
        <a:p>
          <a:endParaRPr lang="en-US"/>
        </a:p>
      </dgm:t>
    </dgm:pt>
    <dgm:pt modelId="{13D9543B-21F2-4593-851A-F1EDC562E787}">
      <dgm:prSet phldrT="[Text]" phldr="0"/>
      <dgm:spPr/>
      <dgm:t>
        <a:bodyPr/>
        <a:lstStyle/>
        <a:p>
          <a:r>
            <a:rPr lang="en-US" dirty="0"/>
            <a:t>Business: $176k</a:t>
          </a:r>
        </a:p>
      </dgm:t>
    </dgm:pt>
    <dgm:pt modelId="{6C07C2E4-2BB3-4F81-96DE-D77C6C5CBD4C}" type="parTrans" cxnId="{47B5D6CC-2F77-40AB-8316-28063525CCFC}">
      <dgm:prSet/>
      <dgm:spPr/>
      <dgm:t>
        <a:bodyPr/>
        <a:lstStyle/>
        <a:p>
          <a:endParaRPr lang="en-US"/>
        </a:p>
      </dgm:t>
    </dgm:pt>
    <dgm:pt modelId="{57450D98-A46C-4DE1-AF91-B713ADFD6024}" type="sibTrans" cxnId="{47B5D6CC-2F77-40AB-8316-28063525CCFC}">
      <dgm:prSet/>
      <dgm:spPr/>
      <dgm:t>
        <a:bodyPr/>
        <a:lstStyle/>
        <a:p>
          <a:endParaRPr lang="en-US"/>
        </a:p>
      </dgm:t>
    </dgm:pt>
    <dgm:pt modelId="{7B8A23F0-00A5-4C95-A49E-A101214835FD}">
      <dgm:prSet phldrT="[Text]" phldr="0"/>
      <dgm:spPr/>
      <dgm:t>
        <a:bodyPr/>
        <a:lstStyle/>
        <a:p>
          <a:r>
            <a:rPr lang="en-US" dirty="0"/>
            <a:t>CLAS: $304k</a:t>
          </a:r>
        </a:p>
      </dgm:t>
    </dgm:pt>
    <dgm:pt modelId="{2DC61642-6AE0-48E4-BB8B-3F989F645114}" type="parTrans" cxnId="{8A524E66-F88D-472D-A39E-23118FBCED9B}">
      <dgm:prSet/>
      <dgm:spPr/>
      <dgm:t>
        <a:bodyPr/>
        <a:lstStyle/>
        <a:p>
          <a:endParaRPr lang="en-US"/>
        </a:p>
      </dgm:t>
    </dgm:pt>
    <dgm:pt modelId="{96355981-1E84-4B50-8F2D-570183A48887}" type="sibTrans" cxnId="{8A524E66-F88D-472D-A39E-23118FBCED9B}">
      <dgm:prSet/>
      <dgm:spPr/>
      <dgm:t>
        <a:bodyPr/>
        <a:lstStyle/>
        <a:p>
          <a:endParaRPr lang="en-US"/>
        </a:p>
      </dgm:t>
    </dgm:pt>
    <dgm:pt modelId="{B3F6782B-89AC-46F8-AFB6-6B7B74FB5000}">
      <dgm:prSet phldrT="[Text]" phldr="0"/>
      <dgm:spPr/>
      <dgm:t>
        <a:bodyPr/>
        <a:lstStyle/>
        <a:p>
          <a:r>
            <a:rPr lang="en-US" dirty="0"/>
            <a:t>SPA: $33k</a:t>
          </a:r>
        </a:p>
      </dgm:t>
    </dgm:pt>
    <dgm:pt modelId="{4EB6F87B-2C07-46C9-AF35-1A1D08917075}" type="parTrans" cxnId="{687AC942-ECA2-4054-A6F2-6CA0DF637947}">
      <dgm:prSet/>
      <dgm:spPr/>
      <dgm:t>
        <a:bodyPr/>
        <a:lstStyle/>
        <a:p>
          <a:endParaRPr lang="en-US"/>
        </a:p>
      </dgm:t>
    </dgm:pt>
    <dgm:pt modelId="{C574A0C9-BB7F-490F-BAD4-F21C3CD8C210}" type="sibTrans" cxnId="{687AC942-ECA2-4054-A6F2-6CA0DF637947}">
      <dgm:prSet/>
      <dgm:spPr/>
      <dgm:t>
        <a:bodyPr/>
        <a:lstStyle/>
        <a:p>
          <a:endParaRPr lang="en-US"/>
        </a:p>
      </dgm:t>
    </dgm:pt>
    <dgm:pt modelId="{B0C40164-6023-48ED-95A6-01560044B5B4}" type="pres">
      <dgm:prSet presAssocID="{5AE72F41-4A27-4F66-8685-158C16A286F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81991ED-E11E-465F-8C8B-B3452178B3AD}" type="pres">
      <dgm:prSet presAssocID="{658DFDDB-291B-43C0-A5A2-60DEAF6EA88B}" presName="centerShape" presStyleLbl="node0" presStyleIdx="0" presStyleCnt="1" custLinFactNeighborX="-11190" custLinFactNeighborY="-21663"/>
      <dgm:spPr/>
    </dgm:pt>
    <dgm:pt modelId="{66BE6937-1899-4872-A500-822C1E7E45B0}" type="pres">
      <dgm:prSet presAssocID="{AF2EC697-DCF7-4A49-B4F9-1858D1EE5024}" presName="parTrans" presStyleLbl="bgSibTrans2D1" presStyleIdx="0" presStyleCnt="7" custAng="11280000" custScaleX="56938" custLinFactNeighborX="-2879" custLinFactNeighborY="-54953"/>
      <dgm:spPr/>
    </dgm:pt>
    <dgm:pt modelId="{BE455810-CBC3-420E-A58D-9066088CC05D}" type="pres">
      <dgm:prSet presAssocID="{DE0D9FB5-9493-4797-9BDB-CEBB7F2443F2}" presName="node" presStyleLbl="node1" presStyleIdx="0" presStyleCnt="7" custRadScaleRad="38225" custRadScaleInc="-170210">
        <dgm:presLayoutVars>
          <dgm:bulletEnabled val="1"/>
        </dgm:presLayoutVars>
      </dgm:prSet>
      <dgm:spPr/>
    </dgm:pt>
    <dgm:pt modelId="{2C41B166-ECE0-4CAF-863D-BA7DB89307D1}" type="pres">
      <dgm:prSet presAssocID="{98D32D1E-36B9-4BEC-8DA6-61FB4FE0B18A}" presName="parTrans" presStyleLbl="bgSibTrans2D1" presStyleIdx="1" presStyleCnt="7" custAng="11040000" custScaleX="62735" custLinFactNeighborX="-6264" custLinFactNeighborY="-64778"/>
      <dgm:spPr/>
    </dgm:pt>
    <dgm:pt modelId="{05676F9C-5230-4499-B38D-8E2824887B37}" type="pres">
      <dgm:prSet presAssocID="{434EE5E6-682D-42AF-8DA6-942D58E6F4E1}" presName="node" presStyleLbl="node1" presStyleIdx="1" presStyleCnt="7" custRadScaleRad="30025" custRadScaleInc="-611154">
        <dgm:presLayoutVars>
          <dgm:bulletEnabled val="1"/>
        </dgm:presLayoutVars>
      </dgm:prSet>
      <dgm:spPr/>
    </dgm:pt>
    <dgm:pt modelId="{3EA50B4D-87BF-4748-84DD-DC2D8D2BA618}" type="pres">
      <dgm:prSet presAssocID="{5158273C-42CB-4008-AC56-8DBCF191FE9A}" presName="parTrans" presStyleLbl="bgSibTrans2D1" presStyleIdx="2" presStyleCnt="7" custAng="11400000" custScaleX="58283" custLinFactNeighborX="-17911" custLinFactNeighborY="-17785"/>
      <dgm:spPr/>
    </dgm:pt>
    <dgm:pt modelId="{67A0FF02-1658-45F8-A135-6BC52A6044D4}" type="pres">
      <dgm:prSet presAssocID="{40C39F8A-34C8-46E9-B80F-B946359ECB73}" presName="node" presStyleLbl="node1" presStyleIdx="2" presStyleCnt="7" custRadScaleRad="63539" custRadScaleInc="453458">
        <dgm:presLayoutVars>
          <dgm:bulletEnabled val="1"/>
        </dgm:presLayoutVars>
      </dgm:prSet>
      <dgm:spPr/>
    </dgm:pt>
    <dgm:pt modelId="{4EF874F2-1E1B-460E-9691-F67A6035A24A}" type="pres">
      <dgm:prSet presAssocID="{6D0161BF-6673-4A72-9798-9A800F66037E}" presName="parTrans" presStyleLbl="bgSibTrans2D1" presStyleIdx="3" presStyleCnt="7" custFlipHor="1" custScaleX="62557" custLinFactNeighborX="-19631" custLinFactNeighborY="1"/>
      <dgm:spPr/>
    </dgm:pt>
    <dgm:pt modelId="{B422968A-5158-4E80-8F09-78354EED6BFC}" type="pres">
      <dgm:prSet presAssocID="{3D95173D-3523-49FE-978A-B71C2A5DB009}" presName="node" presStyleLbl="node1" presStyleIdx="3" presStyleCnt="7" custRadScaleRad="80379" custRadScaleInc="223157">
        <dgm:presLayoutVars>
          <dgm:bulletEnabled val="1"/>
        </dgm:presLayoutVars>
      </dgm:prSet>
      <dgm:spPr/>
    </dgm:pt>
    <dgm:pt modelId="{B40C95ED-DE7E-468C-A4EC-D98C6EB2E5A7}" type="pres">
      <dgm:prSet presAssocID="{6C07C2E4-2BB3-4F81-96DE-D77C6C5CBD4C}" presName="parTrans" presStyleLbl="bgSibTrans2D1" presStyleIdx="4" presStyleCnt="7" custAng="10260000" custScaleX="61401" custLinFactNeighborX="-23435" custLinFactNeighborY="17311"/>
      <dgm:spPr/>
    </dgm:pt>
    <dgm:pt modelId="{D51902AD-310B-4659-B633-201B19646773}" type="pres">
      <dgm:prSet presAssocID="{13D9543B-21F2-4593-851A-F1EDC562E787}" presName="node" presStyleLbl="node1" presStyleIdx="4" presStyleCnt="7" custRadScaleRad="100210" custRadScaleInc="30636">
        <dgm:presLayoutVars>
          <dgm:bulletEnabled val="1"/>
        </dgm:presLayoutVars>
      </dgm:prSet>
      <dgm:spPr/>
    </dgm:pt>
    <dgm:pt modelId="{1C27E565-9AD3-44E1-BC4B-5AF308B53775}" type="pres">
      <dgm:prSet presAssocID="{2DC61642-6AE0-48E4-BB8B-3F989F645114}" presName="parTrans" presStyleLbl="bgSibTrans2D1" presStyleIdx="5" presStyleCnt="7" custAng="11220000" custScaleX="57213" custLinFactNeighborX="-17179" custLinFactNeighborY="51926"/>
      <dgm:spPr/>
    </dgm:pt>
    <dgm:pt modelId="{F8795C25-EBE8-4A2F-BA12-2441329450F2}" type="pres">
      <dgm:prSet presAssocID="{7B8A23F0-00A5-4C95-A49E-A101214835FD}" presName="node" presStyleLbl="node1" presStyleIdx="5" presStyleCnt="7" custRadScaleRad="107614" custRadScaleInc="-195606">
        <dgm:presLayoutVars>
          <dgm:bulletEnabled val="1"/>
        </dgm:presLayoutVars>
      </dgm:prSet>
      <dgm:spPr/>
    </dgm:pt>
    <dgm:pt modelId="{7EF86830-21B8-41AD-998E-07C7950161F7}" type="pres">
      <dgm:prSet presAssocID="{4EB6F87B-2C07-46C9-AF35-1A1D08917075}" presName="parTrans" presStyleLbl="bgSibTrans2D1" presStyleIdx="6" presStyleCnt="7" custAng="10440000" custScaleX="51636" custLinFactNeighborX="781" custLinFactNeighborY="56659"/>
      <dgm:spPr/>
    </dgm:pt>
    <dgm:pt modelId="{2C88E191-758E-4A3C-8450-30E1E0B89E3C}" type="pres">
      <dgm:prSet presAssocID="{B3F6782B-89AC-46F8-AFB6-6B7B74FB5000}" presName="node" presStyleLbl="node1" presStyleIdx="6" presStyleCnt="7" custRadScaleRad="114702" custRadScaleInc="-408824">
        <dgm:presLayoutVars>
          <dgm:bulletEnabled val="1"/>
        </dgm:presLayoutVars>
      </dgm:prSet>
      <dgm:spPr/>
    </dgm:pt>
  </dgm:ptLst>
  <dgm:cxnLst>
    <dgm:cxn modelId="{4744190C-D5D6-4D61-BFF8-D0338C57DDF5}" type="presOf" srcId="{2DC61642-6AE0-48E4-BB8B-3F989F645114}" destId="{1C27E565-9AD3-44E1-BC4B-5AF308B53775}" srcOrd="0" destOrd="0" presId="urn:microsoft.com/office/officeart/2005/8/layout/radial4"/>
    <dgm:cxn modelId="{2D8BDC26-FFE1-4C7B-8A85-B6555D3365A0}" type="presOf" srcId="{7B8A23F0-00A5-4C95-A49E-A101214835FD}" destId="{F8795C25-EBE8-4A2F-BA12-2441329450F2}" srcOrd="0" destOrd="0" presId="urn:microsoft.com/office/officeart/2005/8/layout/radial4"/>
    <dgm:cxn modelId="{065DB927-D811-4A21-847C-7338B1E0018D}" type="presOf" srcId="{434EE5E6-682D-42AF-8DA6-942D58E6F4E1}" destId="{05676F9C-5230-4499-B38D-8E2824887B37}" srcOrd="0" destOrd="0" presId="urn:microsoft.com/office/officeart/2005/8/layout/radial4"/>
    <dgm:cxn modelId="{9A494B42-B9EB-4AF9-897F-6EC99C13C98E}" type="presOf" srcId="{AF2EC697-DCF7-4A49-B4F9-1858D1EE5024}" destId="{66BE6937-1899-4872-A500-822C1E7E45B0}" srcOrd="0" destOrd="0" presId="urn:microsoft.com/office/officeart/2005/8/layout/radial4"/>
    <dgm:cxn modelId="{687AC942-ECA2-4054-A6F2-6CA0DF637947}" srcId="{658DFDDB-291B-43C0-A5A2-60DEAF6EA88B}" destId="{B3F6782B-89AC-46F8-AFB6-6B7B74FB5000}" srcOrd="6" destOrd="0" parTransId="{4EB6F87B-2C07-46C9-AF35-1A1D08917075}" sibTransId="{C574A0C9-BB7F-490F-BAD4-F21C3CD8C210}"/>
    <dgm:cxn modelId="{8A524E66-F88D-472D-A39E-23118FBCED9B}" srcId="{658DFDDB-291B-43C0-A5A2-60DEAF6EA88B}" destId="{7B8A23F0-00A5-4C95-A49E-A101214835FD}" srcOrd="5" destOrd="0" parTransId="{2DC61642-6AE0-48E4-BB8B-3F989F645114}" sibTransId="{96355981-1E84-4B50-8F2D-570183A48887}"/>
    <dgm:cxn modelId="{ABA62973-172D-4558-B7C4-51C420A23F83}" srcId="{5AE72F41-4A27-4F66-8685-158C16A286F5}" destId="{658DFDDB-291B-43C0-A5A2-60DEAF6EA88B}" srcOrd="0" destOrd="0" parTransId="{F7CCF0CE-EF68-412F-9EAB-547962D11AC1}" sibTransId="{5F6E44FD-AC86-43B6-A6D8-227DAEA3EE74}"/>
    <dgm:cxn modelId="{4D98F358-294E-4638-B4F4-00E03EBD534D}" type="presOf" srcId="{6D0161BF-6673-4A72-9798-9A800F66037E}" destId="{4EF874F2-1E1B-460E-9691-F67A6035A24A}" srcOrd="0" destOrd="0" presId="urn:microsoft.com/office/officeart/2005/8/layout/radial4"/>
    <dgm:cxn modelId="{3C34F659-E210-4766-9CEF-AE13699898D2}" type="presOf" srcId="{5158273C-42CB-4008-AC56-8DBCF191FE9A}" destId="{3EA50B4D-87BF-4748-84DD-DC2D8D2BA618}" srcOrd="0" destOrd="0" presId="urn:microsoft.com/office/officeart/2005/8/layout/radial4"/>
    <dgm:cxn modelId="{29F4397A-F8C2-4285-9608-22F2F383D28C}" srcId="{658DFDDB-291B-43C0-A5A2-60DEAF6EA88B}" destId="{3D95173D-3523-49FE-978A-B71C2A5DB009}" srcOrd="3" destOrd="0" parTransId="{6D0161BF-6673-4A72-9798-9A800F66037E}" sibTransId="{6A50B7D9-9795-4B73-8970-E1FDD0822681}"/>
    <dgm:cxn modelId="{FE30407B-B9C3-4B92-8B85-2C4DE5508EF2}" srcId="{658DFDDB-291B-43C0-A5A2-60DEAF6EA88B}" destId="{DE0D9FB5-9493-4797-9BDB-CEBB7F2443F2}" srcOrd="0" destOrd="0" parTransId="{AF2EC697-DCF7-4A49-B4F9-1858D1EE5024}" sibTransId="{E0EAB0DF-E382-4431-9F9E-835B5B148E62}"/>
    <dgm:cxn modelId="{6A2D0B8B-3435-4780-937E-556B313E8D7E}" srcId="{658DFDDB-291B-43C0-A5A2-60DEAF6EA88B}" destId="{434EE5E6-682D-42AF-8DA6-942D58E6F4E1}" srcOrd="1" destOrd="0" parTransId="{98D32D1E-36B9-4BEC-8DA6-61FB4FE0B18A}" sibTransId="{D55FA884-749F-4C69-8107-9EBA84E09A15}"/>
    <dgm:cxn modelId="{C9DA7791-2860-4084-920A-B31B1A3217C5}" type="presOf" srcId="{13D9543B-21F2-4593-851A-F1EDC562E787}" destId="{D51902AD-310B-4659-B633-201B19646773}" srcOrd="0" destOrd="0" presId="urn:microsoft.com/office/officeart/2005/8/layout/radial4"/>
    <dgm:cxn modelId="{1D02C396-4A5A-44E3-81E9-59F320644A3E}" type="presOf" srcId="{B3F6782B-89AC-46F8-AFB6-6B7B74FB5000}" destId="{2C88E191-758E-4A3C-8450-30E1E0B89E3C}" srcOrd="0" destOrd="0" presId="urn:microsoft.com/office/officeart/2005/8/layout/radial4"/>
    <dgm:cxn modelId="{1B5A8E99-9589-4894-83FB-1C06959F9385}" type="presOf" srcId="{98D32D1E-36B9-4BEC-8DA6-61FB4FE0B18A}" destId="{2C41B166-ECE0-4CAF-863D-BA7DB89307D1}" srcOrd="0" destOrd="0" presId="urn:microsoft.com/office/officeart/2005/8/layout/radial4"/>
    <dgm:cxn modelId="{302FE2AB-CA53-4BE1-8C47-F3CAB1CA8ED0}" type="presOf" srcId="{4EB6F87B-2C07-46C9-AF35-1A1D08917075}" destId="{7EF86830-21B8-41AD-998E-07C7950161F7}" srcOrd="0" destOrd="0" presId="urn:microsoft.com/office/officeart/2005/8/layout/radial4"/>
    <dgm:cxn modelId="{1D152FB1-20BA-4127-8DEF-9E356C19424C}" type="presOf" srcId="{6C07C2E4-2BB3-4F81-96DE-D77C6C5CBD4C}" destId="{B40C95ED-DE7E-468C-A4EC-D98C6EB2E5A7}" srcOrd="0" destOrd="0" presId="urn:microsoft.com/office/officeart/2005/8/layout/radial4"/>
    <dgm:cxn modelId="{D622EBB4-7A0F-4270-8AC5-6E18913E173F}" type="presOf" srcId="{40C39F8A-34C8-46E9-B80F-B946359ECB73}" destId="{67A0FF02-1658-45F8-A135-6BC52A6044D4}" srcOrd="0" destOrd="0" presId="urn:microsoft.com/office/officeart/2005/8/layout/radial4"/>
    <dgm:cxn modelId="{7E6832C2-DEA1-4A62-A268-EF78EAC4BD10}" srcId="{5AE72F41-4A27-4F66-8685-158C16A286F5}" destId="{E029E268-01F7-4349-A984-5157A4474E12}" srcOrd="1" destOrd="0" parTransId="{4AECA5B8-1816-4C83-AAD1-5CE07550BE5F}" sibTransId="{CA76AB41-9FF1-4BEE-AFB5-3A4A413C56B7}"/>
    <dgm:cxn modelId="{47B5D6CC-2F77-40AB-8316-28063525CCFC}" srcId="{658DFDDB-291B-43C0-A5A2-60DEAF6EA88B}" destId="{13D9543B-21F2-4593-851A-F1EDC562E787}" srcOrd="4" destOrd="0" parTransId="{6C07C2E4-2BB3-4F81-96DE-D77C6C5CBD4C}" sibTransId="{57450D98-A46C-4DE1-AF91-B713ADFD6024}"/>
    <dgm:cxn modelId="{1257E2EC-D166-4F55-93A6-F5E32B411163}" srcId="{658DFDDB-291B-43C0-A5A2-60DEAF6EA88B}" destId="{40C39F8A-34C8-46E9-B80F-B946359ECB73}" srcOrd="2" destOrd="0" parTransId="{5158273C-42CB-4008-AC56-8DBCF191FE9A}" sibTransId="{EF49B1FC-CCCE-4B15-9CFB-0CAD3B597E66}"/>
    <dgm:cxn modelId="{BBB1DAF2-9910-4D98-95ED-78F652806D36}" type="presOf" srcId="{3D95173D-3523-49FE-978A-B71C2A5DB009}" destId="{B422968A-5158-4E80-8F09-78354EED6BFC}" srcOrd="0" destOrd="0" presId="urn:microsoft.com/office/officeart/2005/8/layout/radial4"/>
    <dgm:cxn modelId="{274BE4FA-13F3-45E5-9569-8E31DD20BAA6}" type="presOf" srcId="{658DFDDB-291B-43C0-A5A2-60DEAF6EA88B}" destId="{981991ED-E11E-465F-8C8B-B3452178B3AD}" srcOrd="0" destOrd="0" presId="urn:microsoft.com/office/officeart/2005/8/layout/radial4"/>
    <dgm:cxn modelId="{45E0DEFC-1C45-4BB9-8CE8-414D5D47E354}" type="presOf" srcId="{5AE72F41-4A27-4F66-8685-158C16A286F5}" destId="{B0C40164-6023-48ED-95A6-01560044B5B4}" srcOrd="0" destOrd="0" presId="urn:microsoft.com/office/officeart/2005/8/layout/radial4"/>
    <dgm:cxn modelId="{8252E0FE-CD29-4470-8941-498D4A5EC47A}" type="presOf" srcId="{DE0D9FB5-9493-4797-9BDB-CEBB7F2443F2}" destId="{BE455810-CBC3-420E-A58D-9066088CC05D}" srcOrd="0" destOrd="0" presId="urn:microsoft.com/office/officeart/2005/8/layout/radial4"/>
    <dgm:cxn modelId="{6ED55543-4F3E-4599-BC70-44208E42ECAD}" type="presParOf" srcId="{B0C40164-6023-48ED-95A6-01560044B5B4}" destId="{981991ED-E11E-465F-8C8B-B3452178B3AD}" srcOrd="0" destOrd="0" presId="urn:microsoft.com/office/officeart/2005/8/layout/radial4"/>
    <dgm:cxn modelId="{CD47D1A1-CFEE-4EBC-886A-4D92D3CA6612}" type="presParOf" srcId="{B0C40164-6023-48ED-95A6-01560044B5B4}" destId="{66BE6937-1899-4872-A500-822C1E7E45B0}" srcOrd="1" destOrd="0" presId="urn:microsoft.com/office/officeart/2005/8/layout/radial4"/>
    <dgm:cxn modelId="{1EA954E1-F52B-4C0D-A4B8-ED55171F7A78}" type="presParOf" srcId="{B0C40164-6023-48ED-95A6-01560044B5B4}" destId="{BE455810-CBC3-420E-A58D-9066088CC05D}" srcOrd="2" destOrd="0" presId="urn:microsoft.com/office/officeart/2005/8/layout/radial4"/>
    <dgm:cxn modelId="{22AA0B43-E4B1-48B9-91AA-DD2B4DA6C1E8}" type="presParOf" srcId="{B0C40164-6023-48ED-95A6-01560044B5B4}" destId="{2C41B166-ECE0-4CAF-863D-BA7DB89307D1}" srcOrd="3" destOrd="0" presId="urn:microsoft.com/office/officeart/2005/8/layout/radial4"/>
    <dgm:cxn modelId="{379BF64A-D655-40CB-8D6A-26DC50227CB7}" type="presParOf" srcId="{B0C40164-6023-48ED-95A6-01560044B5B4}" destId="{05676F9C-5230-4499-B38D-8E2824887B37}" srcOrd="4" destOrd="0" presId="urn:microsoft.com/office/officeart/2005/8/layout/radial4"/>
    <dgm:cxn modelId="{BA14275F-EFE6-48C4-BB58-149C40C53FF1}" type="presParOf" srcId="{B0C40164-6023-48ED-95A6-01560044B5B4}" destId="{3EA50B4D-87BF-4748-84DD-DC2D8D2BA618}" srcOrd="5" destOrd="0" presId="urn:microsoft.com/office/officeart/2005/8/layout/radial4"/>
    <dgm:cxn modelId="{77428681-2DFA-4859-A4B3-BF794D663275}" type="presParOf" srcId="{B0C40164-6023-48ED-95A6-01560044B5B4}" destId="{67A0FF02-1658-45F8-A135-6BC52A6044D4}" srcOrd="6" destOrd="0" presId="urn:microsoft.com/office/officeart/2005/8/layout/radial4"/>
    <dgm:cxn modelId="{2EA1B10E-8180-4EE8-8B05-FF8C6D24EC01}" type="presParOf" srcId="{B0C40164-6023-48ED-95A6-01560044B5B4}" destId="{4EF874F2-1E1B-460E-9691-F67A6035A24A}" srcOrd="7" destOrd="0" presId="urn:microsoft.com/office/officeart/2005/8/layout/radial4"/>
    <dgm:cxn modelId="{0FCF49C2-2BAC-46FF-9180-F631CF6B4518}" type="presParOf" srcId="{B0C40164-6023-48ED-95A6-01560044B5B4}" destId="{B422968A-5158-4E80-8F09-78354EED6BFC}" srcOrd="8" destOrd="0" presId="urn:microsoft.com/office/officeart/2005/8/layout/radial4"/>
    <dgm:cxn modelId="{8AB1EEED-CAD3-48B7-A541-7E8E6A26CA1C}" type="presParOf" srcId="{B0C40164-6023-48ED-95A6-01560044B5B4}" destId="{B40C95ED-DE7E-468C-A4EC-D98C6EB2E5A7}" srcOrd="9" destOrd="0" presId="urn:microsoft.com/office/officeart/2005/8/layout/radial4"/>
    <dgm:cxn modelId="{45821FA5-FAED-4711-A624-EDD1413A3227}" type="presParOf" srcId="{B0C40164-6023-48ED-95A6-01560044B5B4}" destId="{D51902AD-310B-4659-B633-201B19646773}" srcOrd="10" destOrd="0" presId="urn:microsoft.com/office/officeart/2005/8/layout/radial4"/>
    <dgm:cxn modelId="{7D60097F-12D6-4AA8-92CE-185AD5AB74D4}" type="presParOf" srcId="{B0C40164-6023-48ED-95A6-01560044B5B4}" destId="{1C27E565-9AD3-44E1-BC4B-5AF308B53775}" srcOrd="11" destOrd="0" presId="urn:microsoft.com/office/officeart/2005/8/layout/radial4"/>
    <dgm:cxn modelId="{3A5268B2-1A30-4E74-9765-9D3F746BEDDC}" type="presParOf" srcId="{B0C40164-6023-48ED-95A6-01560044B5B4}" destId="{F8795C25-EBE8-4A2F-BA12-2441329450F2}" srcOrd="12" destOrd="0" presId="urn:microsoft.com/office/officeart/2005/8/layout/radial4"/>
    <dgm:cxn modelId="{35740426-6B91-49F0-83D2-47278997177D}" type="presParOf" srcId="{B0C40164-6023-48ED-95A6-01560044B5B4}" destId="{7EF86830-21B8-41AD-998E-07C7950161F7}" srcOrd="13" destOrd="0" presId="urn:microsoft.com/office/officeart/2005/8/layout/radial4"/>
    <dgm:cxn modelId="{32628034-25B2-4A10-8DA5-CDB97C5B03C2}" type="presParOf" srcId="{B0C40164-6023-48ED-95A6-01560044B5B4}" destId="{2C88E191-758E-4A3C-8450-30E1E0B89E3C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5EA8E8-FD39-4018-A5EF-A9A78E73B526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00AB9D-80CE-43F8-9C6D-A66AB78F61CB}">
      <dgm:prSet phldrT="[Text]" phldr="0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As always, there are lot of initiatives happening all at the same time</a:t>
          </a:r>
        </a:p>
      </dgm:t>
    </dgm:pt>
    <dgm:pt modelId="{E7711971-D0C5-424C-B7E6-5199EF05A36D}" type="parTrans" cxnId="{01EF2A00-D207-49EB-9949-C471C6D1311B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9D74FE7E-643A-490F-8838-BCE793D0654C}" type="sibTrans" cxnId="{01EF2A00-D207-49EB-9949-C471C6D1311B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3DC09331-9442-4C1F-A0C1-256CFB9F7DB9}">
      <dgm:prSet phldrT="[Text]" phldr="0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Chancellor’s endorsement of BARC work included flexibility and regular review of the budget model </a:t>
          </a:r>
        </a:p>
      </dgm:t>
    </dgm:pt>
    <dgm:pt modelId="{95CD557E-1326-4CA6-A9D3-5B7CA7429DAD}" type="parTrans" cxnId="{B35E69B1-0224-4C43-A20D-2D152756594E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48532DBB-1F15-45DC-B3BC-104236DC7D1A}" type="sibTrans" cxnId="{B35E69B1-0224-4C43-A20D-2D152756594E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EAD3B8D5-A8EC-40B8-BA42-FD4F961C693F}">
      <dgm:prSet phldrT="[Text]" phldr="0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Continual monitoring</a:t>
          </a:r>
        </a:p>
      </dgm:t>
    </dgm:pt>
    <dgm:pt modelId="{07FB59D3-265D-4FB2-A346-F4458D58D3E0}" type="parTrans" cxnId="{83CC2697-FCCF-4B2B-9D5E-3B527CB14CAE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5336E906-7548-4960-8E11-21A638BF58D9}" type="sibTrans" cxnId="{83CC2697-FCCF-4B2B-9D5E-3B527CB14CAE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1AB192F8-7CB2-49DC-A11D-479000AB8DD6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Data underlying model metrics need to be closely monitored annually</a:t>
          </a:r>
        </a:p>
      </dgm:t>
    </dgm:pt>
    <dgm:pt modelId="{EBFBD73A-0905-4FF5-A2A8-366BFB577FD9}" type="parTrans" cxnId="{85FBD087-7C89-46A0-9426-521733669415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A609D8D2-D3AB-4721-90F5-A060A5BA4E51}" type="sibTrans" cxnId="{85FBD087-7C89-46A0-9426-521733669415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5F98F36B-0957-4DD5-B61B-63C595C672A0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140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New model structure with new metrics</a:t>
          </a:r>
          <a:endParaRPr lang="en-US" sz="1400" dirty="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C5C1C9CC-C767-4A5D-B587-55A44E334489}" type="parTrans" cxnId="{DEB2F1B3-7DB8-435C-98DA-9EA2D77AA4EA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392E2279-DC25-4815-B593-498172513465}" type="sibTrans" cxnId="{DEB2F1B3-7DB8-435C-98DA-9EA2D77AA4EA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AD2AAB96-EF25-415E-9FED-8C119CB81C1C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Academic program check-ins</a:t>
          </a:r>
        </a:p>
      </dgm:t>
    </dgm:pt>
    <dgm:pt modelId="{2E1AE3DA-F9CE-4697-89C4-D0705461C62D}" type="parTrans" cxnId="{5C504775-C72F-47DE-9B8B-89ED4414C5C1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8CCC1DDD-8D64-41A0-853D-7989A1687B7D}" type="sibTrans" cxnId="{5C504775-C72F-47DE-9B8B-89ED4414C5C1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89B9C570-D7D8-4924-8543-8F755B43B1FE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Reimagining the core curriculum</a:t>
          </a:r>
        </a:p>
      </dgm:t>
    </dgm:pt>
    <dgm:pt modelId="{9198DA30-D33C-4464-A9BD-EC88CF981D35}" type="parTrans" cxnId="{9788CB5B-C9CE-4A59-BEC1-9EE37B20176B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860EF5A6-AA2D-4552-811F-966993B057B7}" type="sibTrans" cxnId="{9788CB5B-C9CE-4A59-BEC1-9EE37B20176B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EF8EAB55-580A-4EF2-BB42-C7CF62CB1C38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Leadership is committed to evaluating the model output annually via the CACB and considering subvention levels to ensure that no academic unit is unduly harmed in the budget model.</a:t>
          </a:r>
        </a:p>
      </dgm:t>
    </dgm:pt>
    <dgm:pt modelId="{C717D58F-BFB1-46E2-B632-98397A743CAE}" type="parTrans" cxnId="{11B6A61D-DE3A-4D5B-B3B1-305CC87E092B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654EDA49-E4F5-41CF-B959-6BACD8BB671F}" type="sibTrans" cxnId="{11B6A61D-DE3A-4D5B-B3B1-305CC87E092B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2C91DE3F-C66C-4EA6-9D02-86D8F4134335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Emphasized the need for a regular review of the budget model, as the university's context is rapidly changing.  Keeping the model adaptable ensures that the university remains competitive in a shifting market, particularly regarding tuition, affordability, and program demand. </a:t>
          </a:r>
        </a:p>
      </dgm:t>
    </dgm:pt>
    <dgm:pt modelId="{D8227A18-7531-4A46-AFA0-E906559FA838}" type="parTrans" cxnId="{F8660710-FAAB-40A2-9F65-8CE3E46B1023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10AED1A4-6893-41F8-863E-8C9EF6D1DF10}" type="sibTrans" cxnId="{F8660710-FAAB-40A2-9F65-8CE3E46B1023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</dgm:t>
    </dgm:pt>
    <dgm:pt modelId="{EB8C76C1-7536-467E-83E0-ED9166F7DCBD}" type="pres">
      <dgm:prSet presAssocID="{6B5EA8E8-FD39-4018-A5EF-A9A78E73B526}" presName="Name0" presStyleCnt="0">
        <dgm:presLayoutVars>
          <dgm:dir/>
          <dgm:resizeHandles val="exact"/>
        </dgm:presLayoutVars>
      </dgm:prSet>
      <dgm:spPr/>
    </dgm:pt>
    <dgm:pt modelId="{4F3E7111-B563-44E4-A0E0-AF33DDA40C60}" type="pres">
      <dgm:prSet presAssocID="{D400AB9D-80CE-43F8-9C6D-A66AB78F61CB}" presName="node" presStyleLbl="node1" presStyleIdx="0" presStyleCnt="3" custLinFactX="-4774" custLinFactNeighborX="-100000" custLinFactNeighborY="5051">
        <dgm:presLayoutVars>
          <dgm:bulletEnabled val="1"/>
        </dgm:presLayoutVars>
      </dgm:prSet>
      <dgm:spPr/>
    </dgm:pt>
    <dgm:pt modelId="{44C2F2AC-DC29-4EC6-BC36-4D1AD5C6CAF2}" type="pres">
      <dgm:prSet presAssocID="{9D74FE7E-643A-490F-8838-BCE793D0654C}" presName="sibTrans" presStyleCnt="0"/>
      <dgm:spPr/>
    </dgm:pt>
    <dgm:pt modelId="{7F51325A-84B6-467C-9401-AAB4D69BA1B4}" type="pres">
      <dgm:prSet presAssocID="{3DC09331-9442-4C1F-A0C1-256CFB9F7DB9}" presName="node" presStyleLbl="node1" presStyleIdx="1" presStyleCnt="3">
        <dgm:presLayoutVars>
          <dgm:bulletEnabled val="1"/>
        </dgm:presLayoutVars>
      </dgm:prSet>
      <dgm:spPr/>
    </dgm:pt>
    <dgm:pt modelId="{6C577DA1-9017-480D-920F-49B2A725D982}" type="pres">
      <dgm:prSet presAssocID="{48532DBB-1F15-45DC-B3BC-104236DC7D1A}" presName="sibTrans" presStyleCnt="0"/>
      <dgm:spPr/>
    </dgm:pt>
    <dgm:pt modelId="{0784E6EF-271F-497E-A507-D10D439FF00D}" type="pres">
      <dgm:prSet presAssocID="{EAD3B8D5-A8EC-40B8-BA42-FD4F961C693F}" presName="node" presStyleLbl="node1" presStyleIdx="2" presStyleCnt="3" custLinFactX="3937" custLinFactNeighborX="100000" custLinFactNeighborY="4664">
        <dgm:presLayoutVars>
          <dgm:bulletEnabled val="1"/>
        </dgm:presLayoutVars>
      </dgm:prSet>
      <dgm:spPr/>
    </dgm:pt>
  </dgm:ptLst>
  <dgm:cxnLst>
    <dgm:cxn modelId="{01EF2A00-D207-49EB-9949-C471C6D1311B}" srcId="{6B5EA8E8-FD39-4018-A5EF-A9A78E73B526}" destId="{D400AB9D-80CE-43F8-9C6D-A66AB78F61CB}" srcOrd="0" destOrd="0" parTransId="{E7711971-D0C5-424C-B7E6-5199EF05A36D}" sibTransId="{9D74FE7E-643A-490F-8838-BCE793D0654C}"/>
    <dgm:cxn modelId="{4EE9A605-394C-4BD8-B4E5-D14E3291A170}" type="presOf" srcId="{89B9C570-D7D8-4924-8543-8F755B43B1FE}" destId="{4F3E7111-B563-44E4-A0E0-AF33DDA40C60}" srcOrd="0" destOrd="3" presId="urn:microsoft.com/office/officeart/2005/8/layout/hList6"/>
    <dgm:cxn modelId="{F8EADD09-05D7-4C28-AF49-9F2BDBD6E38D}" type="presOf" srcId="{6B5EA8E8-FD39-4018-A5EF-A9A78E73B526}" destId="{EB8C76C1-7536-467E-83E0-ED9166F7DCBD}" srcOrd="0" destOrd="0" presId="urn:microsoft.com/office/officeart/2005/8/layout/hList6"/>
    <dgm:cxn modelId="{F8660710-FAAB-40A2-9F65-8CE3E46B1023}" srcId="{3DC09331-9442-4C1F-A0C1-256CFB9F7DB9}" destId="{2C91DE3F-C66C-4EA6-9D02-86D8F4134335}" srcOrd="0" destOrd="0" parTransId="{D8227A18-7531-4A46-AFA0-E906559FA838}" sibTransId="{10AED1A4-6893-41F8-863E-8C9EF6D1DF10}"/>
    <dgm:cxn modelId="{11B6A61D-DE3A-4D5B-B3B1-305CC87E092B}" srcId="{EAD3B8D5-A8EC-40B8-BA42-FD4F961C693F}" destId="{EF8EAB55-580A-4EF2-BB42-C7CF62CB1C38}" srcOrd="1" destOrd="0" parTransId="{C717D58F-BFB1-46E2-B632-98397A743CAE}" sibTransId="{654EDA49-E4F5-41CF-B959-6BACD8BB671F}"/>
    <dgm:cxn modelId="{BD06733D-A0E1-422D-96B0-B3091F1A9C7A}" type="presOf" srcId="{3DC09331-9442-4C1F-A0C1-256CFB9F7DB9}" destId="{7F51325A-84B6-467C-9401-AAB4D69BA1B4}" srcOrd="0" destOrd="0" presId="urn:microsoft.com/office/officeart/2005/8/layout/hList6"/>
    <dgm:cxn modelId="{9788CB5B-C9CE-4A59-BEC1-9EE37B20176B}" srcId="{D400AB9D-80CE-43F8-9C6D-A66AB78F61CB}" destId="{89B9C570-D7D8-4924-8543-8F755B43B1FE}" srcOrd="2" destOrd="0" parTransId="{9198DA30-D33C-4464-A9BD-EC88CF981D35}" sibTransId="{860EF5A6-AA2D-4552-811F-966993B057B7}"/>
    <dgm:cxn modelId="{F887486B-FEE3-45FC-A61A-837DA0B0B90A}" type="presOf" srcId="{2C91DE3F-C66C-4EA6-9D02-86D8F4134335}" destId="{7F51325A-84B6-467C-9401-AAB4D69BA1B4}" srcOrd="0" destOrd="1" presId="urn:microsoft.com/office/officeart/2005/8/layout/hList6"/>
    <dgm:cxn modelId="{189DB051-C8F2-4C92-A8D1-351FE3814A05}" type="presOf" srcId="{EF8EAB55-580A-4EF2-BB42-C7CF62CB1C38}" destId="{0784E6EF-271F-497E-A507-D10D439FF00D}" srcOrd="0" destOrd="2" presId="urn:microsoft.com/office/officeart/2005/8/layout/hList6"/>
    <dgm:cxn modelId="{5C504775-C72F-47DE-9B8B-89ED4414C5C1}" srcId="{D400AB9D-80CE-43F8-9C6D-A66AB78F61CB}" destId="{AD2AAB96-EF25-415E-9FED-8C119CB81C1C}" srcOrd="1" destOrd="0" parTransId="{2E1AE3DA-F9CE-4697-89C4-D0705461C62D}" sibTransId="{8CCC1DDD-8D64-41A0-853D-7989A1687B7D}"/>
    <dgm:cxn modelId="{00166B78-18F6-4C2E-902A-F85F719EE637}" type="presOf" srcId="{D400AB9D-80CE-43F8-9C6D-A66AB78F61CB}" destId="{4F3E7111-B563-44E4-A0E0-AF33DDA40C60}" srcOrd="0" destOrd="0" presId="urn:microsoft.com/office/officeart/2005/8/layout/hList6"/>
    <dgm:cxn modelId="{85FBD087-7C89-46A0-9426-521733669415}" srcId="{EAD3B8D5-A8EC-40B8-BA42-FD4F961C693F}" destId="{1AB192F8-7CB2-49DC-A11D-479000AB8DD6}" srcOrd="0" destOrd="0" parTransId="{EBFBD73A-0905-4FF5-A2A8-366BFB577FD9}" sibTransId="{A609D8D2-D3AB-4721-90F5-A060A5BA4E51}"/>
    <dgm:cxn modelId="{A265A490-1D44-4C93-A513-D2F4253F0C6E}" type="presOf" srcId="{1AB192F8-7CB2-49DC-A11D-479000AB8DD6}" destId="{0784E6EF-271F-497E-A507-D10D439FF00D}" srcOrd="0" destOrd="1" presId="urn:microsoft.com/office/officeart/2005/8/layout/hList6"/>
    <dgm:cxn modelId="{83CC2697-FCCF-4B2B-9D5E-3B527CB14CAE}" srcId="{6B5EA8E8-FD39-4018-A5EF-A9A78E73B526}" destId="{EAD3B8D5-A8EC-40B8-BA42-FD4F961C693F}" srcOrd="2" destOrd="0" parTransId="{07FB59D3-265D-4FB2-A346-F4458D58D3E0}" sibTransId="{5336E906-7548-4960-8E11-21A638BF58D9}"/>
    <dgm:cxn modelId="{B35E69B1-0224-4C43-A20D-2D152756594E}" srcId="{6B5EA8E8-FD39-4018-A5EF-A9A78E73B526}" destId="{3DC09331-9442-4C1F-A0C1-256CFB9F7DB9}" srcOrd="1" destOrd="0" parTransId="{95CD557E-1326-4CA6-A9D3-5B7CA7429DAD}" sibTransId="{48532DBB-1F15-45DC-B3BC-104236DC7D1A}"/>
    <dgm:cxn modelId="{DE4866B2-8DFE-4DBA-8758-804968DBEA9D}" type="presOf" srcId="{5F98F36B-0957-4DD5-B61B-63C595C672A0}" destId="{4F3E7111-B563-44E4-A0E0-AF33DDA40C60}" srcOrd="0" destOrd="1" presId="urn:microsoft.com/office/officeart/2005/8/layout/hList6"/>
    <dgm:cxn modelId="{DEB2F1B3-7DB8-435C-98DA-9EA2D77AA4EA}" srcId="{D400AB9D-80CE-43F8-9C6D-A66AB78F61CB}" destId="{5F98F36B-0957-4DD5-B61B-63C595C672A0}" srcOrd="0" destOrd="0" parTransId="{C5C1C9CC-C767-4A5D-B587-55A44E334489}" sibTransId="{392E2279-DC25-4815-B593-498172513465}"/>
    <dgm:cxn modelId="{01204DB5-BCC9-4090-BEDA-E5D7126253CB}" type="presOf" srcId="{EAD3B8D5-A8EC-40B8-BA42-FD4F961C693F}" destId="{0784E6EF-271F-497E-A507-D10D439FF00D}" srcOrd="0" destOrd="0" presId="urn:microsoft.com/office/officeart/2005/8/layout/hList6"/>
    <dgm:cxn modelId="{F7AF63D9-B8EF-44F9-ABE1-5A2E11F666D1}" type="presOf" srcId="{AD2AAB96-EF25-415E-9FED-8C119CB81C1C}" destId="{4F3E7111-B563-44E4-A0E0-AF33DDA40C60}" srcOrd="0" destOrd="2" presId="urn:microsoft.com/office/officeart/2005/8/layout/hList6"/>
    <dgm:cxn modelId="{CA86978E-7906-44DE-872F-77EF2697F788}" type="presParOf" srcId="{EB8C76C1-7536-467E-83E0-ED9166F7DCBD}" destId="{4F3E7111-B563-44E4-A0E0-AF33DDA40C60}" srcOrd="0" destOrd="0" presId="urn:microsoft.com/office/officeart/2005/8/layout/hList6"/>
    <dgm:cxn modelId="{06A9F5AF-6C5E-44D7-9200-DDC4BD374F8C}" type="presParOf" srcId="{EB8C76C1-7536-467E-83E0-ED9166F7DCBD}" destId="{44C2F2AC-DC29-4EC6-BC36-4D1AD5C6CAF2}" srcOrd="1" destOrd="0" presId="urn:microsoft.com/office/officeart/2005/8/layout/hList6"/>
    <dgm:cxn modelId="{2BFF6431-8A07-4B6D-9BAB-D400511270FB}" type="presParOf" srcId="{EB8C76C1-7536-467E-83E0-ED9166F7DCBD}" destId="{7F51325A-84B6-467C-9401-AAB4D69BA1B4}" srcOrd="2" destOrd="0" presId="urn:microsoft.com/office/officeart/2005/8/layout/hList6"/>
    <dgm:cxn modelId="{0043FCCC-F9F9-4818-BE9B-9BA1BA854299}" type="presParOf" srcId="{EB8C76C1-7536-467E-83E0-ED9166F7DCBD}" destId="{6C577DA1-9017-480D-920F-49B2A725D982}" srcOrd="3" destOrd="0" presId="urn:microsoft.com/office/officeart/2005/8/layout/hList6"/>
    <dgm:cxn modelId="{E6AE7311-7107-4817-B2B3-73913886DBCB}" type="presParOf" srcId="{EB8C76C1-7536-467E-83E0-ED9166F7DCBD}" destId="{0784E6EF-271F-497E-A507-D10D439FF00D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3143DA-DD2F-4615-9E15-1AF968E0AF99}">
      <dsp:nvSpPr>
        <dsp:cNvPr id="0" name=""/>
        <dsp:cNvSpPr/>
      </dsp:nvSpPr>
      <dsp:spPr>
        <a:xfrm>
          <a:off x="4670425" y="488289"/>
          <a:ext cx="151663" cy="3736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695"/>
              </a:lnTo>
              <a:lnTo>
                <a:pt x="151663" y="3736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3F7E00-633F-4D9B-A2F6-306926B4E112}">
      <dsp:nvSpPr>
        <dsp:cNvPr id="0" name=""/>
        <dsp:cNvSpPr/>
      </dsp:nvSpPr>
      <dsp:spPr>
        <a:xfrm>
          <a:off x="4529680" y="488289"/>
          <a:ext cx="140745" cy="372876"/>
        </a:xfrm>
        <a:custGeom>
          <a:avLst/>
          <a:gdLst/>
          <a:ahLst/>
          <a:cxnLst/>
          <a:rect l="0" t="0" r="0" b="0"/>
          <a:pathLst>
            <a:path>
              <a:moveTo>
                <a:pt x="140745" y="0"/>
              </a:moveTo>
              <a:lnTo>
                <a:pt x="140745" y="372876"/>
              </a:lnTo>
              <a:lnTo>
                <a:pt x="0" y="372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82F29E-E67F-4B63-866B-6DF1416D553A}">
      <dsp:nvSpPr>
        <dsp:cNvPr id="0" name=""/>
        <dsp:cNvSpPr/>
      </dsp:nvSpPr>
      <dsp:spPr>
        <a:xfrm>
          <a:off x="5061594" y="2436005"/>
          <a:ext cx="450441" cy="1730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0685"/>
              </a:lnTo>
              <a:lnTo>
                <a:pt x="450441" y="1730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C27F8D-1287-458B-A049-3A1699F335A4}">
      <dsp:nvSpPr>
        <dsp:cNvPr id="0" name=""/>
        <dsp:cNvSpPr/>
      </dsp:nvSpPr>
      <dsp:spPr>
        <a:xfrm>
          <a:off x="5061594" y="2436005"/>
          <a:ext cx="450441" cy="10778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7883"/>
              </a:lnTo>
              <a:lnTo>
                <a:pt x="450441" y="107788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72DC4-8BE4-4A89-B250-D48F9B464CCA}">
      <dsp:nvSpPr>
        <dsp:cNvPr id="0" name=""/>
        <dsp:cNvSpPr/>
      </dsp:nvSpPr>
      <dsp:spPr>
        <a:xfrm>
          <a:off x="5061594" y="2436005"/>
          <a:ext cx="450441" cy="422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657"/>
              </a:lnTo>
              <a:lnTo>
                <a:pt x="450441" y="42265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A513E-6B58-4D4B-9328-E41218F61C1E}">
      <dsp:nvSpPr>
        <dsp:cNvPr id="0" name=""/>
        <dsp:cNvSpPr/>
      </dsp:nvSpPr>
      <dsp:spPr>
        <a:xfrm>
          <a:off x="4670731" y="1705370"/>
          <a:ext cx="1592040" cy="2614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989"/>
              </a:lnTo>
              <a:lnTo>
                <a:pt x="1592040" y="166989"/>
              </a:lnTo>
              <a:lnTo>
                <a:pt x="1592040" y="2614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FCF1F5-0DDF-40CE-910B-6C465C1914F4}">
      <dsp:nvSpPr>
        <dsp:cNvPr id="0" name=""/>
        <dsp:cNvSpPr/>
      </dsp:nvSpPr>
      <dsp:spPr>
        <a:xfrm>
          <a:off x="3070955" y="1705370"/>
          <a:ext cx="1599775" cy="261424"/>
        </a:xfrm>
        <a:custGeom>
          <a:avLst/>
          <a:gdLst/>
          <a:ahLst/>
          <a:cxnLst/>
          <a:rect l="0" t="0" r="0" b="0"/>
          <a:pathLst>
            <a:path>
              <a:moveTo>
                <a:pt x="1599775" y="0"/>
              </a:moveTo>
              <a:lnTo>
                <a:pt x="1599775" y="166989"/>
              </a:lnTo>
              <a:lnTo>
                <a:pt x="0" y="166989"/>
              </a:lnTo>
              <a:lnTo>
                <a:pt x="0" y="2614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3D424-FE96-40A9-88F4-8071B3DF371C}">
      <dsp:nvSpPr>
        <dsp:cNvPr id="0" name=""/>
        <dsp:cNvSpPr/>
      </dsp:nvSpPr>
      <dsp:spPr>
        <a:xfrm>
          <a:off x="4624705" y="488289"/>
          <a:ext cx="91440" cy="7478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53436"/>
              </a:lnTo>
              <a:lnTo>
                <a:pt x="46025" y="653436"/>
              </a:lnTo>
              <a:lnTo>
                <a:pt x="46025" y="7478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F84649-BF86-41A3-B6C9-FED640C9F778}">
      <dsp:nvSpPr>
        <dsp:cNvPr id="0" name=""/>
        <dsp:cNvSpPr/>
      </dsp:nvSpPr>
      <dsp:spPr>
        <a:xfrm>
          <a:off x="3197328" y="27946"/>
          <a:ext cx="2946193" cy="460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chemeClr val="tx1"/>
              </a:solidFill>
              <a:latin typeface="Helvetica Neue Light" panose="02000403000000020004"/>
            </a:rPr>
            <a:t>Tuition  + State Funding</a:t>
          </a:r>
          <a:endParaRPr lang="en-US" sz="1200" b="1" kern="1200"/>
        </a:p>
      </dsp:txBody>
      <dsp:txXfrm>
        <a:off x="3197328" y="27946"/>
        <a:ext cx="2946193" cy="460342"/>
      </dsp:txXfrm>
    </dsp:sp>
    <dsp:sp modelId="{24DF336A-E84B-419B-B276-B3DD014E24F0}">
      <dsp:nvSpPr>
        <dsp:cNvPr id="0" name=""/>
        <dsp:cNvSpPr/>
      </dsp:nvSpPr>
      <dsp:spPr>
        <a:xfrm>
          <a:off x="3169258" y="1236160"/>
          <a:ext cx="3002945" cy="46921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chemeClr val="tx1"/>
              </a:solidFill>
              <a:latin typeface="Helvetica Neue Light" panose="02000403000000020004"/>
            </a:rPr>
            <a:t>Net Allocable Revenue</a:t>
          </a:r>
        </a:p>
      </dsp:txBody>
      <dsp:txXfrm>
        <a:off x="3169258" y="1236160"/>
        <a:ext cx="3002945" cy="469210"/>
      </dsp:txXfrm>
    </dsp:sp>
    <dsp:sp modelId="{9C75957B-6C2D-480B-8402-5DFE09095230}">
      <dsp:nvSpPr>
        <dsp:cNvPr id="0" name=""/>
        <dsp:cNvSpPr/>
      </dsp:nvSpPr>
      <dsp:spPr>
        <a:xfrm>
          <a:off x="1569483" y="1966795"/>
          <a:ext cx="3002945" cy="4692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chemeClr val="tx1"/>
              </a:solidFill>
              <a:latin typeface="Helvetica Neue Light" panose="02000403000000020004"/>
            </a:rPr>
            <a:t>2. Campus-Support Unit Allocation</a:t>
          </a:r>
        </a:p>
      </dsp:txBody>
      <dsp:txXfrm>
        <a:off x="1569483" y="1966795"/>
        <a:ext cx="3002945" cy="469210"/>
      </dsp:txXfrm>
    </dsp:sp>
    <dsp:sp modelId="{1403AD10-BF2C-4A37-9FC7-93F9BE36D781}">
      <dsp:nvSpPr>
        <dsp:cNvPr id="0" name=""/>
        <dsp:cNvSpPr/>
      </dsp:nvSpPr>
      <dsp:spPr>
        <a:xfrm>
          <a:off x="4761299" y="1966795"/>
          <a:ext cx="3002945" cy="4692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chemeClr val="tx1"/>
              </a:solidFill>
              <a:latin typeface="Helvetica Neue Light" panose="02000403000000020004"/>
            </a:rPr>
            <a:t>2. School/College Allocation</a:t>
          </a:r>
        </a:p>
      </dsp:txBody>
      <dsp:txXfrm>
        <a:off x="4761299" y="1966795"/>
        <a:ext cx="3002945" cy="469210"/>
      </dsp:txXfrm>
    </dsp:sp>
    <dsp:sp modelId="{CF31089A-C07E-4316-8AA8-C924506EB448}">
      <dsp:nvSpPr>
        <dsp:cNvPr id="0" name=""/>
        <dsp:cNvSpPr/>
      </dsp:nvSpPr>
      <dsp:spPr>
        <a:xfrm>
          <a:off x="5512035" y="2624877"/>
          <a:ext cx="2976880" cy="467573"/>
        </a:xfrm>
        <a:prstGeom prst="rect">
          <a:avLst/>
        </a:prstGeom>
        <a:solidFill>
          <a:srgbClr val="33B9C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chemeClr val="tx1"/>
              </a:solidFill>
              <a:latin typeface="Helvetica Neue Light" panose="02000403000000020004"/>
            </a:rPr>
            <a:t>3. Tuition: Student Credit Hour College of Major Allocation (50%)</a:t>
          </a:r>
        </a:p>
      </dsp:txBody>
      <dsp:txXfrm>
        <a:off x="5512035" y="2624877"/>
        <a:ext cx="2976880" cy="467573"/>
      </dsp:txXfrm>
    </dsp:sp>
    <dsp:sp modelId="{828EE615-BFBC-487A-8989-846B191A3D1F}">
      <dsp:nvSpPr>
        <dsp:cNvPr id="0" name=""/>
        <dsp:cNvSpPr/>
      </dsp:nvSpPr>
      <dsp:spPr>
        <a:xfrm>
          <a:off x="5512035" y="3281321"/>
          <a:ext cx="2961456" cy="465135"/>
        </a:xfrm>
        <a:prstGeom prst="rect">
          <a:avLst/>
        </a:prstGeom>
        <a:solidFill>
          <a:srgbClr val="33B9C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chemeClr val="tx1"/>
              </a:solidFill>
              <a:latin typeface="Helvetica Neue Light" panose="02000403000000020004"/>
            </a:rPr>
            <a:t>3. Tuition: Student Credit Hour College of Instruction Allocation (50%)</a:t>
          </a:r>
        </a:p>
      </dsp:txBody>
      <dsp:txXfrm>
        <a:off x="5512035" y="3281321"/>
        <a:ext cx="2961456" cy="465135"/>
      </dsp:txXfrm>
    </dsp:sp>
    <dsp:sp modelId="{C4555A7D-D406-4919-AC71-C4F22825DF60}">
      <dsp:nvSpPr>
        <dsp:cNvPr id="0" name=""/>
        <dsp:cNvSpPr/>
      </dsp:nvSpPr>
      <dsp:spPr>
        <a:xfrm>
          <a:off x="5512035" y="3935328"/>
          <a:ext cx="2946193" cy="46272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chemeClr val="tx1"/>
              </a:solidFill>
              <a:latin typeface="Helvetica Neue Light" panose="02000403000000020004"/>
            </a:rPr>
            <a:t>4. State Funding: Resident Student Credit Hour College of Major Allocation (100%)</a:t>
          </a:r>
        </a:p>
      </dsp:txBody>
      <dsp:txXfrm>
        <a:off x="5512035" y="3935328"/>
        <a:ext cx="2946193" cy="462725"/>
      </dsp:txXfrm>
    </dsp:sp>
    <dsp:sp modelId="{5024C7B4-D408-4849-8FA5-CCC190013E4B}">
      <dsp:nvSpPr>
        <dsp:cNvPr id="0" name=""/>
        <dsp:cNvSpPr/>
      </dsp:nvSpPr>
      <dsp:spPr>
        <a:xfrm>
          <a:off x="1526735" y="626560"/>
          <a:ext cx="3002945" cy="46921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1"/>
              </a:solidFill>
              <a:latin typeface="Helvetica Neue Light" panose="02000403000000020004"/>
            </a:rPr>
            <a:t>1A. University Mandatory</a:t>
          </a:r>
        </a:p>
      </dsp:txBody>
      <dsp:txXfrm>
        <a:off x="1526735" y="626560"/>
        <a:ext cx="3002945" cy="469210"/>
      </dsp:txXfrm>
    </dsp:sp>
    <dsp:sp modelId="{B8FC569D-577E-4F7A-B4AA-77A9AC06D17E}">
      <dsp:nvSpPr>
        <dsp:cNvPr id="0" name=""/>
        <dsp:cNvSpPr/>
      </dsp:nvSpPr>
      <dsp:spPr>
        <a:xfrm>
          <a:off x="4822089" y="628197"/>
          <a:ext cx="3002945" cy="46757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1"/>
              </a:solidFill>
              <a:latin typeface="Helvetica Neue Light" panose="02000403000000020004"/>
            </a:rPr>
            <a:t>1B. University Initiative Pool</a:t>
          </a:r>
        </a:p>
      </dsp:txBody>
      <dsp:txXfrm>
        <a:off x="4822089" y="628197"/>
        <a:ext cx="3002945" cy="4675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33E8A7-B046-4D9B-9A41-5EE7794D4E43}">
      <dsp:nvSpPr>
        <dsp:cNvPr id="0" name=""/>
        <dsp:cNvSpPr/>
      </dsp:nvSpPr>
      <dsp:spPr>
        <a:xfrm>
          <a:off x="4948" y="1273299"/>
          <a:ext cx="2880689" cy="115227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Year 1: 3% Guardrails</a:t>
          </a:r>
        </a:p>
      </dsp:txBody>
      <dsp:txXfrm>
        <a:off x="581086" y="1273299"/>
        <a:ext cx="1728414" cy="1152275"/>
      </dsp:txXfrm>
    </dsp:sp>
    <dsp:sp modelId="{B2A7E767-4CCB-4F41-944E-7BDE7E3AE49D}">
      <dsp:nvSpPr>
        <dsp:cNvPr id="0" name=""/>
        <dsp:cNvSpPr/>
      </dsp:nvSpPr>
      <dsp:spPr>
        <a:xfrm>
          <a:off x="2597568" y="1273299"/>
          <a:ext cx="2880689" cy="1152275"/>
        </a:xfrm>
        <a:prstGeom prst="chevron">
          <a:avLst/>
        </a:prstGeom>
        <a:solidFill>
          <a:schemeClr val="accent3">
            <a:hueOff val="-3894358"/>
            <a:satOff val="-14134"/>
            <a:lumOff val="1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Year 2: 4% Guardrails</a:t>
          </a:r>
        </a:p>
      </dsp:txBody>
      <dsp:txXfrm>
        <a:off x="3173706" y="1273299"/>
        <a:ext cx="1728414" cy="1152275"/>
      </dsp:txXfrm>
    </dsp:sp>
    <dsp:sp modelId="{7290DBA7-1E72-4DB5-B0C0-6A31349D3E90}">
      <dsp:nvSpPr>
        <dsp:cNvPr id="0" name=""/>
        <dsp:cNvSpPr/>
      </dsp:nvSpPr>
      <dsp:spPr>
        <a:xfrm>
          <a:off x="5190189" y="1273299"/>
          <a:ext cx="2880689" cy="1152275"/>
        </a:xfrm>
        <a:prstGeom prst="chevron">
          <a:avLst/>
        </a:prstGeom>
        <a:solidFill>
          <a:schemeClr val="accent3">
            <a:hueOff val="-7788716"/>
            <a:satOff val="-28269"/>
            <a:lumOff val="262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Year 3: 5% Guardrails</a:t>
          </a:r>
        </a:p>
      </dsp:txBody>
      <dsp:txXfrm>
        <a:off x="5766327" y="1273299"/>
        <a:ext cx="1728414" cy="1152275"/>
      </dsp:txXfrm>
    </dsp:sp>
    <dsp:sp modelId="{4F6B2B0D-2387-4EEE-9485-D6A8973136BC}">
      <dsp:nvSpPr>
        <dsp:cNvPr id="0" name=""/>
        <dsp:cNvSpPr/>
      </dsp:nvSpPr>
      <dsp:spPr>
        <a:xfrm>
          <a:off x="7782809" y="1273299"/>
          <a:ext cx="2880689" cy="1152275"/>
        </a:xfrm>
        <a:prstGeom prst="chevron">
          <a:avLst/>
        </a:prstGeom>
        <a:solidFill>
          <a:schemeClr val="accent3">
            <a:hueOff val="-11683074"/>
            <a:satOff val="-42403"/>
            <a:lumOff val="3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Year 4: Additional adjustments </a:t>
          </a:r>
        </a:p>
      </dsp:txBody>
      <dsp:txXfrm>
        <a:off x="8358947" y="1273299"/>
        <a:ext cx="1728414" cy="11522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991ED-E11E-465F-8C8B-B3452178B3AD}">
      <dsp:nvSpPr>
        <dsp:cNvPr id="0" name=""/>
        <dsp:cNvSpPr/>
      </dsp:nvSpPr>
      <dsp:spPr>
        <a:xfrm>
          <a:off x="2796007" y="1600207"/>
          <a:ext cx="1699766" cy="16997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+100 Additional Students</a:t>
          </a:r>
        </a:p>
      </dsp:txBody>
      <dsp:txXfrm>
        <a:off x="3044932" y="1849132"/>
        <a:ext cx="1201916" cy="1201916"/>
      </dsp:txXfrm>
    </dsp:sp>
    <dsp:sp modelId="{66BE6937-1899-4872-A500-822C1E7E45B0}">
      <dsp:nvSpPr>
        <dsp:cNvPr id="0" name=""/>
        <dsp:cNvSpPr/>
      </dsp:nvSpPr>
      <dsp:spPr>
        <a:xfrm rot="5133538">
          <a:off x="3221148" y="3652880"/>
          <a:ext cx="1073941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455810-CBC3-420E-A58D-9066088CC05D}">
      <dsp:nvSpPr>
        <dsp:cNvPr id="0" name=""/>
        <dsp:cNvSpPr/>
      </dsp:nvSpPr>
      <dsp:spPr>
        <a:xfrm>
          <a:off x="3204780" y="3954520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CAM: 10</a:t>
          </a:r>
        </a:p>
      </dsp:txBody>
      <dsp:txXfrm>
        <a:off x="3232659" y="3982399"/>
        <a:ext cx="1134078" cy="896110"/>
      </dsp:txXfrm>
    </dsp:sp>
    <dsp:sp modelId="{2C41B166-ECE0-4CAF-863D-BA7DB89307D1}">
      <dsp:nvSpPr>
        <dsp:cNvPr id="0" name=""/>
        <dsp:cNvSpPr/>
      </dsp:nvSpPr>
      <dsp:spPr>
        <a:xfrm rot="7513082">
          <a:off x="2015862" y="3534667"/>
          <a:ext cx="1386905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676F9C-5230-4499-B38D-8E2824887B37}">
      <dsp:nvSpPr>
        <dsp:cNvPr id="0" name=""/>
        <dsp:cNvSpPr/>
      </dsp:nvSpPr>
      <dsp:spPr>
        <a:xfrm>
          <a:off x="1714490" y="3867475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CAP: 6</a:t>
          </a:r>
        </a:p>
      </dsp:txBody>
      <dsp:txXfrm>
        <a:off x="1742369" y="3895354"/>
        <a:ext cx="1134078" cy="896110"/>
      </dsp:txXfrm>
    </dsp:sp>
    <dsp:sp modelId="{3EA50B4D-87BF-4748-84DD-DC2D8D2BA618}">
      <dsp:nvSpPr>
        <dsp:cNvPr id="0" name=""/>
        <dsp:cNvSpPr/>
      </dsp:nvSpPr>
      <dsp:spPr>
        <a:xfrm rot="9346337">
          <a:off x="1008966" y="2979313"/>
          <a:ext cx="1845224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A0FF02-1658-45F8-A135-6BC52A6044D4}">
      <dsp:nvSpPr>
        <dsp:cNvPr id="0" name=""/>
        <dsp:cNvSpPr/>
      </dsp:nvSpPr>
      <dsp:spPr>
        <a:xfrm>
          <a:off x="495310" y="3124202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SEHD: 10</a:t>
          </a:r>
        </a:p>
      </dsp:txBody>
      <dsp:txXfrm>
        <a:off x="523189" y="3152081"/>
        <a:ext cx="1134078" cy="896110"/>
      </dsp:txXfrm>
    </dsp:sp>
    <dsp:sp modelId="{4EF874F2-1E1B-460E-9691-F67A6035A24A}">
      <dsp:nvSpPr>
        <dsp:cNvPr id="0" name=""/>
        <dsp:cNvSpPr/>
      </dsp:nvSpPr>
      <dsp:spPr>
        <a:xfrm rot="10675587">
          <a:off x="899129" y="2274852"/>
          <a:ext cx="1793695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22968A-5158-4E80-8F09-78354EED6BFC}">
      <dsp:nvSpPr>
        <dsp:cNvPr id="0" name=""/>
        <dsp:cNvSpPr/>
      </dsp:nvSpPr>
      <dsp:spPr>
        <a:xfrm>
          <a:off x="304798" y="2073584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CEDC: 14</a:t>
          </a:r>
        </a:p>
      </dsp:txBody>
      <dsp:txXfrm>
        <a:off x="332677" y="2101463"/>
        <a:ext cx="1134078" cy="896110"/>
      </dsp:txXfrm>
    </dsp:sp>
    <dsp:sp modelId="{B40C95ED-DE7E-468C-A4EC-D98C6EB2E5A7}">
      <dsp:nvSpPr>
        <dsp:cNvPr id="0" name=""/>
        <dsp:cNvSpPr/>
      </dsp:nvSpPr>
      <dsp:spPr>
        <a:xfrm rot="12108424">
          <a:off x="1020006" y="1518099"/>
          <a:ext cx="1803886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1902AD-310B-4659-B633-201B19646773}">
      <dsp:nvSpPr>
        <dsp:cNvPr id="0" name=""/>
        <dsp:cNvSpPr/>
      </dsp:nvSpPr>
      <dsp:spPr>
        <a:xfrm>
          <a:off x="489631" y="949326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Business: 25</a:t>
          </a:r>
        </a:p>
      </dsp:txBody>
      <dsp:txXfrm>
        <a:off x="517510" y="977205"/>
        <a:ext cx="1134078" cy="896110"/>
      </dsp:txXfrm>
    </dsp:sp>
    <dsp:sp modelId="{1C27E565-9AD3-44E1-BC4B-5AF308B53775}">
      <dsp:nvSpPr>
        <dsp:cNvPr id="0" name=""/>
        <dsp:cNvSpPr/>
      </dsp:nvSpPr>
      <dsp:spPr>
        <a:xfrm rot="13969060">
          <a:off x="2107598" y="986546"/>
          <a:ext cx="1223695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795C25-EBE8-4A2F-BA12-2441329450F2}">
      <dsp:nvSpPr>
        <dsp:cNvPr id="0" name=""/>
        <dsp:cNvSpPr/>
      </dsp:nvSpPr>
      <dsp:spPr>
        <a:xfrm>
          <a:off x="1754755" y="265359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CLAS: 31</a:t>
          </a:r>
        </a:p>
      </dsp:txBody>
      <dsp:txXfrm>
        <a:off x="1782634" y="293238"/>
        <a:ext cx="1134078" cy="896110"/>
      </dsp:txXfrm>
    </dsp:sp>
    <dsp:sp modelId="{7EF86830-21B8-41AD-998E-07C7950161F7}">
      <dsp:nvSpPr>
        <dsp:cNvPr id="0" name=""/>
        <dsp:cNvSpPr/>
      </dsp:nvSpPr>
      <dsp:spPr>
        <a:xfrm rot="16661882">
          <a:off x="3354168" y="838057"/>
          <a:ext cx="953762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88E191-758E-4A3C-8450-30E1E0B89E3C}">
      <dsp:nvSpPr>
        <dsp:cNvPr id="0" name=""/>
        <dsp:cNvSpPr/>
      </dsp:nvSpPr>
      <dsp:spPr>
        <a:xfrm>
          <a:off x="3300010" y="131756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SPA: 5</a:t>
          </a:r>
        </a:p>
      </dsp:txBody>
      <dsp:txXfrm>
        <a:off x="3327889" y="159635"/>
        <a:ext cx="1134078" cy="8961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991ED-E11E-465F-8C8B-B3452178B3AD}">
      <dsp:nvSpPr>
        <dsp:cNvPr id="0" name=""/>
        <dsp:cNvSpPr/>
      </dsp:nvSpPr>
      <dsp:spPr>
        <a:xfrm>
          <a:off x="1945267" y="1666764"/>
          <a:ext cx="1699766" cy="16997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+$1.25M Additional Tuition</a:t>
          </a:r>
        </a:p>
      </dsp:txBody>
      <dsp:txXfrm>
        <a:off x="2194192" y="1915689"/>
        <a:ext cx="1201916" cy="1201916"/>
      </dsp:txXfrm>
    </dsp:sp>
    <dsp:sp modelId="{66BE6937-1899-4872-A500-822C1E7E45B0}">
      <dsp:nvSpPr>
        <dsp:cNvPr id="0" name=""/>
        <dsp:cNvSpPr/>
      </dsp:nvSpPr>
      <dsp:spPr>
        <a:xfrm rot="16936925">
          <a:off x="2351890" y="3450996"/>
          <a:ext cx="608886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455810-CBC3-420E-A58D-9066088CC05D}">
      <dsp:nvSpPr>
        <dsp:cNvPr id="0" name=""/>
        <dsp:cNvSpPr/>
      </dsp:nvSpPr>
      <dsp:spPr>
        <a:xfrm>
          <a:off x="2052279" y="4016689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CAM: $80k</a:t>
          </a:r>
        </a:p>
      </dsp:txBody>
      <dsp:txXfrm>
        <a:off x="2080158" y="4044568"/>
        <a:ext cx="1134078" cy="896110"/>
      </dsp:txXfrm>
    </dsp:sp>
    <dsp:sp modelId="{2C41B166-ECE0-4CAF-863D-BA7DB89307D1}">
      <dsp:nvSpPr>
        <dsp:cNvPr id="0" name=""/>
        <dsp:cNvSpPr/>
      </dsp:nvSpPr>
      <dsp:spPr>
        <a:xfrm rot="14576168">
          <a:off x="3119061" y="3309412"/>
          <a:ext cx="814489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676F9C-5230-4499-B38D-8E2824887B37}">
      <dsp:nvSpPr>
        <dsp:cNvPr id="0" name=""/>
        <dsp:cNvSpPr/>
      </dsp:nvSpPr>
      <dsp:spPr>
        <a:xfrm>
          <a:off x="3347670" y="3945558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CAP: $47k</a:t>
          </a:r>
        </a:p>
      </dsp:txBody>
      <dsp:txXfrm>
        <a:off x="3375549" y="3973437"/>
        <a:ext cx="1134078" cy="896110"/>
      </dsp:txXfrm>
    </dsp:sp>
    <dsp:sp modelId="{3EA50B4D-87BF-4748-84DD-DC2D8D2BA618}">
      <dsp:nvSpPr>
        <dsp:cNvPr id="0" name=""/>
        <dsp:cNvSpPr/>
      </dsp:nvSpPr>
      <dsp:spPr>
        <a:xfrm rot="12885127">
          <a:off x="3629759" y="2947456"/>
          <a:ext cx="1005838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A0FF02-1658-45F8-A135-6BC52A6044D4}">
      <dsp:nvSpPr>
        <dsp:cNvPr id="0" name=""/>
        <dsp:cNvSpPr/>
      </dsp:nvSpPr>
      <dsp:spPr>
        <a:xfrm>
          <a:off x="4630481" y="3161182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SEHD: $70k</a:t>
          </a:r>
        </a:p>
      </dsp:txBody>
      <dsp:txXfrm>
        <a:off x="4658360" y="3189061"/>
        <a:ext cx="1134078" cy="896110"/>
      </dsp:txXfrm>
    </dsp:sp>
    <dsp:sp modelId="{4EF874F2-1E1B-460E-9691-F67A6035A24A}">
      <dsp:nvSpPr>
        <dsp:cNvPr id="0" name=""/>
        <dsp:cNvSpPr/>
      </dsp:nvSpPr>
      <dsp:spPr>
        <a:xfrm rot="21599988" flipH="1">
          <a:off x="3723989" y="2274442"/>
          <a:ext cx="1005838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22968A-5158-4E80-8F09-78354EED6BFC}">
      <dsp:nvSpPr>
        <dsp:cNvPr id="0" name=""/>
        <dsp:cNvSpPr/>
      </dsp:nvSpPr>
      <dsp:spPr>
        <a:xfrm>
          <a:off x="4751569" y="2040722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CEDC: $98k</a:t>
          </a:r>
        </a:p>
      </dsp:txBody>
      <dsp:txXfrm>
        <a:off x="4779448" y="2068601"/>
        <a:ext cx="1134078" cy="896110"/>
      </dsp:txXfrm>
    </dsp:sp>
    <dsp:sp modelId="{B40C95ED-DE7E-468C-A4EC-D98C6EB2E5A7}">
      <dsp:nvSpPr>
        <dsp:cNvPr id="0" name=""/>
        <dsp:cNvSpPr/>
      </dsp:nvSpPr>
      <dsp:spPr>
        <a:xfrm rot="8874603">
          <a:off x="3531292" y="1666375"/>
          <a:ext cx="1005841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1902AD-310B-4659-B633-201B19646773}">
      <dsp:nvSpPr>
        <dsp:cNvPr id="0" name=""/>
        <dsp:cNvSpPr/>
      </dsp:nvSpPr>
      <dsp:spPr>
        <a:xfrm>
          <a:off x="4576655" y="1027575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Business: $176k</a:t>
          </a:r>
        </a:p>
      </dsp:txBody>
      <dsp:txXfrm>
        <a:off x="4604534" y="1055454"/>
        <a:ext cx="1134078" cy="896110"/>
      </dsp:txXfrm>
    </dsp:sp>
    <dsp:sp modelId="{1C27E565-9AD3-44E1-BC4B-5AF308B53775}">
      <dsp:nvSpPr>
        <dsp:cNvPr id="0" name=""/>
        <dsp:cNvSpPr/>
      </dsp:nvSpPr>
      <dsp:spPr>
        <a:xfrm rot="7790910">
          <a:off x="3070682" y="1251149"/>
          <a:ext cx="684233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795C25-EBE8-4A2F-BA12-2441329450F2}">
      <dsp:nvSpPr>
        <dsp:cNvPr id="0" name=""/>
        <dsp:cNvSpPr/>
      </dsp:nvSpPr>
      <dsp:spPr>
        <a:xfrm>
          <a:off x="3347682" y="263525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CLAS: $304k</a:t>
          </a:r>
        </a:p>
      </dsp:txBody>
      <dsp:txXfrm>
        <a:off x="3375561" y="291404"/>
        <a:ext cx="1134078" cy="896110"/>
      </dsp:txXfrm>
    </dsp:sp>
    <dsp:sp modelId="{7EF86830-21B8-41AD-998E-07C7950161F7}">
      <dsp:nvSpPr>
        <dsp:cNvPr id="0" name=""/>
        <dsp:cNvSpPr/>
      </dsp:nvSpPr>
      <dsp:spPr>
        <a:xfrm rot="4656472">
          <a:off x="2384227" y="1142852"/>
          <a:ext cx="522618" cy="484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88E191-758E-4A3C-8450-30E1E0B89E3C}">
      <dsp:nvSpPr>
        <dsp:cNvPr id="0" name=""/>
        <dsp:cNvSpPr/>
      </dsp:nvSpPr>
      <dsp:spPr>
        <a:xfrm>
          <a:off x="1986372" y="131744"/>
          <a:ext cx="1189836" cy="951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SPA: $33k</a:t>
          </a:r>
        </a:p>
      </dsp:txBody>
      <dsp:txXfrm>
        <a:off x="2014251" y="159623"/>
        <a:ext cx="1134078" cy="8961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3E7111-B563-44E4-A0E0-AF33DDA40C60}">
      <dsp:nvSpPr>
        <dsp:cNvPr id="0" name=""/>
        <dsp:cNvSpPr/>
      </dsp:nvSpPr>
      <dsp:spPr>
        <a:xfrm rot="16200000">
          <a:off x="-491363" y="491363"/>
          <a:ext cx="4327897" cy="3345170"/>
        </a:xfrm>
        <a:prstGeom prst="flowChartManualOperati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As always, there are lot of initiatives happening all at the same time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New model structure with new metrics</a:t>
          </a:r>
          <a:endParaRPr lang="en-US" sz="1400" kern="1200" dirty="0">
            <a:solidFill>
              <a:schemeClr val="tx1">
                <a:lumMod val="75000"/>
                <a:lumOff val="25000"/>
              </a:schemeClr>
            </a:solidFill>
            <a:latin typeface="Helvetica Neue Light" panose="02000403000000020004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Academic program check-ins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Reimagining the core curriculum</a:t>
          </a:r>
        </a:p>
      </dsp:txBody>
      <dsp:txXfrm rot="5400000">
        <a:off x="1" y="865578"/>
        <a:ext cx="3345170" cy="2596739"/>
      </dsp:txXfrm>
    </dsp:sp>
    <dsp:sp modelId="{7F51325A-84B6-467C-9401-AAB4D69BA1B4}">
      <dsp:nvSpPr>
        <dsp:cNvPr id="0" name=""/>
        <dsp:cNvSpPr/>
      </dsp:nvSpPr>
      <dsp:spPr>
        <a:xfrm rot="16200000">
          <a:off x="3105981" y="491363"/>
          <a:ext cx="4327897" cy="3345170"/>
        </a:xfrm>
        <a:prstGeom prst="flowChartManualOperati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Chancellor’s endorsement of BARC work included flexibility and regular review of the budget model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Emphasized the need for a regular review of the budget model, as the university's context is rapidly changing.  Keeping the model adaptable ensures that the university remains competitive in a shifting market, particularly regarding tuition, affordability, and program demand. </a:t>
          </a:r>
        </a:p>
      </dsp:txBody>
      <dsp:txXfrm rot="5400000">
        <a:off x="3597345" y="865578"/>
        <a:ext cx="3345170" cy="2596739"/>
      </dsp:txXfrm>
    </dsp:sp>
    <dsp:sp modelId="{0784E6EF-271F-497E-A507-D10D439FF00D}">
      <dsp:nvSpPr>
        <dsp:cNvPr id="0" name=""/>
        <dsp:cNvSpPr/>
      </dsp:nvSpPr>
      <dsp:spPr>
        <a:xfrm rot="16200000">
          <a:off x="6703326" y="491363"/>
          <a:ext cx="4327897" cy="3345170"/>
        </a:xfrm>
        <a:prstGeom prst="flowChartManualOperati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Continual monitoring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Data underlying model metrics need to be closely monitored annually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/>
            </a:rPr>
            <a:t>Leadership is committed to evaluating the model output annually via the CACB and considering subvention levels to ensure that no academic unit is unduly harmed in the budget model.</a:t>
          </a:r>
        </a:p>
      </dsp:txBody>
      <dsp:txXfrm rot="5400000">
        <a:off x="7194690" y="865578"/>
        <a:ext cx="3345170" cy="25967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0.02764</cdr:x>
      <cdr:y>0.93659</cdr:y>
    </cdr:from>
    <cdr:to>
      <cdr:x>0.97236</cdr:x>
      <cdr:y>0.98999</cdr:y>
    </cdr:to>
    <cdr:sp macro="" textlink="">
      <cdr:nvSpPr>
        <cdr:cNvPr id="2" name="TextBox 54">
          <a:extLst xmlns:a="http://schemas.openxmlformats.org/drawingml/2006/main">
            <a:ext uri="{FF2B5EF4-FFF2-40B4-BE49-F238E27FC236}">
              <a16:creationId xmlns:a16="http://schemas.microsoft.com/office/drawing/2014/main" id="{248ED8E9-8066-2C33-68D4-86BB496FC76F}"/>
            </a:ext>
          </a:extLst>
        </cdr:cNvPr>
        <cdr:cNvSpPr txBox="1"/>
      </cdr:nvSpPr>
      <cdr:spPr>
        <a:xfrm xmlns:a="http://schemas.openxmlformats.org/drawingml/2006/main">
          <a:off x="202192" y="4453383"/>
          <a:ext cx="6910816" cy="25391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609585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Helvetica Neue Light" panose="02000403000000020004"/>
              <a:cs typeface="Arial" panose="020B0604020202020204" pitchFamily="34" charset="0"/>
            </a:rPr>
            <a:t>Total Unrestricted</a:t>
          </a:r>
          <a:r>
            <a:rPr kumimoji="0" lang="en-US" sz="1050" b="1" i="0" u="none" strike="noStrike" kern="1200" cap="none" spc="0" normalizeH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Helvetica Neue Light" panose="02000403000000020004"/>
              <a:cs typeface="Arial" panose="020B0604020202020204" pitchFamily="34" charset="0"/>
            </a:rPr>
            <a:t> Fund</a:t>
          </a:r>
          <a:r>
            <a: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Helvetica Neue Light" panose="02000403000000020004"/>
              <a:cs typeface="Arial" panose="020B0604020202020204" pitchFamily="34" charset="0"/>
            </a:rPr>
            <a:t> Budget = $238.9 Million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B3896D9-52AF-C91F-167E-2A4D73099C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697323-CFC9-DF77-BD8F-C12A77962D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FABFFE3-34F9-2549-88A1-3B2E5D1B5BC2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1D72C4-B91A-EA6A-B1A8-819E39491A5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95DDC7-E4BD-423D-BF8B-8F84FCBCE9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B1B3AF2-122C-1F46-BDB8-6BF77E938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3933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E821457-9F60-0E48-BF0C-64CA63EFC662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DC70E8D-5F17-2A4E-AB1B-A57F9FCFE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3477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70E8D-5F17-2A4E-AB1B-A57F9FCFE6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138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9E1F2-675A-634F-8E1D-B998199B8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3BE559-AD8F-99D7-F03B-2322F96228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3243F8-7AC4-7DA2-9311-F8D0DEDF31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State funding decreased in FY26 for AHEC direct </a:t>
            </a:r>
            <a:r>
              <a:rPr lang="en-US" dirty="0" err="1"/>
              <a:t>approp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28CF44-55D2-3E23-467C-BF4882FE2D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705BD8-C789-3380-2387-406DE68BBA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70E8D-5F17-2A4E-AB1B-A57F9FCFE6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58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1% increase in retention (of all first-years) = 15 students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70E8D-5F17-2A4E-AB1B-A57F9FCFE67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81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jpe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8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8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0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>
            <a:extLst>
              <a:ext uri="{FF2B5EF4-FFF2-40B4-BE49-F238E27FC236}">
                <a16:creationId xmlns:a16="http://schemas.microsoft.com/office/drawing/2014/main" id="{BF82C916-B058-7E32-B05E-BDA56D9F84CB}"/>
              </a:ext>
            </a:extLst>
          </p:cNvPr>
          <p:cNvSpPr>
            <a:spLocks/>
          </p:cNvSpPr>
          <p:nvPr userDrawn="1"/>
        </p:nvSpPr>
        <p:spPr>
          <a:xfrm rot="10800000">
            <a:off x="2966467" y="4717517"/>
            <a:ext cx="2276856" cy="2161205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163" h="6858000">
                <a:moveTo>
                  <a:pt x="0" y="23028"/>
                </a:moveTo>
                <a:lnTo>
                  <a:pt x="2278163" y="0"/>
                </a:lnTo>
                <a:lnTo>
                  <a:pt x="2278163" y="6858000"/>
                </a:lnTo>
                <a:lnTo>
                  <a:pt x="1710832" y="6824649"/>
                </a:lnTo>
                <a:lnTo>
                  <a:pt x="0" y="23028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2048B300-9C1A-D914-51D2-F327CF3122F5}"/>
              </a:ext>
            </a:extLst>
          </p:cNvPr>
          <p:cNvSpPr>
            <a:spLocks/>
          </p:cNvSpPr>
          <p:nvPr userDrawn="1"/>
        </p:nvSpPr>
        <p:spPr>
          <a:xfrm rot="10800000">
            <a:off x="0" y="10160"/>
            <a:ext cx="4718304" cy="6868323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3407" h="6868323">
                <a:moveTo>
                  <a:pt x="1729767" y="0"/>
                </a:moveTo>
                <a:lnTo>
                  <a:pt x="4723407" y="10323"/>
                </a:lnTo>
                <a:lnTo>
                  <a:pt x="4723407" y="6868323"/>
                </a:lnTo>
                <a:lnTo>
                  <a:pt x="0" y="6868323"/>
                </a:lnTo>
                <a:lnTo>
                  <a:pt x="1729767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3242" y="3602038"/>
            <a:ext cx="7090557" cy="1884362"/>
          </a:xfrm>
        </p:spPr>
        <p:txBody>
          <a:bodyPr lIns="45720" rIns="45720"/>
          <a:lstStyle>
            <a:lvl1pPr marL="0" indent="0" algn="r">
              <a:buNone/>
              <a:defRPr sz="2400" b="1" i="0" spc="3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24 PT HELVETICA NEUE BOLD </a:t>
            </a:r>
            <a:br>
              <a:rPr lang="en-US" dirty="0"/>
            </a:br>
            <a:r>
              <a:rPr lang="en-US" dirty="0"/>
              <a:t>IN ALL-CAPS AND LOOSE SPACING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9052DDF-7D31-4F2B-81F5-561CBF5EF4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4199" y="1638300"/>
            <a:ext cx="9067573" cy="1851025"/>
          </a:xfrm>
          <a:custGeom>
            <a:avLst/>
            <a:gdLst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127332 w 9590088"/>
              <a:gd name="connsiteY3" fmla="*/ 1851025 h 1851025"/>
              <a:gd name="connsiteX4" fmla="*/ 0 w 9590088"/>
              <a:gd name="connsiteY4" fmla="*/ 1851025 h 1851025"/>
              <a:gd name="connsiteX0" fmla="*/ 0 w 9127332"/>
              <a:gd name="connsiteY0" fmla="*/ 1851025 h 1851025"/>
              <a:gd name="connsiteX1" fmla="*/ 462756 w 9127332"/>
              <a:gd name="connsiteY1" fmla="*/ 0 h 1851025"/>
              <a:gd name="connsiteX2" fmla="*/ 9067573 w 9127332"/>
              <a:gd name="connsiteY2" fmla="*/ 10886 h 1851025"/>
              <a:gd name="connsiteX3" fmla="*/ 9127332 w 9127332"/>
              <a:gd name="connsiteY3" fmla="*/ 1851025 h 1851025"/>
              <a:gd name="connsiteX4" fmla="*/ 0 w 9127332"/>
              <a:gd name="connsiteY4" fmla="*/ 1851025 h 1851025"/>
              <a:gd name="connsiteX0" fmla="*/ 0 w 9067573"/>
              <a:gd name="connsiteY0" fmla="*/ 1851025 h 1851025"/>
              <a:gd name="connsiteX1" fmla="*/ 462756 w 9067573"/>
              <a:gd name="connsiteY1" fmla="*/ 0 h 1851025"/>
              <a:gd name="connsiteX2" fmla="*/ 9067573 w 9067573"/>
              <a:gd name="connsiteY2" fmla="*/ 10886 h 1851025"/>
              <a:gd name="connsiteX3" fmla="*/ 9062017 w 9067573"/>
              <a:gd name="connsiteY3" fmla="*/ 1851025 h 1851025"/>
              <a:gd name="connsiteX4" fmla="*/ 0 w 9067573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7573" h="1851025">
                <a:moveTo>
                  <a:pt x="0" y="1851025"/>
                </a:moveTo>
                <a:lnTo>
                  <a:pt x="462756" y="0"/>
                </a:lnTo>
                <a:lnTo>
                  <a:pt x="9067573" y="10886"/>
                </a:lnTo>
                <a:lnTo>
                  <a:pt x="9062017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tx2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843064-F371-BEB9-4C67-CEA2EBCC500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1A13A3-B800-E476-45C1-4C5972EC952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F39EE8F3-2AF2-21AE-5162-32C3C0E0B7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412" y="5037958"/>
            <a:ext cx="149629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792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 - White_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3CCDB1E-7356-0282-8E94-436775BC08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245038" cy="6868274"/>
          </a:xfrm>
          <a:custGeom>
            <a:avLst/>
            <a:gdLst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33480 w 9233480"/>
              <a:gd name="connsiteY2" fmla="*/ 0 h 6858000"/>
              <a:gd name="connsiteX3" fmla="*/ 7518980 w 9233480"/>
              <a:gd name="connsiteY3" fmla="*/ 6858000 h 6858000"/>
              <a:gd name="connsiteX4" fmla="*/ 0 w 9233480"/>
              <a:gd name="connsiteY4" fmla="*/ 6858000 h 6858000"/>
              <a:gd name="connsiteX0" fmla="*/ 1284 w 9234764"/>
              <a:gd name="connsiteY0" fmla="*/ 6868274 h 6868274"/>
              <a:gd name="connsiteX1" fmla="*/ 0 w 9234764"/>
              <a:gd name="connsiteY1" fmla="*/ 0 h 6868274"/>
              <a:gd name="connsiteX2" fmla="*/ 9234764 w 9234764"/>
              <a:gd name="connsiteY2" fmla="*/ 10274 h 6868274"/>
              <a:gd name="connsiteX3" fmla="*/ 7520264 w 9234764"/>
              <a:gd name="connsiteY3" fmla="*/ 6868274 h 6868274"/>
              <a:gd name="connsiteX4" fmla="*/ 1284 w 9234764"/>
              <a:gd name="connsiteY4" fmla="*/ 6868274 h 6868274"/>
              <a:gd name="connsiteX0" fmla="*/ 1284 w 9245038"/>
              <a:gd name="connsiteY0" fmla="*/ 6868274 h 6868274"/>
              <a:gd name="connsiteX1" fmla="*/ 0 w 9245038"/>
              <a:gd name="connsiteY1" fmla="*/ 0 h 6868274"/>
              <a:gd name="connsiteX2" fmla="*/ 9245038 w 9245038"/>
              <a:gd name="connsiteY2" fmla="*/ 0 h 6868274"/>
              <a:gd name="connsiteX3" fmla="*/ 7520264 w 9245038"/>
              <a:gd name="connsiteY3" fmla="*/ 6868274 h 6868274"/>
              <a:gd name="connsiteX4" fmla="*/ 1284 w 9245038"/>
              <a:gd name="connsiteY4" fmla="*/ 6868274 h 6868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038" h="6868274">
                <a:moveTo>
                  <a:pt x="1284" y="6868274"/>
                </a:moveTo>
                <a:lnTo>
                  <a:pt x="0" y="0"/>
                </a:lnTo>
                <a:lnTo>
                  <a:pt x="9245038" y="0"/>
                </a:lnTo>
                <a:lnTo>
                  <a:pt x="7520264" y="6868274"/>
                </a:lnTo>
                <a:lnTo>
                  <a:pt x="1284" y="6868274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6022" r="-1598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3242" y="4892634"/>
            <a:ext cx="7090557" cy="365166"/>
          </a:xfrm>
        </p:spPr>
        <p:txBody>
          <a:bodyPr lIns="45720" rIns="45720"/>
          <a:lstStyle>
            <a:lvl1pPr marL="0" indent="0" algn="r">
              <a:buNone/>
              <a:defRPr sz="2400"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55425CF-F3FA-28B7-6C02-30D2E21D31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01912" y="3733800"/>
            <a:ext cx="9590088" cy="1752600"/>
          </a:xfrm>
          <a:custGeom>
            <a:avLst/>
            <a:gdLst>
              <a:gd name="connsiteX0" fmla="*/ 0 w 10047288"/>
              <a:gd name="connsiteY0" fmla="*/ 1851025 h 1851025"/>
              <a:gd name="connsiteX1" fmla="*/ 462756 w 10047288"/>
              <a:gd name="connsiteY1" fmla="*/ 0 h 1851025"/>
              <a:gd name="connsiteX2" fmla="*/ 10047288 w 10047288"/>
              <a:gd name="connsiteY2" fmla="*/ 0 h 1851025"/>
              <a:gd name="connsiteX3" fmla="*/ 9584532 w 10047288"/>
              <a:gd name="connsiteY3" fmla="*/ 1851025 h 1851025"/>
              <a:gd name="connsiteX4" fmla="*/ 0 w 10047288"/>
              <a:gd name="connsiteY4" fmla="*/ 1851025 h 1851025"/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584532 w 9590088"/>
              <a:gd name="connsiteY3" fmla="*/ 1851025 h 1851025"/>
              <a:gd name="connsiteX4" fmla="*/ 0 w 9590088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0088" h="1851025">
                <a:moveTo>
                  <a:pt x="0" y="1851025"/>
                </a:moveTo>
                <a:lnTo>
                  <a:pt x="462756" y="0"/>
                </a:lnTo>
                <a:lnTo>
                  <a:pt x="9590088" y="0"/>
                </a:lnTo>
                <a:lnTo>
                  <a:pt x="9584532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tx2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pic>
        <p:nvPicPr>
          <p:cNvPr id="2" name="Picture 1" descr="A picture containing icon&#10;&#10;Description automatically generated">
            <a:extLst>
              <a:ext uri="{FF2B5EF4-FFF2-40B4-BE49-F238E27FC236}">
                <a16:creationId xmlns:a16="http://schemas.microsoft.com/office/drawing/2014/main" id="{89B6B1E7-D92D-BFA5-49CE-89170C8366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412" y="6096000"/>
            <a:ext cx="149629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30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 - Light Gray_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061449-2D5D-BEE0-9848-8F921DBD65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0A378C30-DD3D-2736-52E1-5E927FEC0407}"/>
              </a:ext>
            </a:extLst>
          </p:cNvPr>
          <p:cNvSpPr/>
          <p:nvPr userDrawn="1"/>
        </p:nvSpPr>
        <p:spPr>
          <a:xfrm>
            <a:off x="7521765" y="5486400"/>
            <a:ext cx="4670233" cy="1371600"/>
          </a:xfrm>
          <a:custGeom>
            <a:avLst/>
            <a:gdLst>
              <a:gd name="connsiteX0" fmla="*/ 0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0 w 4648200"/>
              <a:gd name="connsiteY4" fmla="*/ 0 h 1371600"/>
              <a:gd name="connsiteX0" fmla="*/ 297456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297456 w 4648200"/>
              <a:gd name="connsiteY4" fmla="*/ 0 h 1371600"/>
              <a:gd name="connsiteX0" fmla="*/ 473726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473726 w 4648200"/>
              <a:gd name="connsiteY4" fmla="*/ 0 h 1371600"/>
              <a:gd name="connsiteX0" fmla="*/ 286439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286439 w 4648200"/>
              <a:gd name="connsiteY4" fmla="*/ 0 h 1371600"/>
              <a:gd name="connsiteX0" fmla="*/ 308472 w 4670233"/>
              <a:gd name="connsiteY0" fmla="*/ 0 h 1371600"/>
              <a:gd name="connsiteX1" fmla="*/ 4670233 w 4670233"/>
              <a:gd name="connsiteY1" fmla="*/ 0 h 1371600"/>
              <a:gd name="connsiteX2" fmla="*/ 4670233 w 4670233"/>
              <a:gd name="connsiteY2" fmla="*/ 1371600 h 1371600"/>
              <a:gd name="connsiteX3" fmla="*/ 0 w 4670233"/>
              <a:gd name="connsiteY3" fmla="*/ 1371600 h 1371600"/>
              <a:gd name="connsiteX4" fmla="*/ 308472 w 4670233"/>
              <a:gd name="connsiteY4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33" h="1371600">
                <a:moveTo>
                  <a:pt x="308472" y="0"/>
                </a:moveTo>
                <a:lnTo>
                  <a:pt x="4670233" y="0"/>
                </a:lnTo>
                <a:lnTo>
                  <a:pt x="4670233" y="1371600"/>
                </a:lnTo>
                <a:lnTo>
                  <a:pt x="0" y="1371600"/>
                </a:lnTo>
                <a:lnTo>
                  <a:pt x="308472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3CCDB1E-7356-0282-8E94-436775BC08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1" y="0"/>
            <a:ext cx="9022615" cy="6868274"/>
          </a:xfrm>
          <a:custGeom>
            <a:avLst/>
            <a:gdLst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33480 w 9233480"/>
              <a:gd name="connsiteY2" fmla="*/ 0 h 6858000"/>
              <a:gd name="connsiteX3" fmla="*/ 7518980 w 9233480"/>
              <a:gd name="connsiteY3" fmla="*/ 6858000 h 6858000"/>
              <a:gd name="connsiteX4" fmla="*/ 0 w 9233480"/>
              <a:gd name="connsiteY4" fmla="*/ 6858000 h 6858000"/>
              <a:gd name="connsiteX0" fmla="*/ 1284 w 9234764"/>
              <a:gd name="connsiteY0" fmla="*/ 6868274 h 6868274"/>
              <a:gd name="connsiteX1" fmla="*/ 0 w 9234764"/>
              <a:gd name="connsiteY1" fmla="*/ 0 h 6868274"/>
              <a:gd name="connsiteX2" fmla="*/ 9234764 w 9234764"/>
              <a:gd name="connsiteY2" fmla="*/ 10274 h 6868274"/>
              <a:gd name="connsiteX3" fmla="*/ 7520264 w 9234764"/>
              <a:gd name="connsiteY3" fmla="*/ 6868274 h 6868274"/>
              <a:gd name="connsiteX4" fmla="*/ 1284 w 9234764"/>
              <a:gd name="connsiteY4" fmla="*/ 6868274 h 6868274"/>
              <a:gd name="connsiteX0" fmla="*/ 1284 w 9245038"/>
              <a:gd name="connsiteY0" fmla="*/ 6868274 h 6868274"/>
              <a:gd name="connsiteX1" fmla="*/ 0 w 9245038"/>
              <a:gd name="connsiteY1" fmla="*/ 0 h 6868274"/>
              <a:gd name="connsiteX2" fmla="*/ 9245038 w 9245038"/>
              <a:gd name="connsiteY2" fmla="*/ 0 h 6868274"/>
              <a:gd name="connsiteX3" fmla="*/ 7520264 w 9245038"/>
              <a:gd name="connsiteY3" fmla="*/ 6868274 h 6868274"/>
              <a:gd name="connsiteX4" fmla="*/ 1284 w 9245038"/>
              <a:gd name="connsiteY4" fmla="*/ 6868274 h 6868274"/>
              <a:gd name="connsiteX0" fmla="*/ 1284 w 9133827"/>
              <a:gd name="connsiteY0" fmla="*/ 6868274 h 6868274"/>
              <a:gd name="connsiteX1" fmla="*/ 0 w 9133827"/>
              <a:gd name="connsiteY1" fmla="*/ 0 h 6868274"/>
              <a:gd name="connsiteX2" fmla="*/ 9133827 w 9133827"/>
              <a:gd name="connsiteY2" fmla="*/ 0 h 6868274"/>
              <a:gd name="connsiteX3" fmla="*/ 7520264 w 9133827"/>
              <a:gd name="connsiteY3" fmla="*/ 6868274 h 6868274"/>
              <a:gd name="connsiteX4" fmla="*/ 1284 w 9133827"/>
              <a:gd name="connsiteY4" fmla="*/ 6868274 h 6868274"/>
              <a:gd name="connsiteX0" fmla="*/ 1284 w 9047329"/>
              <a:gd name="connsiteY0" fmla="*/ 6868274 h 6868274"/>
              <a:gd name="connsiteX1" fmla="*/ 0 w 9047329"/>
              <a:gd name="connsiteY1" fmla="*/ 0 h 6868274"/>
              <a:gd name="connsiteX2" fmla="*/ 9047329 w 9047329"/>
              <a:gd name="connsiteY2" fmla="*/ 24714 h 6868274"/>
              <a:gd name="connsiteX3" fmla="*/ 7520264 w 9047329"/>
              <a:gd name="connsiteY3" fmla="*/ 6868274 h 6868274"/>
              <a:gd name="connsiteX4" fmla="*/ 1284 w 9047329"/>
              <a:gd name="connsiteY4" fmla="*/ 6868274 h 6868274"/>
              <a:gd name="connsiteX0" fmla="*/ 1284 w 9022615"/>
              <a:gd name="connsiteY0" fmla="*/ 6868274 h 6868274"/>
              <a:gd name="connsiteX1" fmla="*/ 0 w 9022615"/>
              <a:gd name="connsiteY1" fmla="*/ 0 h 6868274"/>
              <a:gd name="connsiteX2" fmla="*/ 9022615 w 9022615"/>
              <a:gd name="connsiteY2" fmla="*/ 12357 h 6868274"/>
              <a:gd name="connsiteX3" fmla="*/ 7520264 w 9022615"/>
              <a:gd name="connsiteY3" fmla="*/ 6868274 h 6868274"/>
              <a:gd name="connsiteX4" fmla="*/ 1284 w 9022615"/>
              <a:gd name="connsiteY4" fmla="*/ 6868274 h 6868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2615" h="6868274">
                <a:moveTo>
                  <a:pt x="1284" y="6868274"/>
                </a:moveTo>
                <a:lnTo>
                  <a:pt x="0" y="0"/>
                </a:lnTo>
                <a:lnTo>
                  <a:pt x="9022615" y="12357"/>
                </a:lnTo>
                <a:lnTo>
                  <a:pt x="7520264" y="6868274"/>
                </a:lnTo>
                <a:lnTo>
                  <a:pt x="1284" y="6868274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6022" r="-1598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3242" y="4892634"/>
            <a:ext cx="7090557" cy="365166"/>
          </a:xfrm>
        </p:spPr>
        <p:txBody>
          <a:bodyPr lIns="45720" rIns="45720"/>
          <a:lstStyle>
            <a:lvl1pPr marL="0" indent="0" algn="r">
              <a:buNone/>
              <a:defRPr sz="2400"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55425CF-F3FA-28B7-6C02-30D2E21D31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01912" y="3733800"/>
            <a:ext cx="9590088" cy="1752600"/>
          </a:xfrm>
          <a:custGeom>
            <a:avLst/>
            <a:gdLst>
              <a:gd name="connsiteX0" fmla="*/ 0 w 10047288"/>
              <a:gd name="connsiteY0" fmla="*/ 1851025 h 1851025"/>
              <a:gd name="connsiteX1" fmla="*/ 462756 w 10047288"/>
              <a:gd name="connsiteY1" fmla="*/ 0 h 1851025"/>
              <a:gd name="connsiteX2" fmla="*/ 10047288 w 10047288"/>
              <a:gd name="connsiteY2" fmla="*/ 0 h 1851025"/>
              <a:gd name="connsiteX3" fmla="*/ 9584532 w 10047288"/>
              <a:gd name="connsiteY3" fmla="*/ 1851025 h 1851025"/>
              <a:gd name="connsiteX4" fmla="*/ 0 w 10047288"/>
              <a:gd name="connsiteY4" fmla="*/ 1851025 h 1851025"/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584532 w 9590088"/>
              <a:gd name="connsiteY3" fmla="*/ 1851025 h 1851025"/>
              <a:gd name="connsiteX4" fmla="*/ 0 w 9590088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0088" h="1851025">
                <a:moveTo>
                  <a:pt x="0" y="1851025"/>
                </a:moveTo>
                <a:lnTo>
                  <a:pt x="462756" y="0"/>
                </a:lnTo>
                <a:lnTo>
                  <a:pt x="9590088" y="0"/>
                </a:lnTo>
                <a:lnTo>
                  <a:pt x="9584532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tx2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342911-BBA1-C5A5-9265-BC0D80CFEF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863203" y="6096000"/>
            <a:ext cx="1490597" cy="4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799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 - Mid Gray_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061449-2D5D-BEE0-9848-8F921DBD65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274"/>
            <a:ext cx="12192000" cy="6858000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C1E6BC06-5DED-8EB3-9CA2-F29DF4BC15FA}"/>
              </a:ext>
            </a:extLst>
          </p:cNvPr>
          <p:cNvSpPr/>
          <p:nvPr userDrawn="1"/>
        </p:nvSpPr>
        <p:spPr>
          <a:xfrm>
            <a:off x="7521765" y="5486400"/>
            <a:ext cx="4670233" cy="1371600"/>
          </a:xfrm>
          <a:custGeom>
            <a:avLst/>
            <a:gdLst>
              <a:gd name="connsiteX0" fmla="*/ 0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0 w 4648200"/>
              <a:gd name="connsiteY4" fmla="*/ 0 h 1371600"/>
              <a:gd name="connsiteX0" fmla="*/ 297456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297456 w 4648200"/>
              <a:gd name="connsiteY4" fmla="*/ 0 h 1371600"/>
              <a:gd name="connsiteX0" fmla="*/ 473726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473726 w 4648200"/>
              <a:gd name="connsiteY4" fmla="*/ 0 h 1371600"/>
              <a:gd name="connsiteX0" fmla="*/ 286439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286439 w 4648200"/>
              <a:gd name="connsiteY4" fmla="*/ 0 h 1371600"/>
              <a:gd name="connsiteX0" fmla="*/ 308472 w 4670233"/>
              <a:gd name="connsiteY0" fmla="*/ 0 h 1371600"/>
              <a:gd name="connsiteX1" fmla="*/ 4670233 w 4670233"/>
              <a:gd name="connsiteY1" fmla="*/ 0 h 1371600"/>
              <a:gd name="connsiteX2" fmla="*/ 4670233 w 4670233"/>
              <a:gd name="connsiteY2" fmla="*/ 1371600 h 1371600"/>
              <a:gd name="connsiteX3" fmla="*/ 0 w 4670233"/>
              <a:gd name="connsiteY3" fmla="*/ 1371600 h 1371600"/>
              <a:gd name="connsiteX4" fmla="*/ 308472 w 4670233"/>
              <a:gd name="connsiteY4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33" h="1371600">
                <a:moveTo>
                  <a:pt x="308472" y="0"/>
                </a:moveTo>
                <a:lnTo>
                  <a:pt x="4670233" y="0"/>
                </a:lnTo>
                <a:lnTo>
                  <a:pt x="4670233" y="1371600"/>
                </a:lnTo>
                <a:lnTo>
                  <a:pt x="0" y="1371600"/>
                </a:lnTo>
                <a:lnTo>
                  <a:pt x="308472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3CCDB1E-7356-0282-8E94-436775BC08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022615" cy="6868274"/>
          </a:xfrm>
          <a:custGeom>
            <a:avLst/>
            <a:gdLst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33480 w 9233480"/>
              <a:gd name="connsiteY2" fmla="*/ 0 h 6858000"/>
              <a:gd name="connsiteX3" fmla="*/ 7518980 w 9233480"/>
              <a:gd name="connsiteY3" fmla="*/ 6858000 h 6858000"/>
              <a:gd name="connsiteX4" fmla="*/ 0 w 9233480"/>
              <a:gd name="connsiteY4" fmla="*/ 6858000 h 6858000"/>
              <a:gd name="connsiteX0" fmla="*/ 1284 w 9234764"/>
              <a:gd name="connsiteY0" fmla="*/ 6868274 h 6868274"/>
              <a:gd name="connsiteX1" fmla="*/ 0 w 9234764"/>
              <a:gd name="connsiteY1" fmla="*/ 0 h 6868274"/>
              <a:gd name="connsiteX2" fmla="*/ 9234764 w 9234764"/>
              <a:gd name="connsiteY2" fmla="*/ 10274 h 6868274"/>
              <a:gd name="connsiteX3" fmla="*/ 7520264 w 9234764"/>
              <a:gd name="connsiteY3" fmla="*/ 6868274 h 6868274"/>
              <a:gd name="connsiteX4" fmla="*/ 1284 w 9234764"/>
              <a:gd name="connsiteY4" fmla="*/ 6868274 h 6868274"/>
              <a:gd name="connsiteX0" fmla="*/ 1284 w 9245038"/>
              <a:gd name="connsiteY0" fmla="*/ 6868274 h 6868274"/>
              <a:gd name="connsiteX1" fmla="*/ 0 w 9245038"/>
              <a:gd name="connsiteY1" fmla="*/ 0 h 6868274"/>
              <a:gd name="connsiteX2" fmla="*/ 9245038 w 9245038"/>
              <a:gd name="connsiteY2" fmla="*/ 0 h 6868274"/>
              <a:gd name="connsiteX3" fmla="*/ 7520264 w 9245038"/>
              <a:gd name="connsiteY3" fmla="*/ 6868274 h 6868274"/>
              <a:gd name="connsiteX4" fmla="*/ 1284 w 9245038"/>
              <a:gd name="connsiteY4" fmla="*/ 6868274 h 6868274"/>
              <a:gd name="connsiteX0" fmla="*/ 1284 w 9133827"/>
              <a:gd name="connsiteY0" fmla="*/ 6868274 h 6868274"/>
              <a:gd name="connsiteX1" fmla="*/ 0 w 9133827"/>
              <a:gd name="connsiteY1" fmla="*/ 0 h 6868274"/>
              <a:gd name="connsiteX2" fmla="*/ 9133827 w 9133827"/>
              <a:gd name="connsiteY2" fmla="*/ 0 h 6868274"/>
              <a:gd name="connsiteX3" fmla="*/ 7520264 w 9133827"/>
              <a:gd name="connsiteY3" fmla="*/ 6868274 h 6868274"/>
              <a:gd name="connsiteX4" fmla="*/ 1284 w 9133827"/>
              <a:gd name="connsiteY4" fmla="*/ 6868274 h 6868274"/>
              <a:gd name="connsiteX0" fmla="*/ 1284 w 9047329"/>
              <a:gd name="connsiteY0" fmla="*/ 6868274 h 6868274"/>
              <a:gd name="connsiteX1" fmla="*/ 0 w 9047329"/>
              <a:gd name="connsiteY1" fmla="*/ 0 h 6868274"/>
              <a:gd name="connsiteX2" fmla="*/ 9047329 w 9047329"/>
              <a:gd name="connsiteY2" fmla="*/ 24714 h 6868274"/>
              <a:gd name="connsiteX3" fmla="*/ 7520264 w 9047329"/>
              <a:gd name="connsiteY3" fmla="*/ 6868274 h 6868274"/>
              <a:gd name="connsiteX4" fmla="*/ 1284 w 9047329"/>
              <a:gd name="connsiteY4" fmla="*/ 6868274 h 6868274"/>
              <a:gd name="connsiteX0" fmla="*/ 1284 w 9022615"/>
              <a:gd name="connsiteY0" fmla="*/ 6868274 h 6868274"/>
              <a:gd name="connsiteX1" fmla="*/ 0 w 9022615"/>
              <a:gd name="connsiteY1" fmla="*/ 0 h 6868274"/>
              <a:gd name="connsiteX2" fmla="*/ 9022615 w 9022615"/>
              <a:gd name="connsiteY2" fmla="*/ 12357 h 6868274"/>
              <a:gd name="connsiteX3" fmla="*/ 7520264 w 9022615"/>
              <a:gd name="connsiteY3" fmla="*/ 6868274 h 6868274"/>
              <a:gd name="connsiteX4" fmla="*/ 1284 w 9022615"/>
              <a:gd name="connsiteY4" fmla="*/ 6868274 h 6868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2615" h="6868274">
                <a:moveTo>
                  <a:pt x="1284" y="6868274"/>
                </a:moveTo>
                <a:lnTo>
                  <a:pt x="0" y="0"/>
                </a:lnTo>
                <a:lnTo>
                  <a:pt x="9022615" y="12357"/>
                </a:lnTo>
                <a:lnTo>
                  <a:pt x="7520264" y="6868274"/>
                </a:lnTo>
                <a:lnTo>
                  <a:pt x="1284" y="6868274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6022" r="-1598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3242" y="4892634"/>
            <a:ext cx="7090557" cy="365166"/>
          </a:xfrm>
        </p:spPr>
        <p:txBody>
          <a:bodyPr lIns="45720" rIns="45720"/>
          <a:lstStyle>
            <a:lvl1pPr marL="0" indent="0" algn="r">
              <a:buNone/>
              <a:defRPr sz="2400"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55425CF-F3FA-28B7-6C02-30D2E21D31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01912" y="3733800"/>
            <a:ext cx="9590088" cy="1752600"/>
          </a:xfrm>
          <a:custGeom>
            <a:avLst/>
            <a:gdLst>
              <a:gd name="connsiteX0" fmla="*/ 0 w 10047288"/>
              <a:gd name="connsiteY0" fmla="*/ 1851025 h 1851025"/>
              <a:gd name="connsiteX1" fmla="*/ 462756 w 10047288"/>
              <a:gd name="connsiteY1" fmla="*/ 0 h 1851025"/>
              <a:gd name="connsiteX2" fmla="*/ 10047288 w 10047288"/>
              <a:gd name="connsiteY2" fmla="*/ 0 h 1851025"/>
              <a:gd name="connsiteX3" fmla="*/ 9584532 w 10047288"/>
              <a:gd name="connsiteY3" fmla="*/ 1851025 h 1851025"/>
              <a:gd name="connsiteX4" fmla="*/ 0 w 10047288"/>
              <a:gd name="connsiteY4" fmla="*/ 1851025 h 1851025"/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584532 w 9590088"/>
              <a:gd name="connsiteY3" fmla="*/ 1851025 h 1851025"/>
              <a:gd name="connsiteX4" fmla="*/ 0 w 9590088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0088" h="1851025">
                <a:moveTo>
                  <a:pt x="0" y="1851025"/>
                </a:moveTo>
                <a:lnTo>
                  <a:pt x="462756" y="0"/>
                </a:lnTo>
                <a:lnTo>
                  <a:pt x="9590088" y="0"/>
                </a:lnTo>
                <a:lnTo>
                  <a:pt x="9584532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bg1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23E9E3-38F6-62FE-530D-CA5450556F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863203" y="6096000"/>
            <a:ext cx="1490597" cy="4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37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 - Dark Gray_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061449-2D5D-BEE0-9848-8F921DBD65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3CCDB1E-7356-0282-8E94-436775BC08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1" y="0"/>
            <a:ext cx="9022615" cy="6868274"/>
          </a:xfrm>
          <a:custGeom>
            <a:avLst/>
            <a:gdLst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33480 w 9233480"/>
              <a:gd name="connsiteY2" fmla="*/ 0 h 6858000"/>
              <a:gd name="connsiteX3" fmla="*/ 7518980 w 9233480"/>
              <a:gd name="connsiteY3" fmla="*/ 6858000 h 6858000"/>
              <a:gd name="connsiteX4" fmla="*/ 0 w 9233480"/>
              <a:gd name="connsiteY4" fmla="*/ 6858000 h 6858000"/>
              <a:gd name="connsiteX0" fmla="*/ 1284 w 9234764"/>
              <a:gd name="connsiteY0" fmla="*/ 6868274 h 6868274"/>
              <a:gd name="connsiteX1" fmla="*/ 0 w 9234764"/>
              <a:gd name="connsiteY1" fmla="*/ 0 h 6868274"/>
              <a:gd name="connsiteX2" fmla="*/ 9234764 w 9234764"/>
              <a:gd name="connsiteY2" fmla="*/ 10274 h 6868274"/>
              <a:gd name="connsiteX3" fmla="*/ 7520264 w 9234764"/>
              <a:gd name="connsiteY3" fmla="*/ 6868274 h 6868274"/>
              <a:gd name="connsiteX4" fmla="*/ 1284 w 9234764"/>
              <a:gd name="connsiteY4" fmla="*/ 6868274 h 6868274"/>
              <a:gd name="connsiteX0" fmla="*/ 1284 w 9245038"/>
              <a:gd name="connsiteY0" fmla="*/ 6868274 h 6868274"/>
              <a:gd name="connsiteX1" fmla="*/ 0 w 9245038"/>
              <a:gd name="connsiteY1" fmla="*/ 0 h 6868274"/>
              <a:gd name="connsiteX2" fmla="*/ 9245038 w 9245038"/>
              <a:gd name="connsiteY2" fmla="*/ 0 h 6868274"/>
              <a:gd name="connsiteX3" fmla="*/ 7520264 w 9245038"/>
              <a:gd name="connsiteY3" fmla="*/ 6868274 h 6868274"/>
              <a:gd name="connsiteX4" fmla="*/ 1284 w 9245038"/>
              <a:gd name="connsiteY4" fmla="*/ 6868274 h 6868274"/>
              <a:gd name="connsiteX0" fmla="*/ 1284 w 9133827"/>
              <a:gd name="connsiteY0" fmla="*/ 6868274 h 6868274"/>
              <a:gd name="connsiteX1" fmla="*/ 0 w 9133827"/>
              <a:gd name="connsiteY1" fmla="*/ 0 h 6868274"/>
              <a:gd name="connsiteX2" fmla="*/ 9133827 w 9133827"/>
              <a:gd name="connsiteY2" fmla="*/ 0 h 6868274"/>
              <a:gd name="connsiteX3" fmla="*/ 7520264 w 9133827"/>
              <a:gd name="connsiteY3" fmla="*/ 6868274 h 6868274"/>
              <a:gd name="connsiteX4" fmla="*/ 1284 w 9133827"/>
              <a:gd name="connsiteY4" fmla="*/ 6868274 h 6868274"/>
              <a:gd name="connsiteX0" fmla="*/ 1284 w 9047329"/>
              <a:gd name="connsiteY0" fmla="*/ 6868274 h 6868274"/>
              <a:gd name="connsiteX1" fmla="*/ 0 w 9047329"/>
              <a:gd name="connsiteY1" fmla="*/ 0 h 6868274"/>
              <a:gd name="connsiteX2" fmla="*/ 9047329 w 9047329"/>
              <a:gd name="connsiteY2" fmla="*/ 24714 h 6868274"/>
              <a:gd name="connsiteX3" fmla="*/ 7520264 w 9047329"/>
              <a:gd name="connsiteY3" fmla="*/ 6868274 h 6868274"/>
              <a:gd name="connsiteX4" fmla="*/ 1284 w 9047329"/>
              <a:gd name="connsiteY4" fmla="*/ 6868274 h 6868274"/>
              <a:gd name="connsiteX0" fmla="*/ 1284 w 9022615"/>
              <a:gd name="connsiteY0" fmla="*/ 6868274 h 6868274"/>
              <a:gd name="connsiteX1" fmla="*/ 0 w 9022615"/>
              <a:gd name="connsiteY1" fmla="*/ 0 h 6868274"/>
              <a:gd name="connsiteX2" fmla="*/ 9022615 w 9022615"/>
              <a:gd name="connsiteY2" fmla="*/ 12357 h 6868274"/>
              <a:gd name="connsiteX3" fmla="*/ 7520264 w 9022615"/>
              <a:gd name="connsiteY3" fmla="*/ 6868274 h 6868274"/>
              <a:gd name="connsiteX4" fmla="*/ 1284 w 9022615"/>
              <a:gd name="connsiteY4" fmla="*/ 6868274 h 6868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2615" h="6868274">
                <a:moveTo>
                  <a:pt x="1284" y="6868274"/>
                </a:moveTo>
                <a:lnTo>
                  <a:pt x="0" y="0"/>
                </a:lnTo>
                <a:lnTo>
                  <a:pt x="9022615" y="12357"/>
                </a:lnTo>
                <a:lnTo>
                  <a:pt x="7520264" y="6868274"/>
                </a:lnTo>
                <a:lnTo>
                  <a:pt x="1284" y="6868274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6022" r="-1598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3242" y="4892634"/>
            <a:ext cx="7090557" cy="365166"/>
          </a:xfrm>
        </p:spPr>
        <p:txBody>
          <a:bodyPr lIns="45720" rIns="45720"/>
          <a:lstStyle>
            <a:lvl1pPr marL="0" indent="0" algn="r">
              <a:buNone/>
              <a:defRPr sz="2400"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55425CF-F3FA-28B7-6C02-30D2E21D31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01912" y="3733800"/>
            <a:ext cx="9590088" cy="1752600"/>
          </a:xfrm>
          <a:custGeom>
            <a:avLst/>
            <a:gdLst>
              <a:gd name="connsiteX0" fmla="*/ 0 w 10047288"/>
              <a:gd name="connsiteY0" fmla="*/ 1851025 h 1851025"/>
              <a:gd name="connsiteX1" fmla="*/ 462756 w 10047288"/>
              <a:gd name="connsiteY1" fmla="*/ 0 h 1851025"/>
              <a:gd name="connsiteX2" fmla="*/ 10047288 w 10047288"/>
              <a:gd name="connsiteY2" fmla="*/ 0 h 1851025"/>
              <a:gd name="connsiteX3" fmla="*/ 9584532 w 10047288"/>
              <a:gd name="connsiteY3" fmla="*/ 1851025 h 1851025"/>
              <a:gd name="connsiteX4" fmla="*/ 0 w 10047288"/>
              <a:gd name="connsiteY4" fmla="*/ 1851025 h 1851025"/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584532 w 9590088"/>
              <a:gd name="connsiteY3" fmla="*/ 1851025 h 1851025"/>
              <a:gd name="connsiteX4" fmla="*/ 0 w 9590088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0088" h="1851025">
                <a:moveTo>
                  <a:pt x="0" y="1851025"/>
                </a:moveTo>
                <a:lnTo>
                  <a:pt x="462756" y="0"/>
                </a:lnTo>
                <a:lnTo>
                  <a:pt x="9590088" y="0"/>
                </a:lnTo>
                <a:lnTo>
                  <a:pt x="9584532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bg1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BA9918-E728-7046-EBEB-B84CD723EE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863204" y="6096000"/>
            <a:ext cx="1490594" cy="4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81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 - Gold_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an and black striped background&#10;&#10;Description automatically generated with medium confidence">
            <a:extLst>
              <a:ext uri="{FF2B5EF4-FFF2-40B4-BE49-F238E27FC236}">
                <a16:creationId xmlns:a16="http://schemas.microsoft.com/office/drawing/2014/main" id="{DF061449-2D5D-BEE0-9848-8F921DBD65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D9B0837F-9232-B43A-49AC-D5BCE37160D4}"/>
              </a:ext>
            </a:extLst>
          </p:cNvPr>
          <p:cNvSpPr/>
          <p:nvPr userDrawn="1"/>
        </p:nvSpPr>
        <p:spPr>
          <a:xfrm>
            <a:off x="7521765" y="5486400"/>
            <a:ext cx="4670233" cy="1371600"/>
          </a:xfrm>
          <a:custGeom>
            <a:avLst/>
            <a:gdLst>
              <a:gd name="connsiteX0" fmla="*/ 0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0 w 4648200"/>
              <a:gd name="connsiteY4" fmla="*/ 0 h 1371600"/>
              <a:gd name="connsiteX0" fmla="*/ 297456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297456 w 4648200"/>
              <a:gd name="connsiteY4" fmla="*/ 0 h 1371600"/>
              <a:gd name="connsiteX0" fmla="*/ 473726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473726 w 4648200"/>
              <a:gd name="connsiteY4" fmla="*/ 0 h 1371600"/>
              <a:gd name="connsiteX0" fmla="*/ 286439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286439 w 4648200"/>
              <a:gd name="connsiteY4" fmla="*/ 0 h 1371600"/>
              <a:gd name="connsiteX0" fmla="*/ 308472 w 4670233"/>
              <a:gd name="connsiteY0" fmla="*/ 0 h 1371600"/>
              <a:gd name="connsiteX1" fmla="*/ 4670233 w 4670233"/>
              <a:gd name="connsiteY1" fmla="*/ 0 h 1371600"/>
              <a:gd name="connsiteX2" fmla="*/ 4670233 w 4670233"/>
              <a:gd name="connsiteY2" fmla="*/ 1371600 h 1371600"/>
              <a:gd name="connsiteX3" fmla="*/ 0 w 4670233"/>
              <a:gd name="connsiteY3" fmla="*/ 1371600 h 1371600"/>
              <a:gd name="connsiteX4" fmla="*/ 308472 w 4670233"/>
              <a:gd name="connsiteY4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33" h="1371600">
                <a:moveTo>
                  <a:pt x="308472" y="0"/>
                </a:moveTo>
                <a:lnTo>
                  <a:pt x="4670233" y="0"/>
                </a:lnTo>
                <a:lnTo>
                  <a:pt x="4670233" y="1371600"/>
                </a:lnTo>
                <a:lnTo>
                  <a:pt x="0" y="1371600"/>
                </a:lnTo>
                <a:lnTo>
                  <a:pt x="308472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3CCDB1E-7356-0282-8E94-436775BC08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1" y="0"/>
            <a:ext cx="9022615" cy="6868274"/>
          </a:xfrm>
          <a:custGeom>
            <a:avLst/>
            <a:gdLst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33480 w 9233480"/>
              <a:gd name="connsiteY2" fmla="*/ 0 h 6858000"/>
              <a:gd name="connsiteX3" fmla="*/ 7518980 w 9233480"/>
              <a:gd name="connsiteY3" fmla="*/ 6858000 h 6858000"/>
              <a:gd name="connsiteX4" fmla="*/ 0 w 9233480"/>
              <a:gd name="connsiteY4" fmla="*/ 6858000 h 6858000"/>
              <a:gd name="connsiteX0" fmla="*/ 1284 w 9234764"/>
              <a:gd name="connsiteY0" fmla="*/ 6868274 h 6868274"/>
              <a:gd name="connsiteX1" fmla="*/ 0 w 9234764"/>
              <a:gd name="connsiteY1" fmla="*/ 0 h 6868274"/>
              <a:gd name="connsiteX2" fmla="*/ 9234764 w 9234764"/>
              <a:gd name="connsiteY2" fmla="*/ 10274 h 6868274"/>
              <a:gd name="connsiteX3" fmla="*/ 7520264 w 9234764"/>
              <a:gd name="connsiteY3" fmla="*/ 6868274 h 6868274"/>
              <a:gd name="connsiteX4" fmla="*/ 1284 w 9234764"/>
              <a:gd name="connsiteY4" fmla="*/ 6868274 h 6868274"/>
              <a:gd name="connsiteX0" fmla="*/ 1284 w 9245038"/>
              <a:gd name="connsiteY0" fmla="*/ 6868274 h 6868274"/>
              <a:gd name="connsiteX1" fmla="*/ 0 w 9245038"/>
              <a:gd name="connsiteY1" fmla="*/ 0 h 6868274"/>
              <a:gd name="connsiteX2" fmla="*/ 9245038 w 9245038"/>
              <a:gd name="connsiteY2" fmla="*/ 0 h 6868274"/>
              <a:gd name="connsiteX3" fmla="*/ 7520264 w 9245038"/>
              <a:gd name="connsiteY3" fmla="*/ 6868274 h 6868274"/>
              <a:gd name="connsiteX4" fmla="*/ 1284 w 9245038"/>
              <a:gd name="connsiteY4" fmla="*/ 6868274 h 6868274"/>
              <a:gd name="connsiteX0" fmla="*/ 1284 w 9133827"/>
              <a:gd name="connsiteY0" fmla="*/ 6868274 h 6868274"/>
              <a:gd name="connsiteX1" fmla="*/ 0 w 9133827"/>
              <a:gd name="connsiteY1" fmla="*/ 0 h 6868274"/>
              <a:gd name="connsiteX2" fmla="*/ 9133827 w 9133827"/>
              <a:gd name="connsiteY2" fmla="*/ 0 h 6868274"/>
              <a:gd name="connsiteX3" fmla="*/ 7520264 w 9133827"/>
              <a:gd name="connsiteY3" fmla="*/ 6868274 h 6868274"/>
              <a:gd name="connsiteX4" fmla="*/ 1284 w 9133827"/>
              <a:gd name="connsiteY4" fmla="*/ 6868274 h 6868274"/>
              <a:gd name="connsiteX0" fmla="*/ 1284 w 9047329"/>
              <a:gd name="connsiteY0" fmla="*/ 6868274 h 6868274"/>
              <a:gd name="connsiteX1" fmla="*/ 0 w 9047329"/>
              <a:gd name="connsiteY1" fmla="*/ 0 h 6868274"/>
              <a:gd name="connsiteX2" fmla="*/ 9047329 w 9047329"/>
              <a:gd name="connsiteY2" fmla="*/ 24714 h 6868274"/>
              <a:gd name="connsiteX3" fmla="*/ 7520264 w 9047329"/>
              <a:gd name="connsiteY3" fmla="*/ 6868274 h 6868274"/>
              <a:gd name="connsiteX4" fmla="*/ 1284 w 9047329"/>
              <a:gd name="connsiteY4" fmla="*/ 6868274 h 6868274"/>
              <a:gd name="connsiteX0" fmla="*/ 1284 w 9022615"/>
              <a:gd name="connsiteY0" fmla="*/ 6868274 h 6868274"/>
              <a:gd name="connsiteX1" fmla="*/ 0 w 9022615"/>
              <a:gd name="connsiteY1" fmla="*/ 0 h 6868274"/>
              <a:gd name="connsiteX2" fmla="*/ 9022615 w 9022615"/>
              <a:gd name="connsiteY2" fmla="*/ 12357 h 6868274"/>
              <a:gd name="connsiteX3" fmla="*/ 7520264 w 9022615"/>
              <a:gd name="connsiteY3" fmla="*/ 6868274 h 6868274"/>
              <a:gd name="connsiteX4" fmla="*/ 1284 w 9022615"/>
              <a:gd name="connsiteY4" fmla="*/ 6868274 h 6868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2615" h="6868274">
                <a:moveTo>
                  <a:pt x="1284" y="6868274"/>
                </a:moveTo>
                <a:lnTo>
                  <a:pt x="0" y="0"/>
                </a:lnTo>
                <a:lnTo>
                  <a:pt x="9022615" y="12357"/>
                </a:lnTo>
                <a:lnTo>
                  <a:pt x="7520264" y="6868274"/>
                </a:lnTo>
                <a:lnTo>
                  <a:pt x="1284" y="6868274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6022" r="-1598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3242" y="4892634"/>
            <a:ext cx="7090557" cy="365166"/>
          </a:xfrm>
        </p:spPr>
        <p:txBody>
          <a:bodyPr lIns="45720" rIns="45720"/>
          <a:lstStyle>
            <a:lvl1pPr marL="0" indent="0" algn="r">
              <a:buNone/>
              <a:defRPr sz="2400"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55425CF-F3FA-28B7-6C02-30D2E21D31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01912" y="3733800"/>
            <a:ext cx="9590088" cy="1752600"/>
          </a:xfrm>
          <a:custGeom>
            <a:avLst/>
            <a:gdLst>
              <a:gd name="connsiteX0" fmla="*/ 0 w 10047288"/>
              <a:gd name="connsiteY0" fmla="*/ 1851025 h 1851025"/>
              <a:gd name="connsiteX1" fmla="*/ 462756 w 10047288"/>
              <a:gd name="connsiteY1" fmla="*/ 0 h 1851025"/>
              <a:gd name="connsiteX2" fmla="*/ 10047288 w 10047288"/>
              <a:gd name="connsiteY2" fmla="*/ 0 h 1851025"/>
              <a:gd name="connsiteX3" fmla="*/ 9584532 w 10047288"/>
              <a:gd name="connsiteY3" fmla="*/ 1851025 h 1851025"/>
              <a:gd name="connsiteX4" fmla="*/ 0 w 10047288"/>
              <a:gd name="connsiteY4" fmla="*/ 1851025 h 1851025"/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584532 w 9590088"/>
              <a:gd name="connsiteY3" fmla="*/ 1851025 h 1851025"/>
              <a:gd name="connsiteX4" fmla="*/ 0 w 9590088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0088" h="1851025">
                <a:moveTo>
                  <a:pt x="0" y="1851025"/>
                </a:moveTo>
                <a:lnTo>
                  <a:pt x="462756" y="0"/>
                </a:lnTo>
                <a:lnTo>
                  <a:pt x="9590088" y="0"/>
                </a:lnTo>
                <a:lnTo>
                  <a:pt x="9584532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bg1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FB27C1-D41A-9F7C-4D0A-5F1E6CC005B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863203" y="6096000"/>
            <a:ext cx="1490597" cy="4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65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 - Teal_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061449-2D5D-BEE0-9848-8F921DBD65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1A2CC5E-40B2-D609-898F-7739E36AEA9D}"/>
              </a:ext>
            </a:extLst>
          </p:cNvPr>
          <p:cNvSpPr/>
          <p:nvPr userDrawn="1"/>
        </p:nvSpPr>
        <p:spPr>
          <a:xfrm>
            <a:off x="7521765" y="5486400"/>
            <a:ext cx="4670233" cy="1371600"/>
          </a:xfrm>
          <a:custGeom>
            <a:avLst/>
            <a:gdLst>
              <a:gd name="connsiteX0" fmla="*/ 0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0 w 4648200"/>
              <a:gd name="connsiteY4" fmla="*/ 0 h 1371600"/>
              <a:gd name="connsiteX0" fmla="*/ 297456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297456 w 4648200"/>
              <a:gd name="connsiteY4" fmla="*/ 0 h 1371600"/>
              <a:gd name="connsiteX0" fmla="*/ 473726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473726 w 4648200"/>
              <a:gd name="connsiteY4" fmla="*/ 0 h 1371600"/>
              <a:gd name="connsiteX0" fmla="*/ 286439 w 4648200"/>
              <a:gd name="connsiteY0" fmla="*/ 0 h 1371600"/>
              <a:gd name="connsiteX1" fmla="*/ 4648200 w 4648200"/>
              <a:gd name="connsiteY1" fmla="*/ 0 h 1371600"/>
              <a:gd name="connsiteX2" fmla="*/ 4648200 w 4648200"/>
              <a:gd name="connsiteY2" fmla="*/ 1371600 h 1371600"/>
              <a:gd name="connsiteX3" fmla="*/ 0 w 4648200"/>
              <a:gd name="connsiteY3" fmla="*/ 1371600 h 1371600"/>
              <a:gd name="connsiteX4" fmla="*/ 286439 w 4648200"/>
              <a:gd name="connsiteY4" fmla="*/ 0 h 1371600"/>
              <a:gd name="connsiteX0" fmla="*/ 308472 w 4670233"/>
              <a:gd name="connsiteY0" fmla="*/ 0 h 1371600"/>
              <a:gd name="connsiteX1" fmla="*/ 4670233 w 4670233"/>
              <a:gd name="connsiteY1" fmla="*/ 0 h 1371600"/>
              <a:gd name="connsiteX2" fmla="*/ 4670233 w 4670233"/>
              <a:gd name="connsiteY2" fmla="*/ 1371600 h 1371600"/>
              <a:gd name="connsiteX3" fmla="*/ 0 w 4670233"/>
              <a:gd name="connsiteY3" fmla="*/ 1371600 h 1371600"/>
              <a:gd name="connsiteX4" fmla="*/ 308472 w 4670233"/>
              <a:gd name="connsiteY4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33" h="1371600">
                <a:moveTo>
                  <a:pt x="308472" y="0"/>
                </a:moveTo>
                <a:lnTo>
                  <a:pt x="4670233" y="0"/>
                </a:lnTo>
                <a:lnTo>
                  <a:pt x="4670233" y="1371600"/>
                </a:lnTo>
                <a:lnTo>
                  <a:pt x="0" y="1371600"/>
                </a:lnTo>
                <a:lnTo>
                  <a:pt x="308472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3CCDB1E-7356-0282-8E94-436775BC08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1" y="0"/>
            <a:ext cx="9022615" cy="6868274"/>
          </a:xfrm>
          <a:custGeom>
            <a:avLst/>
            <a:gdLst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33480 w 9233480"/>
              <a:gd name="connsiteY2" fmla="*/ 0 h 6858000"/>
              <a:gd name="connsiteX3" fmla="*/ 7518980 w 9233480"/>
              <a:gd name="connsiteY3" fmla="*/ 6858000 h 6858000"/>
              <a:gd name="connsiteX4" fmla="*/ 0 w 9233480"/>
              <a:gd name="connsiteY4" fmla="*/ 6858000 h 6858000"/>
              <a:gd name="connsiteX0" fmla="*/ 1284 w 9234764"/>
              <a:gd name="connsiteY0" fmla="*/ 6868274 h 6868274"/>
              <a:gd name="connsiteX1" fmla="*/ 0 w 9234764"/>
              <a:gd name="connsiteY1" fmla="*/ 0 h 6868274"/>
              <a:gd name="connsiteX2" fmla="*/ 9234764 w 9234764"/>
              <a:gd name="connsiteY2" fmla="*/ 10274 h 6868274"/>
              <a:gd name="connsiteX3" fmla="*/ 7520264 w 9234764"/>
              <a:gd name="connsiteY3" fmla="*/ 6868274 h 6868274"/>
              <a:gd name="connsiteX4" fmla="*/ 1284 w 9234764"/>
              <a:gd name="connsiteY4" fmla="*/ 6868274 h 6868274"/>
              <a:gd name="connsiteX0" fmla="*/ 1284 w 9245038"/>
              <a:gd name="connsiteY0" fmla="*/ 6868274 h 6868274"/>
              <a:gd name="connsiteX1" fmla="*/ 0 w 9245038"/>
              <a:gd name="connsiteY1" fmla="*/ 0 h 6868274"/>
              <a:gd name="connsiteX2" fmla="*/ 9245038 w 9245038"/>
              <a:gd name="connsiteY2" fmla="*/ 0 h 6868274"/>
              <a:gd name="connsiteX3" fmla="*/ 7520264 w 9245038"/>
              <a:gd name="connsiteY3" fmla="*/ 6868274 h 6868274"/>
              <a:gd name="connsiteX4" fmla="*/ 1284 w 9245038"/>
              <a:gd name="connsiteY4" fmla="*/ 6868274 h 6868274"/>
              <a:gd name="connsiteX0" fmla="*/ 1284 w 9133827"/>
              <a:gd name="connsiteY0" fmla="*/ 6868274 h 6868274"/>
              <a:gd name="connsiteX1" fmla="*/ 0 w 9133827"/>
              <a:gd name="connsiteY1" fmla="*/ 0 h 6868274"/>
              <a:gd name="connsiteX2" fmla="*/ 9133827 w 9133827"/>
              <a:gd name="connsiteY2" fmla="*/ 0 h 6868274"/>
              <a:gd name="connsiteX3" fmla="*/ 7520264 w 9133827"/>
              <a:gd name="connsiteY3" fmla="*/ 6868274 h 6868274"/>
              <a:gd name="connsiteX4" fmla="*/ 1284 w 9133827"/>
              <a:gd name="connsiteY4" fmla="*/ 6868274 h 6868274"/>
              <a:gd name="connsiteX0" fmla="*/ 1284 w 9047329"/>
              <a:gd name="connsiteY0" fmla="*/ 6868274 h 6868274"/>
              <a:gd name="connsiteX1" fmla="*/ 0 w 9047329"/>
              <a:gd name="connsiteY1" fmla="*/ 0 h 6868274"/>
              <a:gd name="connsiteX2" fmla="*/ 9047329 w 9047329"/>
              <a:gd name="connsiteY2" fmla="*/ 24714 h 6868274"/>
              <a:gd name="connsiteX3" fmla="*/ 7520264 w 9047329"/>
              <a:gd name="connsiteY3" fmla="*/ 6868274 h 6868274"/>
              <a:gd name="connsiteX4" fmla="*/ 1284 w 9047329"/>
              <a:gd name="connsiteY4" fmla="*/ 6868274 h 6868274"/>
              <a:gd name="connsiteX0" fmla="*/ 1284 w 9022615"/>
              <a:gd name="connsiteY0" fmla="*/ 6868274 h 6868274"/>
              <a:gd name="connsiteX1" fmla="*/ 0 w 9022615"/>
              <a:gd name="connsiteY1" fmla="*/ 0 h 6868274"/>
              <a:gd name="connsiteX2" fmla="*/ 9022615 w 9022615"/>
              <a:gd name="connsiteY2" fmla="*/ 12357 h 6868274"/>
              <a:gd name="connsiteX3" fmla="*/ 7520264 w 9022615"/>
              <a:gd name="connsiteY3" fmla="*/ 6868274 h 6868274"/>
              <a:gd name="connsiteX4" fmla="*/ 1284 w 9022615"/>
              <a:gd name="connsiteY4" fmla="*/ 6868274 h 6868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2615" h="6868274">
                <a:moveTo>
                  <a:pt x="1284" y="6868274"/>
                </a:moveTo>
                <a:lnTo>
                  <a:pt x="0" y="0"/>
                </a:lnTo>
                <a:lnTo>
                  <a:pt x="9022615" y="12357"/>
                </a:lnTo>
                <a:lnTo>
                  <a:pt x="7520264" y="6868274"/>
                </a:lnTo>
                <a:lnTo>
                  <a:pt x="1284" y="6868274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6022" r="-1598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3242" y="4892634"/>
            <a:ext cx="7090557" cy="365166"/>
          </a:xfrm>
        </p:spPr>
        <p:txBody>
          <a:bodyPr lIns="45720" rIns="45720"/>
          <a:lstStyle>
            <a:lvl1pPr marL="0" indent="0" algn="r">
              <a:buNone/>
              <a:defRPr sz="2400"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55425CF-F3FA-28B7-6C02-30D2E21D31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01912" y="3733800"/>
            <a:ext cx="9590088" cy="1752600"/>
          </a:xfrm>
          <a:custGeom>
            <a:avLst/>
            <a:gdLst>
              <a:gd name="connsiteX0" fmla="*/ 0 w 10047288"/>
              <a:gd name="connsiteY0" fmla="*/ 1851025 h 1851025"/>
              <a:gd name="connsiteX1" fmla="*/ 462756 w 10047288"/>
              <a:gd name="connsiteY1" fmla="*/ 0 h 1851025"/>
              <a:gd name="connsiteX2" fmla="*/ 10047288 w 10047288"/>
              <a:gd name="connsiteY2" fmla="*/ 0 h 1851025"/>
              <a:gd name="connsiteX3" fmla="*/ 9584532 w 10047288"/>
              <a:gd name="connsiteY3" fmla="*/ 1851025 h 1851025"/>
              <a:gd name="connsiteX4" fmla="*/ 0 w 10047288"/>
              <a:gd name="connsiteY4" fmla="*/ 1851025 h 1851025"/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584532 w 9590088"/>
              <a:gd name="connsiteY3" fmla="*/ 1851025 h 1851025"/>
              <a:gd name="connsiteX4" fmla="*/ 0 w 9590088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0088" h="1851025">
                <a:moveTo>
                  <a:pt x="0" y="1851025"/>
                </a:moveTo>
                <a:lnTo>
                  <a:pt x="462756" y="0"/>
                </a:lnTo>
                <a:lnTo>
                  <a:pt x="9590088" y="0"/>
                </a:lnTo>
                <a:lnTo>
                  <a:pt x="9584532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bg1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426B61-3B40-2FDB-79EE-869F10FC2C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863203" y="6096000"/>
            <a:ext cx="1490597" cy="4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16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5 - Teal Mini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2">
            <a:extLst>
              <a:ext uri="{FF2B5EF4-FFF2-40B4-BE49-F238E27FC236}">
                <a16:creationId xmlns:a16="http://schemas.microsoft.com/office/drawing/2014/main" id="{3C5AE800-2588-AD92-1E60-F497F60A0CAD}"/>
              </a:ext>
            </a:extLst>
          </p:cNvPr>
          <p:cNvSpPr>
            <a:spLocks/>
          </p:cNvSpPr>
          <p:nvPr userDrawn="1"/>
        </p:nvSpPr>
        <p:spPr>
          <a:xfrm flipV="1">
            <a:off x="9766939" y="-1"/>
            <a:ext cx="2425061" cy="188436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  <a:gd name="connsiteX0" fmla="*/ 0 w 2278163"/>
              <a:gd name="connsiteY0" fmla="*/ 0 h 10649530"/>
              <a:gd name="connsiteX1" fmla="*/ 2278163 w 2278163"/>
              <a:gd name="connsiteY1" fmla="*/ 10649531 h 10649530"/>
              <a:gd name="connsiteX2" fmla="*/ 2278163 w 2278163"/>
              <a:gd name="connsiteY2" fmla="*/ 6834972 h 10649530"/>
              <a:gd name="connsiteX3" fmla="*/ 1710832 w 2278163"/>
              <a:gd name="connsiteY3" fmla="*/ 6801621 h 10649530"/>
              <a:gd name="connsiteX4" fmla="*/ 0 w 2278163"/>
              <a:gd name="connsiteY4" fmla="*/ 0 h 10649530"/>
              <a:gd name="connsiteX0" fmla="*/ 0 w 1889057"/>
              <a:gd name="connsiteY0" fmla="*/ 3837583 h 3847909"/>
              <a:gd name="connsiteX1" fmla="*/ 1889057 w 1889057"/>
              <a:gd name="connsiteY1" fmla="*/ 3847910 h 3847909"/>
              <a:gd name="connsiteX2" fmla="*/ 1889057 w 1889057"/>
              <a:gd name="connsiteY2" fmla="*/ 33351 h 3847909"/>
              <a:gd name="connsiteX3" fmla="*/ 1321726 w 1889057"/>
              <a:gd name="connsiteY3" fmla="*/ 0 h 3847909"/>
              <a:gd name="connsiteX4" fmla="*/ 0 w 1889057"/>
              <a:gd name="connsiteY4" fmla="*/ 3837583 h 3847909"/>
              <a:gd name="connsiteX0" fmla="*/ 0 w 1889057"/>
              <a:gd name="connsiteY0" fmla="*/ 3857733 h 3868059"/>
              <a:gd name="connsiteX1" fmla="*/ 1889057 w 1889057"/>
              <a:gd name="connsiteY1" fmla="*/ 3868060 h 3868059"/>
              <a:gd name="connsiteX2" fmla="*/ 1889057 w 1889057"/>
              <a:gd name="connsiteY2" fmla="*/ 53501 h 3868059"/>
              <a:gd name="connsiteX3" fmla="*/ 1490098 w 1889057"/>
              <a:gd name="connsiteY3" fmla="*/ 0 h 3868059"/>
              <a:gd name="connsiteX4" fmla="*/ 0 w 1889057"/>
              <a:gd name="connsiteY4" fmla="*/ 3857733 h 3868059"/>
              <a:gd name="connsiteX0" fmla="*/ 0 w 1129796"/>
              <a:gd name="connsiteY0" fmla="*/ 2658808 h 3868059"/>
              <a:gd name="connsiteX1" fmla="*/ 1129796 w 1129796"/>
              <a:gd name="connsiteY1" fmla="*/ 3868060 h 3868059"/>
              <a:gd name="connsiteX2" fmla="*/ 1129796 w 1129796"/>
              <a:gd name="connsiteY2" fmla="*/ 53501 h 3868059"/>
              <a:gd name="connsiteX3" fmla="*/ 730837 w 1129796"/>
              <a:gd name="connsiteY3" fmla="*/ 0 h 3868059"/>
              <a:gd name="connsiteX4" fmla="*/ 0 w 1129796"/>
              <a:gd name="connsiteY4" fmla="*/ 2658808 h 3868059"/>
              <a:gd name="connsiteX0" fmla="*/ 63369 w 398959"/>
              <a:gd name="connsiteY0" fmla="*/ 2769633 h 3868059"/>
              <a:gd name="connsiteX1" fmla="*/ 398959 w 398959"/>
              <a:gd name="connsiteY1" fmla="*/ 3868060 h 3868059"/>
              <a:gd name="connsiteX2" fmla="*/ 398959 w 398959"/>
              <a:gd name="connsiteY2" fmla="*/ 53501 h 3868059"/>
              <a:gd name="connsiteX3" fmla="*/ 0 w 398959"/>
              <a:gd name="connsiteY3" fmla="*/ 0 h 3868059"/>
              <a:gd name="connsiteX4" fmla="*/ 63369 w 398959"/>
              <a:gd name="connsiteY4" fmla="*/ 2769633 h 3868059"/>
              <a:gd name="connsiteX0" fmla="*/ 0 w 2136849"/>
              <a:gd name="connsiteY0" fmla="*/ 3384208 h 3868059"/>
              <a:gd name="connsiteX1" fmla="*/ 2136849 w 2136849"/>
              <a:gd name="connsiteY1" fmla="*/ 3868060 h 3868059"/>
              <a:gd name="connsiteX2" fmla="*/ 2136849 w 2136849"/>
              <a:gd name="connsiteY2" fmla="*/ 53501 h 3868059"/>
              <a:gd name="connsiteX3" fmla="*/ 1737890 w 2136849"/>
              <a:gd name="connsiteY3" fmla="*/ 0 h 3868059"/>
              <a:gd name="connsiteX4" fmla="*/ 0 w 2136849"/>
              <a:gd name="connsiteY4" fmla="*/ 3384208 h 3868059"/>
              <a:gd name="connsiteX0" fmla="*/ 0 w 2136849"/>
              <a:gd name="connsiteY0" fmla="*/ 3384208 h 3384208"/>
              <a:gd name="connsiteX1" fmla="*/ 2133672 w 2136849"/>
              <a:gd name="connsiteY1" fmla="*/ 3313934 h 3384208"/>
              <a:gd name="connsiteX2" fmla="*/ 2136849 w 2136849"/>
              <a:gd name="connsiteY2" fmla="*/ 53501 h 3384208"/>
              <a:gd name="connsiteX3" fmla="*/ 1737890 w 2136849"/>
              <a:gd name="connsiteY3" fmla="*/ 0 h 3384208"/>
              <a:gd name="connsiteX4" fmla="*/ 0 w 2136849"/>
              <a:gd name="connsiteY4" fmla="*/ 3384208 h 3384208"/>
              <a:gd name="connsiteX0" fmla="*/ 0 w 2136849"/>
              <a:gd name="connsiteY0" fmla="*/ 3384208 h 3384459"/>
              <a:gd name="connsiteX1" fmla="*/ 2133672 w 2136849"/>
              <a:gd name="connsiteY1" fmla="*/ 3384459 h 3384459"/>
              <a:gd name="connsiteX2" fmla="*/ 2136849 w 2136849"/>
              <a:gd name="connsiteY2" fmla="*/ 53501 h 3384459"/>
              <a:gd name="connsiteX3" fmla="*/ 1737890 w 2136849"/>
              <a:gd name="connsiteY3" fmla="*/ 0 h 3384459"/>
              <a:gd name="connsiteX4" fmla="*/ 0 w 2136849"/>
              <a:gd name="connsiteY4" fmla="*/ 3384208 h 3384459"/>
              <a:gd name="connsiteX0" fmla="*/ 0 w 1127276"/>
              <a:gd name="connsiteY0" fmla="*/ 2683823 h 3384459"/>
              <a:gd name="connsiteX1" fmla="*/ 1124099 w 1127276"/>
              <a:gd name="connsiteY1" fmla="*/ 3384459 h 3384459"/>
              <a:gd name="connsiteX2" fmla="*/ 1127276 w 1127276"/>
              <a:gd name="connsiteY2" fmla="*/ 53501 h 3384459"/>
              <a:gd name="connsiteX3" fmla="*/ 728317 w 1127276"/>
              <a:gd name="connsiteY3" fmla="*/ 0 h 3384459"/>
              <a:gd name="connsiteX4" fmla="*/ 0 w 1127276"/>
              <a:gd name="connsiteY4" fmla="*/ 2683823 h 3384459"/>
              <a:gd name="connsiteX0" fmla="*/ 0 w 1432251"/>
              <a:gd name="connsiteY0" fmla="*/ 3317504 h 3384459"/>
              <a:gd name="connsiteX1" fmla="*/ 1429074 w 1432251"/>
              <a:gd name="connsiteY1" fmla="*/ 3384459 h 3384459"/>
              <a:gd name="connsiteX2" fmla="*/ 1432251 w 1432251"/>
              <a:gd name="connsiteY2" fmla="*/ 53501 h 3384459"/>
              <a:gd name="connsiteX3" fmla="*/ 1033292 w 1432251"/>
              <a:gd name="connsiteY3" fmla="*/ 0 h 3384459"/>
              <a:gd name="connsiteX4" fmla="*/ 0 w 1432251"/>
              <a:gd name="connsiteY4" fmla="*/ 3317504 h 3384459"/>
              <a:gd name="connsiteX0" fmla="*/ 0 w 1432251"/>
              <a:gd name="connsiteY0" fmla="*/ 3450910 h 3517865"/>
              <a:gd name="connsiteX1" fmla="*/ 1429074 w 1432251"/>
              <a:gd name="connsiteY1" fmla="*/ 3517865 h 3517865"/>
              <a:gd name="connsiteX2" fmla="*/ 1432251 w 1432251"/>
              <a:gd name="connsiteY2" fmla="*/ 186907 h 3517865"/>
              <a:gd name="connsiteX3" fmla="*/ 1054324 w 1432251"/>
              <a:gd name="connsiteY3" fmla="*/ 0 h 3517865"/>
              <a:gd name="connsiteX4" fmla="*/ 0 w 1432251"/>
              <a:gd name="connsiteY4" fmla="*/ 3450910 h 3517865"/>
              <a:gd name="connsiteX0" fmla="*/ 0 w 1432251"/>
              <a:gd name="connsiteY0" fmla="*/ 3751075 h 3818030"/>
              <a:gd name="connsiteX1" fmla="*/ 1429074 w 1432251"/>
              <a:gd name="connsiteY1" fmla="*/ 3818030 h 3818030"/>
              <a:gd name="connsiteX2" fmla="*/ 1432251 w 1432251"/>
              <a:gd name="connsiteY2" fmla="*/ 487072 h 3818030"/>
              <a:gd name="connsiteX3" fmla="*/ 938644 w 1432251"/>
              <a:gd name="connsiteY3" fmla="*/ 0 h 3818030"/>
              <a:gd name="connsiteX4" fmla="*/ 0 w 1432251"/>
              <a:gd name="connsiteY4" fmla="*/ 3751075 h 3818030"/>
              <a:gd name="connsiteX0" fmla="*/ 0 w 1432251"/>
              <a:gd name="connsiteY0" fmla="*/ 3264003 h 3330958"/>
              <a:gd name="connsiteX1" fmla="*/ 1429074 w 1432251"/>
              <a:gd name="connsiteY1" fmla="*/ 3330958 h 3330958"/>
              <a:gd name="connsiteX2" fmla="*/ 1432251 w 1432251"/>
              <a:gd name="connsiteY2" fmla="*/ 0 h 3330958"/>
              <a:gd name="connsiteX3" fmla="*/ 970193 w 1432251"/>
              <a:gd name="connsiteY3" fmla="*/ 146612 h 3330958"/>
              <a:gd name="connsiteX4" fmla="*/ 0 w 1432251"/>
              <a:gd name="connsiteY4" fmla="*/ 3264003 h 3330958"/>
              <a:gd name="connsiteX0" fmla="*/ 0 w 1432251"/>
              <a:gd name="connsiteY0" fmla="*/ 3450906 h 3517861"/>
              <a:gd name="connsiteX1" fmla="*/ 1429074 w 1432251"/>
              <a:gd name="connsiteY1" fmla="*/ 3517861 h 3517861"/>
              <a:gd name="connsiteX2" fmla="*/ 1432251 w 1432251"/>
              <a:gd name="connsiteY2" fmla="*/ 186903 h 3517861"/>
              <a:gd name="connsiteX3" fmla="*/ 1022775 w 1432251"/>
              <a:gd name="connsiteY3" fmla="*/ 0 h 3517861"/>
              <a:gd name="connsiteX4" fmla="*/ 0 w 1432251"/>
              <a:gd name="connsiteY4" fmla="*/ 3450906 h 3517861"/>
              <a:gd name="connsiteX0" fmla="*/ 0 w 1432251"/>
              <a:gd name="connsiteY0" fmla="*/ 3530817 h 3597772"/>
              <a:gd name="connsiteX1" fmla="*/ 1429074 w 1432251"/>
              <a:gd name="connsiteY1" fmla="*/ 3597772 h 3597772"/>
              <a:gd name="connsiteX2" fmla="*/ 1432251 w 1432251"/>
              <a:gd name="connsiteY2" fmla="*/ 0 h 3597772"/>
              <a:gd name="connsiteX3" fmla="*/ 1022775 w 1432251"/>
              <a:gd name="connsiteY3" fmla="*/ 79911 h 3597772"/>
              <a:gd name="connsiteX4" fmla="*/ 0 w 1432251"/>
              <a:gd name="connsiteY4" fmla="*/ 3530817 h 3597772"/>
              <a:gd name="connsiteX0" fmla="*/ 0 w 1435428"/>
              <a:gd name="connsiteY0" fmla="*/ 3530817 h 3537322"/>
              <a:gd name="connsiteX1" fmla="*/ 1435428 w 1435428"/>
              <a:gd name="connsiteY1" fmla="*/ 3537322 h 3537322"/>
              <a:gd name="connsiteX2" fmla="*/ 1432251 w 1435428"/>
              <a:gd name="connsiteY2" fmla="*/ 0 h 3537322"/>
              <a:gd name="connsiteX3" fmla="*/ 1022775 w 1435428"/>
              <a:gd name="connsiteY3" fmla="*/ 79911 h 3537322"/>
              <a:gd name="connsiteX4" fmla="*/ 0 w 1435428"/>
              <a:gd name="connsiteY4" fmla="*/ 3530817 h 353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5428" h="3537322">
                <a:moveTo>
                  <a:pt x="0" y="3530817"/>
                </a:moveTo>
                <a:lnTo>
                  <a:pt x="1435428" y="3537322"/>
                </a:lnTo>
                <a:lnTo>
                  <a:pt x="1432251" y="0"/>
                </a:lnTo>
                <a:lnTo>
                  <a:pt x="1022775" y="79911"/>
                </a:lnTo>
                <a:lnTo>
                  <a:pt x="0" y="353081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602038"/>
            <a:ext cx="9372599" cy="1884362"/>
          </a:xfrm>
        </p:spPr>
        <p:txBody>
          <a:bodyPr lIns="45720" rIns="45720">
            <a:normAutofit/>
          </a:bodyPr>
          <a:lstStyle>
            <a:lvl1pPr marL="0" indent="0" algn="l">
              <a:buNone/>
              <a:defRPr sz="3200"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32 PT HELVETICA NEUE BOLD CONDENSED IN ALL-CAPS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9052DDF-7D31-4F2B-81F5-561CBF5EF4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2000" y="358979"/>
            <a:ext cx="9448799" cy="3070021"/>
          </a:xfrm>
          <a:custGeom>
            <a:avLst/>
            <a:gdLst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127332 w 9590088"/>
              <a:gd name="connsiteY3" fmla="*/ 1851025 h 1851025"/>
              <a:gd name="connsiteX4" fmla="*/ 0 w 9590088"/>
              <a:gd name="connsiteY4" fmla="*/ 1851025 h 1851025"/>
              <a:gd name="connsiteX0" fmla="*/ 0 w 9127332"/>
              <a:gd name="connsiteY0" fmla="*/ 1851025 h 1851025"/>
              <a:gd name="connsiteX1" fmla="*/ 462756 w 9127332"/>
              <a:gd name="connsiteY1" fmla="*/ 0 h 1851025"/>
              <a:gd name="connsiteX2" fmla="*/ 9067573 w 9127332"/>
              <a:gd name="connsiteY2" fmla="*/ 10886 h 1851025"/>
              <a:gd name="connsiteX3" fmla="*/ 9127332 w 9127332"/>
              <a:gd name="connsiteY3" fmla="*/ 1851025 h 1851025"/>
              <a:gd name="connsiteX4" fmla="*/ 0 w 9127332"/>
              <a:gd name="connsiteY4" fmla="*/ 1851025 h 1851025"/>
              <a:gd name="connsiteX0" fmla="*/ 0 w 9067573"/>
              <a:gd name="connsiteY0" fmla="*/ 1851025 h 1851025"/>
              <a:gd name="connsiteX1" fmla="*/ 462756 w 9067573"/>
              <a:gd name="connsiteY1" fmla="*/ 0 h 1851025"/>
              <a:gd name="connsiteX2" fmla="*/ 9067573 w 9067573"/>
              <a:gd name="connsiteY2" fmla="*/ 10886 h 1851025"/>
              <a:gd name="connsiteX3" fmla="*/ 9062017 w 9067573"/>
              <a:gd name="connsiteY3" fmla="*/ 1851025 h 1851025"/>
              <a:gd name="connsiteX4" fmla="*/ 0 w 9067573"/>
              <a:gd name="connsiteY4" fmla="*/ 1851025 h 1851025"/>
              <a:gd name="connsiteX0" fmla="*/ 4604 w 9072177"/>
              <a:gd name="connsiteY0" fmla="*/ 1851025 h 1851025"/>
              <a:gd name="connsiteX1" fmla="*/ 0 w 9072177"/>
              <a:gd name="connsiteY1" fmla="*/ 0 h 1851025"/>
              <a:gd name="connsiteX2" fmla="*/ 9072177 w 9072177"/>
              <a:gd name="connsiteY2" fmla="*/ 10886 h 1851025"/>
              <a:gd name="connsiteX3" fmla="*/ 9066621 w 9072177"/>
              <a:gd name="connsiteY3" fmla="*/ 1851025 h 1851025"/>
              <a:gd name="connsiteX4" fmla="*/ 4604 w 9072177"/>
              <a:gd name="connsiteY4" fmla="*/ 1851025 h 1851025"/>
              <a:gd name="connsiteX0" fmla="*/ 184 w 9067757"/>
              <a:gd name="connsiteY0" fmla="*/ 1861185 h 1861185"/>
              <a:gd name="connsiteX1" fmla="*/ 5740 w 9067757"/>
              <a:gd name="connsiteY1" fmla="*/ 0 h 1861185"/>
              <a:gd name="connsiteX2" fmla="*/ 9067757 w 9067757"/>
              <a:gd name="connsiteY2" fmla="*/ 21046 h 1861185"/>
              <a:gd name="connsiteX3" fmla="*/ 9062201 w 9067757"/>
              <a:gd name="connsiteY3" fmla="*/ 1861185 h 1861185"/>
              <a:gd name="connsiteX4" fmla="*/ 184 w 9067757"/>
              <a:gd name="connsiteY4" fmla="*/ 1861185 h 1861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7757" h="1861185">
                <a:moveTo>
                  <a:pt x="184" y="1861185"/>
                </a:moveTo>
                <a:cubicBezTo>
                  <a:pt x="-1351" y="1244177"/>
                  <a:pt x="7275" y="617008"/>
                  <a:pt x="5740" y="0"/>
                </a:cubicBezTo>
                <a:lnTo>
                  <a:pt x="9067757" y="21046"/>
                </a:lnTo>
                <a:lnTo>
                  <a:pt x="9062201" y="1861185"/>
                </a:lnTo>
                <a:lnTo>
                  <a:pt x="184" y="1861185"/>
                </a:lnTo>
                <a:close/>
              </a:path>
            </a:pathLst>
          </a:custGeom>
          <a:noFill/>
        </p:spPr>
        <p:txBody>
          <a:bodyPr rIns="914400" anchor="b" anchorCtr="0">
            <a:normAutofit/>
          </a:bodyPr>
          <a:lstStyle>
            <a:lvl1pPr marL="0" indent="0" algn="l">
              <a:buNone/>
              <a:defRPr sz="54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54 PT HELVETICA NEUE BOLD CONDENSED ITALIC </a:t>
            </a:r>
            <a:br>
              <a:rPr lang="en-US" dirty="0"/>
            </a:br>
            <a:r>
              <a:rPr lang="en-US" dirty="0"/>
              <a:t>IN ALL-CAPS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7F3515DE-FF95-3A47-8F9A-52CBE5CBE3A0}"/>
              </a:ext>
            </a:extLst>
          </p:cNvPr>
          <p:cNvSpPr>
            <a:spLocks/>
          </p:cNvSpPr>
          <p:nvPr userDrawn="1"/>
        </p:nvSpPr>
        <p:spPr>
          <a:xfrm rot="10800000" flipH="1">
            <a:off x="9783175" y="0"/>
            <a:ext cx="2408825" cy="6864524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2408825"/>
              <a:gd name="connsiteY0" fmla="*/ 0 h 6864524"/>
              <a:gd name="connsiteX1" fmla="*/ 2408825 w 2408825"/>
              <a:gd name="connsiteY1" fmla="*/ 6524 h 6864524"/>
              <a:gd name="connsiteX2" fmla="*/ 2408825 w 2408825"/>
              <a:gd name="connsiteY2" fmla="*/ 6864524 h 6864524"/>
              <a:gd name="connsiteX3" fmla="*/ 1891604 w 2408825"/>
              <a:gd name="connsiteY3" fmla="*/ 6864524 h 6864524"/>
              <a:gd name="connsiteX4" fmla="*/ 0 w 2408825"/>
              <a:gd name="connsiteY4" fmla="*/ 0 h 6864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8825" h="6864524">
                <a:moveTo>
                  <a:pt x="0" y="0"/>
                </a:moveTo>
                <a:lnTo>
                  <a:pt x="2408825" y="6524"/>
                </a:lnTo>
                <a:lnTo>
                  <a:pt x="2408825" y="6864524"/>
                </a:lnTo>
                <a:lnTo>
                  <a:pt x="1891604" y="686452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0181D0-C57E-9C73-7B0B-7FC8CFB1681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838200" y="6108191"/>
            <a:ext cx="4114800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4093F-0A08-D53C-9860-F75E6FA1BBD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4E11D685-A964-951D-8626-04D3F1EEF1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037958"/>
            <a:ext cx="149629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1724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5 - Gold Mini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>
            <a:extLst>
              <a:ext uri="{FF2B5EF4-FFF2-40B4-BE49-F238E27FC236}">
                <a16:creationId xmlns:a16="http://schemas.microsoft.com/office/drawing/2014/main" id="{B6852F7C-98BC-B46E-192D-2D2F109126AA}"/>
              </a:ext>
            </a:extLst>
          </p:cNvPr>
          <p:cNvSpPr>
            <a:spLocks/>
          </p:cNvSpPr>
          <p:nvPr userDrawn="1"/>
        </p:nvSpPr>
        <p:spPr>
          <a:xfrm flipV="1">
            <a:off x="9766939" y="-1"/>
            <a:ext cx="2425061" cy="188436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  <a:gd name="connsiteX0" fmla="*/ 0 w 2278163"/>
              <a:gd name="connsiteY0" fmla="*/ 0 h 10649530"/>
              <a:gd name="connsiteX1" fmla="*/ 2278163 w 2278163"/>
              <a:gd name="connsiteY1" fmla="*/ 10649531 h 10649530"/>
              <a:gd name="connsiteX2" fmla="*/ 2278163 w 2278163"/>
              <a:gd name="connsiteY2" fmla="*/ 6834972 h 10649530"/>
              <a:gd name="connsiteX3" fmla="*/ 1710832 w 2278163"/>
              <a:gd name="connsiteY3" fmla="*/ 6801621 h 10649530"/>
              <a:gd name="connsiteX4" fmla="*/ 0 w 2278163"/>
              <a:gd name="connsiteY4" fmla="*/ 0 h 10649530"/>
              <a:gd name="connsiteX0" fmla="*/ 0 w 1889057"/>
              <a:gd name="connsiteY0" fmla="*/ 3837583 h 3847909"/>
              <a:gd name="connsiteX1" fmla="*/ 1889057 w 1889057"/>
              <a:gd name="connsiteY1" fmla="*/ 3847910 h 3847909"/>
              <a:gd name="connsiteX2" fmla="*/ 1889057 w 1889057"/>
              <a:gd name="connsiteY2" fmla="*/ 33351 h 3847909"/>
              <a:gd name="connsiteX3" fmla="*/ 1321726 w 1889057"/>
              <a:gd name="connsiteY3" fmla="*/ 0 h 3847909"/>
              <a:gd name="connsiteX4" fmla="*/ 0 w 1889057"/>
              <a:gd name="connsiteY4" fmla="*/ 3837583 h 3847909"/>
              <a:gd name="connsiteX0" fmla="*/ 0 w 1889057"/>
              <a:gd name="connsiteY0" fmla="*/ 3857733 h 3868059"/>
              <a:gd name="connsiteX1" fmla="*/ 1889057 w 1889057"/>
              <a:gd name="connsiteY1" fmla="*/ 3868060 h 3868059"/>
              <a:gd name="connsiteX2" fmla="*/ 1889057 w 1889057"/>
              <a:gd name="connsiteY2" fmla="*/ 53501 h 3868059"/>
              <a:gd name="connsiteX3" fmla="*/ 1490098 w 1889057"/>
              <a:gd name="connsiteY3" fmla="*/ 0 h 3868059"/>
              <a:gd name="connsiteX4" fmla="*/ 0 w 1889057"/>
              <a:gd name="connsiteY4" fmla="*/ 3857733 h 3868059"/>
              <a:gd name="connsiteX0" fmla="*/ 0 w 1129796"/>
              <a:gd name="connsiteY0" fmla="*/ 2658808 h 3868059"/>
              <a:gd name="connsiteX1" fmla="*/ 1129796 w 1129796"/>
              <a:gd name="connsiteY1" fmla="*/ 3868060 h 3868059"/>
              <a:gd name="connsiteX2" fmla="*/ 1129796 w 1129796"/>
              <a:gd name="connsiteY2" fmla="*/ 53501 h 3868059"/>
              <a:gd name="connsiteX3" fmla="*/ 730837 w 1129796"/>
              <a:gd name="connsiteY3" fmla="*/ 0 h 3868059"/>
              <a:gd name="connsiteX4" fmla="*/ 0 w 1129796"/>
              <a:gd name="connsiteY4" fmla="*/ 2658808 h 3868059"/>
              <a:gd name="connsiteX0" fmla="*/ 63369 w 398959"/>
              <a:gd name="connsiteY0" fmla="*/ 2769633 h 3868059"/>
              <a:gd name="connsiteX1" fmla="*/ 398959 w 398959"/>
              <a:gd name="connsiteY1" fmla="*/ 3868060 h 3868059"/>
              <a:gd name="connsiteX2" fmla="*/ 398959 w 398959"/>
              <a:gd name="connsiteY2" fmla="*/ 53501 h 3868059"/>
              <a:gd name="connsiteX3" fmla="*/ 0 w 398959"/>
              <a:gd name="connsiteY3" fmla="*/ 0 h 3868059"/>
              <a:gd name="connsiteX4" fmla="*/ 63369 w 398959"/>
              <a:gd name="connsiteY4" fmla="*/ 2769633 h 3868059"/>
              <a:gd name="connsiteX0" fmla="*/ 0 w 2136849"/>
              <a:gd name="connsiteY0" fmla="*/ 3384208 h 3868059"/>
              <a:gd name="connsiteX1" fmla="*/ 2136849 w 2136849"/>
              <a:gd name="connsiteY1" fmla="*/ 3868060 h 3868059"/>
              <a:gd name="connsiteX2" fmla="*/ 2136849 w 2136849"/>
              <a:gd name="connsiteY2" fmla="*/ 53501 h 3868059"/>
              <a:gd name="connsiteX3" fmla="*/ 1737890 w 2136849"/>
              <a:gd name="connsiteY3" fmla="*/ 0 h 3868059"/>
              <a:gd name="connsiteX4" fmla="*/ 0 w 2136849"/>
              <a:gd name="connsiteY4" fmla="*/ 3384208 h 3868059"/>
              <a:gd name="connsiteX0" fmla="*/ 0 w 2136849"/>
              <a:gd name="connsiteY0" fmla="*/ 3384208 h 3384208"/>
              <a:gd name="connsiteX1" fmla="*/ 2133672 w 2136849"/>
              <a:gd name="connsiteY1" fmla="*/ 3313934 h 3384208"/>
              <a:gd name="connsiteX2" fmla="*/ 2136849 w 2136849"/>
              <a:gd name="connsiteY2" fmla="*/ 53501 h 3384208"/>
              <a:gd name="connsiteX3" fmla="*/ 1737890 w 2136849"/>
              <a:gd name="connsiteY3" fmla="*/ 0 h 3384208"/>
              <a:gd name="connsiteX4" fmla="*/ 0 w 2136849"/>
              <a:gd name="connsiteY4" fmla="*/ 3384208 h 3384208"/>
              <a:gd name="connsiteX0" fmla="*/ 0 w 2136849"/>
              <a:gd name="connsiteY0" fmla="*/ 3384208 h 3384459"/>
              <a:gd name="connsiteX1" fmla="*/ 2133672 w 2136849"/>
              <a:gd name="connsiteY1" fmla="*/ 3384459 h 3384459"/>
              <a:gd name="connsiteX2" fmla="*/ 2136849 w 2136849"/>
              <a:gd name="connsiteY2" fmla="*/ 53501 h 3384459"/>
              <a:gd name="connsiteX3" fmla="*/ 1737890 w 2136849"/>
              <a:gd name="connsiteY3" fmla="*/ 0 h 3384459"/>
              <a:gd name="connsiteX4" fmla="*/ 0 w 2136849"/>
              <a:gd name="connsiteY4" fmla="*/ 3384208 h 3384459"/>
              <a:gd name="connsiteX0" fmla="*/ 0 w 1127276"/>
              <a:gd name="connsiteY0" fmla="*/ 2683823 h 3384459"/>
              <a:gd name="connsiteX1" fmla="*/ 1124099 w 1127276"/>
              <a:gd name="connsiteY1" fmla="*/ 3384459 h 3384459"/>
              <a:gd name="connsiteX2" fmla="*/ 1127276 w 1127276"/>
              <a:gd name="connsiteY2" fmla="*/ 53501 h 3384459"/>
              <a:gd name="connsiteX3" fmla="*/ 728317 w 1127276"/>
              <a:gd name="connsiteY3" fmla="*/ 0 h 3384459"/>
              <a:gd name="connsiteX4" fmla="*/ 0 w 1127276"/>
              <a:gd name="connsiteY4" fmla="*/ 2683823 h 3384459"/>
              <a:gd name="connsiteX0" fmla="*/ 0 w 1432251"/>
              <a:gd name="connsiteY0" fmla="*/ 3317504 h 3384459"/>
              <a:gd name="connsiteX1" fmla="*/ 1429074 w 1432251"/>
              <a:gd name="connsiteY1" fmla="*/ 3384459 h 3384459"/>
              <a:gd name="connsiteX2" fmla="*/ 1432251 w 1432251"/>
              <a:gd name="connsiteY2" fmla="*/ 53501 h 3384459"/>
              <a:gd name="connsiteX3" fmla="*/ 1033292 w 1432251"/>
              <a:gd name="connsiteY3" fmla="*/ 0 h 3384459"/>
              <a:gd name="connsiteX4" fmla="*/ 0 w 1432251"/>
              <a:gd name="connsiteY4" fmla="*/ 3317504 h 3384459"/>
              <a:gd name="connsiteX0" fmla="*/ 0 w 1432251"/>
              <a:gd name="connsiteY0" fmla="*/ 3450910 h 3517865"/>
              <a:gd name="connsiteX1" fmla="*/ 1429074 w 1432251"/>
              <a:gd name="connsiteY1" fmla="*/ 3517865 h 3517865"/>
              <a:gd name="connsiteX2" fmla="*/ 1432251 w 1432251"/>
              <a:gd name="connsiteY2" fmla="*/ 186907 h 3517865"/>
              <a:gd name="connsiteX3" fmla="*/ 1054324 w 1432251"/>
              <a:gd name="connsiteY3" fmla="*/ 0 h 3517865"/>
              <a:gd name="connsiteX4" fmla="*/ 0 w 1432251"/>
              <a:gd name="connsiteY4" fmla="*/ 3450910 h 3517865"/>
              <a:gd name="connsiteX0" fmla="*/ 0 w 1432251"/>
              <a:gd name="connsiteY0" fmla="*/ 3751075 h 3818030"/>
              <a:gd name="connsiteX1" fmla="*/ 1429074 w 1432251"/>
              <a:gd name="connsiteY1" fmla="*/ 3818030 h 3818030"/>
              <a:gd name="connsiteX2" fmla="*/ 1432251 w 1432251"/>
              <a:gd name="connsiteY2" fmla="*/ 487072 h 3818030"/>
              <a:gd name="connsiteX3" fmla="*/ 938644 w 1432251"/>
              <a:gd name="connsiteY3" fmla="*/ 0 h 3818030"/>
              <a:gd name="connsiteX4" fmla="*/ 0 w 1432251"/>
              <a:gd name="connsiteY4" fmla="*/ 3751075 h 3818030"/>
              <a:gd name="connsiteX0" fmla="*/ 0 w 1432251"/>
              <a:gd name="connsiteY0" fmla="*/ 3264003 h 3330958"/>
              <a:gd name="connsiteX1" fmla="*/ 1429074 w 1432251"/>
              <a:gd name="connsiteY1" fmla="*/ 3330958 h 3330958"/>
              <a:gd name="connsiteX2" fmla="*/ 1432251 w 1432251"/>
              <a:gd name="connsiteY2" fmla="*/ 0 h 3330958"/>
              <a:gd name="connsiteX3" fmla="*/ 970193 w 1432251"/>
              <a:gd name="connsiteY3" fmla="*/ 146612 h 3330958"/>
              <a:gd name="connsiteX4" fmla="*/ 0 w 1432251"/>
              <a:gd name="connsiteY4" fmla="*/ 3264003 h 3330958"/>
              <a:gd name="connsiteX0" fmla="*/ 0 w 1432251"/>
              <a:gd name="connsiteY0" fmla="*/ 3450906 h 3517861"/>
              <a:gd name="connsiteX1" fmla="*/ 1429074 w 1432251"/>
              <a:gd name="connsiteY1" fmla="*/ 3517861 h 3517861"/>
              <a:gd name="connsiteX2" fmla="*/ 1432251 w 1432251"/>
              <a:gd name="connsiteY2" fmla="*/ 186903 h 3517861"/>
              <a:gd name="connsiteX3" fmla="*/ 1022775 w 1432251"/>
              <a:gd name="connsiteY3" fmla="*/ 0 h 3517861"/>
              <a:gd name="connsiteX4" fmla="*/ 0 w 1432251"/>
              <a:gd name="connsiteY4" fmla="*/ 3450906 h 3517861"/>
              <a:gd name="connsiteX0" fmla="*/ 0 w 1432251"/>
              <a:gd name="connsiteY0" fmla="*/ 3530817 h 3597772"/>
              <a:gd name="connsiteX1" fmla="*/ 1429074 w 1432251"/>
              <a:gd name="connsiteY1" fmla="*/ 3597772 h 3597772"/>
              <a:gd name="connsiteX2" fmla="*/ 1432251 w 1432251"/>
              <a:gd name="connsiteY2" fmla="*/ 0 h 3597772"/>
              <a:gd name="connsiteX3" fmla="*/ 1022775 w 1432251"/>
              <a:gd name="connsiteY3" fmla="*/ 79911 h 3597772"/>
              <a:gd name="connsiteX4" fmla="*/ 0 w 1432251"/>
              <a:gd name="connsiteY4" fmla="*/ 3530817 h 3597772"/>
              <a:gd name="connsiteX0" fmla="*/ 0 w 1435428"/>
              <a:gd name="connsiteY0" fmla="*/ 3530817 h 3537322"/>
              <a:gd name="connsiteX1" fmla="*/ 1435428 w 1435428"/>
              <a:gd name="connsiteY1" fmla="*/ 3537322 h 3537322"/>
              <a:gd name="connsiteX2" fmla="*/ 1432251 w 1435428"/>
              <a:gd name="connsiteY2" fmla="*/ 0 h 3537322"/>
              <a:gd name="connsiteX3" fmla="*/ 1022775 w 1435428"/>
              <a:gd name="connsiteY3" fmla="*/ 79911 h 3537322"/>
              <a:gd name="connsiteX4" fmla="*/ 0 w 1435428"/>
              <a:gd name="connsiteY4" fmla="*/ 3530817 h 353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5428" h="3537322">
                <a:moveTo>
                  <a:pt x="0" y="3530817"/>
                </a:moveTo>
                <a:lnTo>
                  <a:pt x="1435428" y="3537322"/>
                </a:lnTo>
                <a:lnTo>
                  <a:pt x="1432251" y="0"/>
                </a:lnTo>
                <a:lnTo>
                  <a:pt x="1022775" y="79911"/>
                </a:lnTo>
                <a:lnTo>
                  <a:pt x="0" y="353081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602038"/>
            <a:ext cx="9372599" cy="1884362"/>
          </a:xfrm>
        </p:spPr>
        <p:txBody>
          <a:bodyPr lIns="45720" rIns="45720">
            <a:normAutofit/>
          </a:bodyPr>
          <a:lstStyle>
            <a:lvl1pPr marL="0" indent="0" algn="l">
              <a:buNone/>
              <a:defRPr sz="3200"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32 PT HELVETICA NEUE BOLD CONDENSED IN ALL-CAPS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9052DDF-7D31-4F2B-81F5-561CBF5EF4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2000" y="358979"/>
            <a:ext cx="9448799" cy="3070021"/>
          </a:xfrm>
          <a:prstGeom prst="rect">
            <a:avLst/>
          </a:prstGeom>
          <a:noFill/>
        </p:spPr>
        <p:txBody>
          <a:bodyPr rIns="914400" anchor="b" anchorCtr="0">
            <a:normAutofit/>
          </a:bodyPr>
          <a:lstStyle>
            <a:lvl1pPr marL="0" indent="0" algn="l">
              <a:buNone/>
              <a:defRPr sz="54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54 PT HELVETICA NEUE BOLD CONDENSED ITALIC </a:t>
            </a:r>
            <a:br>
              <a:rPr lang="en-US" dirty="0"/>
            </a:br>
            <a:r>
              <a:rPr lang="en-US" dirty="0"/>
              <a:t>IN ALL-CAPS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7F3515DE-FF95-3A47-8F9A-52CBE5CBE3A0}"/>
              </a:ext>
            </a:extLst>
          </p:cNvPr>
          <p:cNvSpPr>
            <a:spLocks/>
          </p:cNvSpPr>
          <p:nvPr userDrawn="1"/>
        </p:nvSpPr>
        <p:spPr>
          <a:xfrm rot="10800000" flipH="1">
            <a:off x="9779639" y="0"/>
            <a:ext cx="2402078" cy="6858174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2402476"/>
              <a:gd name="connsiteY0" fmla="*/ 0 h 6858174"/>
              <a:gd name="connsiteX1" fmla="*/ 2402476 w 2402476"/>
              <a:gd name="connsiteY1" fmla="*/ 174 h 6858174"/>
              <a:gd name="connsiteX2" fmla="*/ 2402476 w 2402476"/>
              <a:gd name="connsiteY2" fmla="*/ 6858174 h 6858174"/>
              <a:gd name="connsiteX3" fmla="*/ 1885255 w 2402476"/>
              <a:gd name="connsiteY3" fmla="*/ 6858174 h 6858174"/>
              <a:gd name="connsiteX4" fmla="*/ 0 w 2402476"/>
              <a:gd name="connsiteY4" fmla="*/ 0 h 685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2476" h="6858174">
                <a:moveTo>
                  <a:pt x="0" y="0"/>
                </a:moveTo>
                <a:lnTo>
                  <a:pt x="2402476" y="174"/>
                </a:lnTo>
                <a:lnTo>
                  <a:pt x="2402476" y="6858174"/>
                </a:lnTo>
                <a:lnTo>
                  <a:pt x="1885255" y="685817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38B8C7-F44E-2F32-00B6-A60380B2CB4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838200" y="6108191"/>
            <a:ext cx="4114800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EA13B-F68A-5C62-C220-67BBAF2177B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4712C076-73D2-1D7B-B0F4-A13B35C9D1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037958"/>
            <a:ext cx="149629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569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ini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2">
            <a:extLst>
              <a:ext uri="{FF2B5EF4-FFF2-40B4-BE49-F238E27FC236}">
                <a16:creationId xmlns:a16="http://schemas.microsoft.com/office/drawing/2014/main" id="{2A0DC607-7DFE-4054-0052-95EDED72B0A7}"/>
              </a:ext>
            </a:extLst>
          </p:cNvPr>
          <p:cNvSpPr>
            <a:spLocks/>
          </p:cNvSpPr>
          <p:nvPr userDrawn="1"/>
        </p:nvSpPr>
        <p:spPr>
          <a:xfrm flipV="1">
            <a:off x="10757396" y="0"/>
            <a:ext cx="1434604" cy="1114739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  <a:gd name="connsiteX0" fmla="*/ 0 w 2278163"/>
              <a:gd name="connsiteY0" fmla="*/ 0 h 10649530"/>
              <a:gd name="connsiteX1" fmla="*/ 2278163 w 2278163"/>
              <a:gd name="connsiteY1" fmla="*/ 10649531 h 10649530"/>
              <a:gd name="connsiteX2" fmla="*/ 2278163 w 2278163"/>
              <a:gd name="connsiteY2" fmla="*/ 6834972 h 10649530"/>
              <a:gd name="connsiteX3" fmla="*/ 1710832 w 2278163"/>
              <a:gd name="connsiteY3" fmla="*/ 6801621 h 10649530"/>
              <a:gd name="connsiteX4" fmla="*/ 0 w 2278163"/>
              <a:gd name="connsiteY4" fmla="*/ 0 h 10649530"/>
              <a:gd name="connsiteX0" fmla="*/ 0 w 1889057"/>
              <a:gd name="connsiteY0" fmla="*/ 3837583 h 3847909"/>
              <a:gd name="connsiteX1" fmla="*/ 1889057 w 1889057"/>
              <a:gd name="connsiteY1" fmla="*/ 3847910 h 3847909"/>
              <a:gd name="connsiteX2" fmla="*/ 1889057 w 1889057"/>
              <a:gd name="connsiteY2" fmla="*/ 33351 h 3847909"/>
              <a:gd name="connsiteX3" fmla="*/ 1321726 w 1889057"/>
              <a:gd name="connsiteY3" fmla="*/ 0 h 3847909"/>
              <a:gd name="connsiteX4" fmla="*/ 0 w 1889057"/>
              <a:gd name="connsiteY4" fmla="*/ 3837583 h 3847909"/>
              <a:gd name="connsiteX0" fmla="*/ 0 w 1889057"/>
              <a:gd name="connsiteY0" fmla="*/ 3857733 h 3868059"/>
              <a:gd name="connsiteX1" fmla="*/ 1889057 w 1889057"/>
              <a:gd name="connsiteY1" fmla="*/ 3868060 h 3868059"/>
              <a:gd name="connsiteX2" fmla="*/ 1889057 w 1889057"/>
              <a:gd name="connsiteY2" fmla="*/ 53501 h 3868059"/>
              <a:gd name="connsiteX3" fmla="*/ 1490098 w 1889057"/>
              <a:gd name="connsiteY3" fmla="*/ 0 h 3868059"/>
              <a:gd name="connsiteX4" fmla="*/ 0 w 1889057"/>
              <a:gd name="connsiteY4" fmla="*/ 3857733 h 3868059"/>
              <a:gd name="connsiteX0" fmla="*/ 0 w 1129796"/>
              <a:gd name="connsiteY0" fmla="*/ 2658808 h 3868059"/>
              <a:gd name="connsiteX1" fmla="*/ 1129796 w 1129796"/>
              <a:gd name="connsiteY1" fmla="*/ 3868060 h 3868059"/>
              <a:gd name="connsiteX2" fmla="*/ 1129796 w 1129796"/>
              <a:gd name="connsiteY2" fmla="*/ 53501 h 3868059"/>
              <a:gd name="connsiteX3" fmla="*/ 730837 w 1129796"/>
              <a:gd name="connsiteY3" fmla="*/ 0 h 3868059"/>
              <a:gd name="connsiteX4" fmla="*/ 0 w 1129796"/>
              <a:gd name="connsiteY4" fmla="*/ 2658808 h 3868059"/>
              <a:gd name="connsiteX0" fmla="*/ 63369 w 398959"/>
              <a:gd name="connsiteY0" fmla="*/ 2769633 h 3868059"/>
              <a:gd name="connsiteX1" fmla="*/ 398959 w 398959"/>
              <a:gd name="connsiteY1" fmla="*/ 3868060 h 3868059"/>
              <a:gd name="connsiteX2" fmla="*/ 398959 w 398959"/>
              <a:gd name="connsiteY2" fmla="*/ 53501 h 3868059"/>
              <a:gd name="connsiteX3" fmla="*/ 0 w 398959"/>
              <a:gd name="connsiteY3" fmla="*/ 0 h 3868059"/>
              <a:gd name="connsiteX4" fmla="*/ 63369 w 398959"/>
              <a:gd name="connsiteY4" fmla="*/ 2769633 h 3868059"/>
              <a:gd name="connsiteX0" fmla="*/ 0 w 2136849"/>
              <a:gd name="connsiteY0" fmla="*/ 3384208 h 3868059"/>
              <a:gd name="connsiteX1" fmla="*/ 2136849 w 2136849"/>
              <a:gd name="connsiteY1" fmla="*/ 3868060 h 3868059"/>
              <a:gd name="connsiteX2" fmla="*/ 2136849 w 2136849"/>
              <a:gd name="connsiteY2" fmla="*/ 53501 h 3868059"/>
              <a:gd name="connsiteX3" fmla="*/ 1737890 w 2136849"/>
              <a:gd name="connsiteY3" fmla="*/ 0 h 3868059"/>
              <a:gd name="connsiteX4" fmla="*/ 0 w 2136849"/>
              <a:gd name="connsiteY4" fmla="*/ 3384208 h 3868059"/>
              <a:gd name="connsiteX0" fmla="*/ 0 w 2136849"/>
              <a:gd name="connsiteY0" fmla="*/ 3384208 h 3384208"/>
              <a:gd name="connsiteX1" fmla="*/ 2133672 w 2136849"/>
              <a:gd name="connsiteY1" fmla="*/ 3313934 h 3384208"/>
              <a:gd name="connsiteX2" fmla="*/ 2136849 w 2136849"/>
              <a:gd name="connsiteY2" fmla="*/ 53501 h 3384208"/>
              <a:gd name="connsiteX3" fmla="*/ 1737890 w 2136849"/>
              <a:gd name="connsiteY3" fmla="*/ 0 h 3384208"/>
              <a:gd name="connsiteX4" fmla="*/ 0 w 2136849"/>
              <a:gd name="connsiteY4" fmla="*/ 3384208 h 3384208"/>
              <a:gd name="connsiteX0" fmla="*/ 0 w 2136849"/>
              <a:gd name="connsiteY0" fmla="*/ 3384208 h 3384459"/>
              <a:gd name="connsiteX1" fmla="*/ 2133672 w 2136849"/>
              <a:gd name="connsiteY1" fmla="*/ 3384459 h 3384459"/>
              <a:gd name="connsiteX2" fmla="*/ 2136849 w 2136849"/>
              <a:gd name="connsiteY2" fmla="*/ 53501 h 3384459"/>
              <a:gd name="connsiteX3" fmla="*/ 1737890 w 2136849"/>
              <a:gd name="connsiteY3" fmla="*/ 0 h 3384459"/>
              <a:gd name="connsiteX4" fmla="*/ 0 w 2136849"/>
              <a:gd name="connsiteY4" fmla="*/ 3384208 h 3384459"/>
              <a:gd name="connsiteX0" fmla="*/ 0 w 1127276"/>
              <a:gd name="connsiteY0" fmla="*/ 2683823 h 3384459"/>
              <a:gd name="connsiteX1" fmla="*/ 1124099 w 1127276"/>
              <a:gd name="connsiteY1" fmla="*/ 3384459 h 3384459"/>
              <a:gd name="connsiteX2" fmla="*/ 1127276 w 1127276"/>
              <a:gd name="connsiteY2" fmla="*/ 53501 h 3384459"/>
              <a:gd name="connsiteX3" fmla="*/ 728317 w 1127276"/>
              <a:gd name="connsiteY3" fmla="*/ 0 h 3384459"/>
              <a:gd name="connsiteX4" fmla="*/ 0 w 1127276"/>
              <a:gd name="connsiteY4" fmla="*/ 2683823 h 3384459"/>
              <a:gd name="connsiteX0" fmla="*/ 0 w 1432251"/>
              <a:gd name="connsiteY0" fmla="*/ 3317504 h 3384459"/>
              <a:gd name="connsiteX1" fmla="*/ 1429074 w 1432251"/>
              <a:gd name="connsiteY1" fmla="*/ 3384459 h 3384459"/>
              <a:gd name="connsiteX2" fmla="*/ 1432251 w 1432251"/>
              <a:gd name="connsiteY2" fmla="*/ 53501 h 3384459"/>
              <a:gd name="connsiteX3" fmla="*/ 1033292 w 1432251"/>
              <a:gd name="connsiteY3" fmla="*/ 0 h 3384459"/>
              <a:gd name="connsiteX4" fmla="*/ 0 w 1432251"/>
              <a:gd name="connsiteY4" fmla="*/ 3317504 h 3384459"/>
              <a:gd name="connsiteX0" fmla="*/ 0 w 1432251"/>
              <a:gd name="connsiteY0" fmla="*/ 3450910 h 3517865"/>
              <a:gd name="connsiteX1" fmla="*/ 1429074 w 1432251"/>
              <a:gd name="connsiteY1" fmla="*/ 3517865 h 3517865"/>
              <a:gd name="connsiteX2" fmla="*/ 1432251 w 1432251"/>
              <a:gd name="connsiteY2" fmla="*/ 186907 h 3517865"/>
              <a:gd name="connsiteX3" fmla="*/ 1054324 w 1432251"/>
              <a:gd name="connsiteY3" fmla="*/ 0 h 3517865"/>
              <a:gd name="connsiteX4" fmla="*/ 0 w 1432251"/>
              <a:gd name="connsiteY4" fmla="*/ 3450910 h 3517865"/>
              <a:gd name="connsiteX0" fmla="*/ 0 w 1432251"/>
              <a:gd name="connsiteY0" fmla="*/ 3751075 h 3818030"/>
              <a:gd name="connsiteX1" fmla="*/ 1429074 w 1432251"/>
              <a:gd name="connsiteY1" fmla="*/ 3818030 h 3818030"/>
              <a:gd name="connsiteX2" fmla="*/ 1432251 w 1432251"/>
              <a:gd name="connsiteY2" fmla="*/ 487072 h 3818030"/>
              <a:gd name="connsiteX3" fmla="*/ 938644 w 1432251"/>
              <a:gd name="connsiteY3" fmla="*/ 0 h 3818030"/>
              <a:gd name="connsiteX4" fmla="*/ 0 w 1432251"/>
              <a:gd name="connsiteY4" fmla="*/ 3751075 h 3818030"/>
              <a:gd name="connsiteX0" fmla="*/ 0 w 1432251"/>
              <a:gd name="connsiteY0" fmla="*/ 3264003 h 3330958"/>
              <a:gd name="connsiteX1" fmla="*/ 1429074 w 1432251"/>
              <a:gd name="connsiteY1" fmla="*/ 3330958 h 3330958"/>
              <a:gd name="connsiteX2" fmla="*/ 1432251 w 1432251"/>
              <a:gd name="connsiteY2" fmla="*/ 0 h 3330958"/>
              <a:gd name="connsiteX3" fmla="*/ 970193 w 1432251"/>
              <a:gd name="connsiteY3" fmla="*/ 146612 h 3330958"/>
              <a:gd name="connsiteX4" fmla="*/ 0 w 1432251"/>
              <a:gd name="connsiteY4" fmla="*/ 3264003 h 3330958"/>
              <a:gd name="connsiteX0" fmla="*/ 0 w 1432251"/>
              <a:gd name="connsiteY0" fmla="*/ 3450906 h 3517861"/>
              <a:gd name="connsiteX1" fmla="*/ 1429074 w 1432251"/>
              <a:gd name="connsiteY1" fmla="*/ 3517861 h 3517861"/>
              <a:gd name="connsiteX2" fmla="*/ 1432251 w 1432251"/>
              <a:gd name="connsiteY2" fmla="*/ 186903 h 3517861"/>
              <a:gd name="connsiteX3" fmla="*/ 1022775 w 1432251"/>
              <a:gd name="connsiteY3" fmla="*/ 0 h 3517861"/>
              <a:gd name="connsiteX4" fmla="*/ 0 w 1432251"/>
              <a:gd name="connsiteY4" fmla="*/ 3450906 h 3517861"/>
              <a:gd name="connsiteX0" fmla="*/ 0 w 1432251"/>
              <a:gd name="connsiteY0" fmla="*/ 3530817 h 3597772"/>
              <a:gd name="connsiteX1" fmla="*/ 1429074 w 1432251"/>
              <a:gd name="connsiteY1" fmla="*/ 3597772 h 3597772"/>
              <a:gd name="connsiteX2" fmla="*/ 1432251 w 1432251"/>
              <a:gd name="connsiteY2" fmla="*/ 0 h 3597772"/>
              <a:gd name="connsiteX3" fmla="*/ 1022775 w 1432251"/>
              <a:gd name="connsiteY3" fmla="*/ 79911 h 3597772"/>
              <a:gd name="connsiteX4" fmla="*/ 0 w 1432251"/>
              <a:gd name="connsiteY4" fmla="*/ 3530817 h 3597772"/>
              <a:gd name="connsiteX0" fmla="*/ 0 w 1435428"/>
              <a:gd name="connsiteY0" fmla="*/ 3530817 h 3537322"/>
              <a:gd name="connsiteX1" fmla="*/ 1435428 w 1435428"/>
              <a:gd name="connsiteY1" fmla="*/ 3537322 h 3537322"/>
              <a:gd name="connsiteX2" fmla="*/ 1432251 w 1435428"/>
              <a:gd name="connsiteY2" fmla="*/ 0 h 3537322"/>
              <a:gd name="connsiteX3" fmla="*/ 1022775 w 1435428"/>
              <a:gd name="connsiteY3" fmla="*/ 79911 h 3537322"/>
              <a:gd name="connsiteX4" fmla="*/ 0 w 1435428"/>
              <a:gd name="connsiteY4" fmla="*/ 3530817 h 353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5428" h="3537322">
                <a:moveTo>
                  <a:pt x="0" y="3530817"/>
                </a:moveTo>
                <a:lnTo>
                  <a:pt x="1435428" y="3537322"/>
                </a:lnTo>
                <a:lnTo>
                  <a:pt x="1432251" y="0"/>
                </a:lnTo>
                <a:lnTo>
                  <a:pt x="1022775" y="79911"/>
                </a:lnTo>
                <a:lnTo>
                  <a:pt x="0" y="353081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BCCBD543-5F87-767D-C757-9207D263FD96}"/>
              </a:ext>
            </a:extLst>
          </p:cNvPr>
          <p:cNvSpPr>
            <a:spLocks/>
          </p:cNvSpPr>
          <p:nvPr userDrawn="1"/>
        </p:nvSpPr>
        <p:spPr>
          <a:xfrm flipV="1">
            <a:off x="10418064" y="-4399"/>
            <a:ext cx="1781152" cy="6886836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2396125"/>
              <a:gd name="connsiteY0" fmla="*/ 12526 h 7036676"/>
              <a:gd name="connsiteX1" fmla="*/ 2396125 w 2396125"/>
              <a:gd name="connsiteY1" fmla="*/ 0 h 7036676"/>
              <a:gd name="connsiteX2" fmla="*/ 2049284 w 2396125"/>
              <a:gd name="connsiteY2" fmla="*/ 7036676 h 7036676"/>
              <a:gd name="connsiteX3" fmla="*/ 1878904 w 2396125"/>
              <a:gd name="connsiteY3" fmla="*/ 6858000 h 7036676"/>
              <a:gd name="connsiteX4" fmla="*/ 0 w 2396125"/>
              <a:gd name="connsiteY4" fmla="*/ 12526 h 7036676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028263 w 2396125"/>
              <a:gd name="connsiteY2" fmla="*/ 6836979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2028263"/>
              <a:gd name="connsiteY0" fmla="*/ 0 h 6845474"/>
              <a:gd name="connsiteX1" fmla="*/ 1870607 w 2028263"/>
              <a:gd name="connsiteY1" fmla="*/ 523501 h 6845474"/>
              <a:gd name="connsiteX2" fmla="*/ 2028263 w 2028263"/>
              <a:gd name="connsiteY2" fmla="*/ 6824453 h 6845474"/>
              <a:gd name="connsiteX3" fmla="*/ 1878904 w 2028263"/>
              <a:gd name="connsiteY3" fmla="*/ 6845474 h 6845474"/>
              <a:gd name="connsiteX4" fmla="*/ 0 w 2028263"/>
              <a:gd name="connsiteY4" fmla="*/ 0 h 6845474"/>
              <a:gd name="connsiteX0" fmla="*/ 0 w 2028263"/>
              <a:gd name="connsiteY0" fmla="*/ 23037 h 6868511"/>
              <a:gd name="connsiteX1" fmla="*/ 2028262 w 2028263"/>
              <a:gd name="connsiteY1" fmla="*/ 0 h 6868511"/>
              <a:gd name="connsiteX2" fmla="*/ 2028263 w 2028263"/>
              <a:gd name="connsiteY2" fmla="*/ 6847490 h 6868511"/>
              <a:gd name="connsiteX3" fmla="*/ 1878904 w 2028263"/>
              <a:gd name="connsiteY3" fmla="*/ 6868511 h 6868511"/>
              <a:gd name="connsiteX4" fmla="*/ 0 w 2028263"/>
              <a:gd name="connsiteY4" fmla="*/ 23037 h 6868511"/>
              <a:gd name="connsiteX0" fmla="*/ 0 w 2034613"/>
              <a:gd name="connsiteY0" fmla="*/ 23037 h 6868511"/>
              <a:gd name="connsiteX1" fmla="*/ 2028262 w 2034613"/>
              <a:gd name="connsiteY1" fmla="*/ 0 h 6868511"/>
              <a:gd name="connsiteX2" fmla="*/ 2034613 w 2034613"/>
              <a:gd name="connsiteY2" fmla="*/ 6860190 h 6868511"/>
              <a:gd name="connsiteX3" fmla="*/ 1878904 w 2034613"/>
              <a:gd name="connsiteY3" fmla="*/ 6868511 h 6868511"/>
              <a:gd name="connsiteX4" fmla="*/ 0 w 2034613"/>
              <a:gd name="connsiteY4" fmla="*/ 23037 h 6868511"/>
              <a:gd name="connsiteX0" fmla="*/ 0 w 2034613"/>
              <a:gd name="connsiteY0" fmla="*/ 3987 h 6849461"/>
              <a:gd name="connsiteX1" fmla="*/ 2034612 w 2034613"/>
              <a:gd name="connsiteY1" fmla="*/ 0 h 6849461"/>
              <a:gd name="connsiteX2" fmla="*/ 2034613 w 2034613"/>
              <a:gd name="connsiteY2" fmla="*/ 6841140 h 6849461"/>
              <a:gd name="connsiteX3" fmla="*/ 1878904 w 2034613"/>
              <a:gd name="connsiteY3" fmla="*/ 6849461 h 6849461"/>
              <a:gd name="connsiteX4" fmla="*/ 0 w 2034613"/>
              <a:gd name="connsiteY4" fmla="*/ 3987 h 6849461"/>
              <a:gd name="connsiteX0" fmla="*/ 0 w 2047313"/>
              <a:gd name="connsiteY0" fmla="*/ 0 h 6858174"/>
              <a:gd name="connsiteX1" fmla="*/ 2047312 w 2047313"/>
              <a:gd name="connsiteY1" fmla="*/ 8713 h 6858174"/>
              <a:gd name="connsiteX2" fmla="*/ 2047313 w 2047313"/>
              <a:gd name="connsiteY2" fmla="*/ 6849853 h 6858174"/>
              <a:gd name="connsiteX3" fmla="*/ 1891604 w 2047313"/>
              <a:gd name="connsiteY3" fmla="*/ 6858174 h 6858174"/>
              <a:gd name="connsiteX4" fmla="*/ 0 w 2047313"/>
              <a:gd name="connsiteY4" fmla="*/ 0 h 6858174"/>
              <a:gd name="connsiteX0" fmla="*/ 0 w 2053662"/>
              <a:gd name="connsiteY0" fmla="*/ 16687 h 6874861"/>
              <a:gd name="connsiteX1" fmla="*/ 2053662 w 2053662"/>
              <a:gd name="connsiteY1" fmla="*/ 0 h 6874861"/>
              <a:gd name="connsiteX2" fmla="*/ 2047313 w 2053662"/>
              <a:gd name="connsiteY2" fmla="*/ 6866540 h 6874861"/>
              <a:gd name="connsiteX3" fmla="*/ 1891604 w 2053662"/>
              <a:gd name="connsiteY3" fmla="*/ 6874861 h 6874861"/>
              <a:gd name="connsiteX4" fmla="*/ 0 w 2053662"/>
              <a:gd name="connsiteY4" fmla="*/ 16687 h 6874861"/>
              <a:gd name="connsiteX0" fmla="*/ 0 w 2053662"/>
              <a:gd name="connsiteY0" fmla="*/ 16687 h 6879272"/>
              <a:gd name="connsiteX1" fmla="*/ 2053662 w 2053662"/>
              <a:gd name="connsiteY1" fmla="*/ 0 h 6879272"/>
              <a:gd name="connsiteX2" fmla="*/ 2047313 w 2053662"/>
              <a:gd name="connsiteY2" fmla="*/ 6879272 h 6879272"/>
              <a:gd name="connsiteX3" fmla="*/ 1891604 w 2053662"/>
              <a:gd name="connsiteY3" fmla="*/ 6874861 h 6879272"/>
              <a:gd name="connsiteX4" fmla="*/ 0 w 2053662"/>
              <a:gd name="connsiteY4" fmla="*/ 16687 h 6879272"/>
              <a:gd name="connsiteX0" fmla="*/ 0 w 2053662"/>
              <a:gd name="connsiteY0" fmla="*/ 16687 h 6893958"/>
              <a:gd name="connsiteX1" fmla="*/ 2053662 w 2053662"/>
              <a:gd name="connsiteY1" fmla="*/ 0 h 6893958"/>
              <a:gd name="connsiteX2" fmla="*/ 2047313 w 2053662"/>
              <a:gd name="connsiteY2" fmla="*/ 6879272 h 6893958"/>
              <a:gd name="connsiteX3" fmla="*/ 1891604 w 2053662"/>
              <a:gd name="connsiteY3" fmla="*/ 6893958 h 6893958"/>
              <a:gd name="connsiteX4" fmla="*/ 0 w 2053662"/>
              <a:gd name="connsiteY4" fmla="*/ 16687 h 6893958"/>
              <a:gd name="connsiteX0" fmla="*/ 0 w 2053662"/>
              <a:gd name="connsiteY0" fmla="*/ 0 h 6899358"/>
              <a:gd name="connsiteX1" fmla="*/ 2053662 w 2053662"/>
              <a:gd name="connsiteY1" fmla="*/ 5400 h 6899358"/>
              <a:gd name="connsiteX2" fmla="*/ 2047313 w 2053662"/>
              <a:gd name="connsiteY2" fmla="*/ 6884672 h 6899358"/>
              <a:gd name="connsiteX3" fmla="*/ 1891604 w 2053662"/>
              <a:gd name="connsiteY3" fmla="*/ 6899358 h 6899358"/>
              <a:gd name="connsiteX4" fmla="*/ 0 w 2053662"/>
              <a:gd name="connsiteY4" fmla="*/ 0 h 6899358"/>
              <a:gd name="connsiteX0" fmla="*/ 0 w 2053662"/>
              <a:gd name="connsiteY0" fmla="*/ 0 h 6899358"/>
              <a:gd name="connsiteX1" fmla="*/ 2053662 w 2053662"/>
              <a:gd name="connsiteY1" fmla="*/ 5400 h 6899358"/>
              <a:gd name="connsiteX2" fmla="*/ 2047313 w 2053662"/>
              <a:gd name="connsiteY2" fmla="*/ 6884672 h 6899358"/>
              <a:gd name="connsiteX3" fmla="*/ 1891604 w 2053662"/>
              <a:gd name="connsiteY3" fmla="*/ 6899358 h 6899358"/>
              <a:gd name="connsiteX4" fmla="*/ 0 w 2053662"/>
              <a:gd name="connsiteY4" fmla="*/ 0 h 6899358"/>
              <a:gd name="connsiteX0" fmla="*/ 0 w 2062016"/>
              <a:gd name="connsiteY0" fmla="*/ 0 h 6903769"/>
              <a:gd name="connsiteX1" fmla="*/ 2053662 w 2062016"/>
              <a:gd name="connsiteY1" fmla="*/ 5400 h 6903769"/>
              <a:gd name="connsiteX2" fmla="*/ 2062016 w 2062016"/>
              <a:gd name="connsiteY2" fmla="*/ 6903769 h 6903769"/>
              <a:gd name="connsiteX3" fmla="*/ 1891604 w 2062016"/>
              <a:gd name="connsiteY3" fmla="*/ 6899358 h 6903769"/>
              <a:gd name="connsiteX4" fmla="*/ 0 w 2062016"/>
              <a:gd name="connsiteY4" fmla="*/ 0 h 690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2016" h="6903769">
                <a:moveTo>
                  <a:pt x="0" y="0"/>
                </a:moveTo>
                <a:lnTo>
                  <a:pt x="2053662" y="5400"/>
                </a:lnTo>
                <a:cubicBezTo>
                  <a:pt x="2053662" y="2287897"/>
                  <a:pt x="2062016" y="4621272"/>
                  <a:pt x="2062016" y="6903769"/>
                </a:cubicBezTo>
                <a:lnTo>
                  <a:pt x="1891604" y="68993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C27E07-8B41-CB2F-B67A-0FF70456B396}"/>
              </a:ext>
            </a:extLst>
          </p:cNvPr>
          <p:cNvSpPr/>
          <p:nvPr userDrawn="1"/>
        </p:nvSpPr>
        <p:spPr>
          <a:xfrm>
            <a:off x="0" y="5486399"/>
            <a:ext cx="2247900" cy="1338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EABFB1-8A2D-1AF6-B5AF-43D4F57D1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1638301"/>
            <a:ext cx="8496300" cy="2247900"/>
          </a:xfrm>
          <a:prstGeom prst="rect">
            <a:avLst/>
          </a:prstGeom>
          <a:noFill/>
        </p:spPr>
        <p:txBody>
          <a:bodyPr lIns="45720" rIns="45720" anchor="b">
            <a:noAutofit/>
          </a:bodyPr>
          <a:lstStyle>
            <a:lvl1pPr algn="ctr">
              <a:defRPr sz="5400"/>
            </a:lvl1pPr>
          </a:lstStyle>
          <a:p>
            <a:pPr lvl="0"/>
            <a:r>
              <a:rPr lang="en-US" dirty="0"/>
              <a:t>54 PT HELVETICA NEUE BOLD CONDENSED ITALIC </a:t>
            </a:r>
            <a:br>
              <a:rPr lang="en-US" dirty="0"/>
            </a:br>
            <a:r>
              <a:rPr lang="en-US" dirty="0"/>
              <a:t>IN ALL-CAPS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BDE8C-085A-23E2-37B1-7AA133F51F3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866900" y="3886201"/>
            <a:ext cx="84963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32PT HELVETICA NEUE BOLD CONDENSED </a:t>
            </a:r>
            <a:br>
              <a:rPr lang="en-US" dirty="0"/>
            </a:br>
            <a:r>
              <a:rPr lang="en-US" dirty="0"/>
              <a:t>IN ALL-CAPS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F65DF-5549-368C-117A-3088FBC9C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CF0EE936-3175-9F87-F00D-2D0054EBCB98}"/>
              </a:ext>
            </a:extLst>
          </p:cNvPr>
          <p:cNvSpPr>
            <a:spLocks/>
          </p:cNvSpPr>
          <p:nvPr userDrawn="1"/>
        </p:nvSpPr>
        <p:spPr>
          <a:xfrm rot="10800000" flipV="1">
            <a:off x="-5463" y="5784787"/>
            <a:ext cx="1434604" cy="1114739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  <a:gd name="connsiteX0" fmla="*/ 0 w 2278163"/>
              <a:gd name="connsiteY0" fmla="*/ 0 h 10649530"/>
              <a:gd name="connsiteX1" fmla="*/ 2278163 w 2278163"/>
              <a:gd name="connsiteY1" fmla="*/ 10649531 h 10649530"/>
              <a:gd name="connsiteX2" fmla="*/ 2278163 w 2278163"/>
              <a:gd name="connsiteY2" fmla="*/ 6834972 h 10649530"/>
              <a:gd name="connsiteX3" fmla="*/ 1710832 w 2278163"/>
              <a:gd name="connsiteY3" fmla="*/ 6801621 h 10649530"/>
              <a:gd name="connsiteX4" fmla="*/ 0 w 2278163"/>
              <a:gd name="connsiteY4" fmla="*/ 0 h 10649530"/>
              <a:gd name="connsiteX0" fmla="*/ 0 w 1889057"/>
              <a:gd name="connsiteY0" fmla="*/ 3837583 h 3847909"/>
              <a:gd name="connsiteX1" fmla="*/ 1889057 w 1889057"/>
              <a:gd name="connsiteY1" fmla="*/ 3847910 h 3847909"/>
              <a:gd name="connsiteX2" fmla="*/ 1889057 w 1889057"/>
              <a:gd name="connsiteY2" fmla="*/ 33351 h 3847909"/>
              <a:gd name="connsiteX3" fmla="*/ 1321726 w 1889057"/>
              <a:gd name="connsiteY3" fmla="*/ 0 h 3847909"/>
              <a:gd name="connsiteX4" fmla="*/ 0 w 1889057"/>
              <a:gd name="connsiteY4" fmla="*/ 3837583 h 3847909"/>
              <a:gd name="connsiteX0" fmla="*/ 0 w 1889057"/>
              <a:gd name="connsiteY0" fmla="*/ 3857733 h 3868059"/>
              <a:gd name="connsiteX1" fmla="*/ 1889057 w 1889057"/>
              <a:gd name="connsiteY1" fmla="*/ 3868060 h 3868059"/>
              <a:gd name="connsiteX2" fmla="*/ 1889057 w 1889057"/>
              <a:gd name="connsiteY2" fmla="*/ 53501 h 3868059"/>
              <a:gd name="connsiteX3" fmla="*/ 1490098 w 1889057"/>
              <a:gd name="connsiteY3" fmla="*/ 0 h 3868059"/>
              <a:gd name="connsiteX4" fmla="*/ 0 w 1889057"/>
              <a:gd name="connsiteY4" fmla="*/ 3857733 h 3868059"/>
              <a:gd name="connsiteX0" fmla="*/ 0 w 1129796"/>
              <a:gd name="connsiteY0" fmla="*/ 2658808 h 3868059"/>
              <a:gd name="connsiteX1" fmla="*/ 1129796 w 1129796"/>
              <a:gd name="connsiteY1" fmla="*/ 3868060 h 3868059"/>
              <a:gd name="connsiteX2" fmla="*/ 1129796 w 1129796"/>
              <a:gd name="connsiteY2" fmla="*/ 53501 h 3868059"/>
              <a:gd name="connsiteX3" fmla="*/ 730837 w 1129796"/>
              <a:gd name="connsiteY3" fmla="*/ 0 h 3868059"/>
              <a:gd name="connsiteX4" fmla="*/ 0 w 1129796"/>
              <a:gd name="connsiteY4" fmla="*/ 2658808 h 3868059"/>
              <a:gd name="connsiteX0" fmla="*/ 63369 w 398959"/>
              <a:gd name="connsiteY0" fmla="*/ 2769633 h 3868059"/>
              <a:gd name="connsiteX1" fmla="*/ 398959 w 398959"/>
              <a:gd name="connsiteY1" fmla="*/ 3868060 h 3868059"/>
              <a:gd name="connsiteX2" fmla="*/ 398959 w 398959"/>
              <a:gd name="connsiteY2" fmla="*/ 53501 h 3868059"/>
              <a:gd name="connsiteX3" fmla="*/ 0 w 398959"/>
              <a:gd name="connsiteY3" fmla="*/ 0 h 3868059"/>
              <a:gd name="connsiteX4" fmla="*/ 63369 w 398959"/>
              <a:gd name="connsiteY4" fmla="*/ 2769633 h 3868059"/>
              <a:gd name="connsiteX0" fmla="*/ 0 w 2136849"/>
              <a:gd name="connsiteY0" fmla="*/ 3384208 h 3868059"/>
              <a:gd name="connsiteX1" fmla="*/ 2136849 w 2136849"/>
              <a:gd name="connsiteY1" fmla="*/ 3868060 h 3868059"/>
              <a:gd name="connsiteX2" fmla="*/ 2136849 w 2136849"/>
              <a:gd name="connsiteY2" fmla="*/ 53501 h 3868059"/>
              <a:gd name="connsiteX3" fmla="*/ 1737890 w 2136849"/>
              <a:gd name="connsiteY3" fmla="*/ 0 h 3868059"/>
              <a:gd name="connsiteX4" fmla="*/ 0 w 2136849"/>
              <a:gd name="connsiteY4" fmla="*/ 3384208 h 3868059"/>
              <a:gd name="connsiteX0" fmla="*/ 0 w 2136849"/>
              <a:gd name="connsiteY0" fmla="*/ 3384208 h 3384208"/>
              <a:gd name="connsiteX1" fmla="*/ 2133672 w 2136849"/>
              <a:gd name="connsiteY1" fmla="*/ 3313934 h 3384208"/>
              <a:gd name="connsiteX2" fmla="*/ 2136849 w 2136849"/>
              <a:gd name="connsiteY2" fmla="*/ 53501 h 3384208"/>
              <a:gd name="connsiteX3" fmla="*/ 1737890 w 2136849"/>
              <a:gd name="connsiteY3" fmla="*/ 0 h 3384208"/>
              <a:gd name="connsiteX4" fmla="*/ 0 w 2136849"/>
              <a:gd name="connsiteY4" fmla="*/ 3384208 h 3384208"/>
              <a:gd name="connsiteX0" fmla="*/ 0 w 2136849"/>
              <a:gd name="connsiteY0" fmla="*/ 3384208 h 3384459"/>
              <a:gd name="connsiteX1" fmla="*/ 2133672 w 2136849"/>
              <a:gd name="connsiteY1" fmla="*/ 3384459 h 3384459"/>
              <a:gd name="connsiteX2" fmla="*/ 2136849 w 2136849"/>
              <a:gd name="connsiteY2" fmla="*/ 53501 h 3384459"/>
              <a:gd name="connsiteX3" fmla="*/ 1737890 w 2136849"/>
              <a:gd name="connsiteY3" fmla="*/ 0 h 3384459"/>
              <a:gd name="connsiteX4" fmla="*/ 0 w 2136849"/>
              <a:gd name="connsiteY4" fmla="*/ 3384208 h 3384459"/>
              <a:gd name="connsiteX0" fmla="*/ 0 w 1127276"/>
              <a:gd name="connsiteY0" fmla="*/ 2683823 h 3384459"/>
              <a:gd name="connsiteX1" fmla="*/ 1124099 w 1127276"/>
              <a:gd name="connsiteY1" fmla="*/ 3384459 h 3384459"/>
              <a:gd name="connsiteX2" fmla="*/ 1127276 w 1127276"/>
              <a:gd name="connsiteY2" fmla="*/ 53501 h 3384459"/>
              <a:gd name="connsiteX3" fmla="*/ 728317 w 1127276"/>
              <a:gd name="connsiteY3" fmla="*/ 0 h 3384459"/>
              <a:gd name="connsiteX4" fmla="*/ 0 w 1127276"/>
              <a:gd name="connsiteY4" fmla="*/ 2683823 h 3384459"/>
              <a:gd name="connsiteX0" fmla="*/ 0 w 1432251"/>
              <a:gd name="connsiteY0" fmla="*/ 3317504 h 3384459"/>
              <a:gd name="connsiteX1" fmla="*/ 1429074 w 1432251"/>
              <a:gd name="connsiteY1" fmla="*/ 3384459 h 3384459"/>
              <a:gd name="connsiteX2" fmla="*/ 1432251 w 1432251"/>
              <a:gd name="connsiteY2" fmla="*/ 53501 h 3384459"/>
              <a:gd name="connsiteX3" fmla="*/ 1033292 w 1432251"/>
              <a:gd name="connsiteY3" fmla="*/ 0 h 3384459"/>
              <a:gd name="connsiteX4" fmla="*/ 0 w 1432251"/>
              <a:gd name="connsiteY4" fmla="*/ 3317504 h 3384459"/>
              <a:gd name="connsiteX0" fmla="*/ 0 w 1432251"/>
              <a:gd name="connsiteY0" fmla="*/ 3450910 h 3517865"/>
              <a:gd name="connsiteX1" fmla="*/ 1429074 w 1432251"/>
              <a:gd name="connsiteY1" fmla="*/ 3517865 h 3517865"/>
              <a:gd name="connsiteX2" fmla="*/ 1432251 w 1432251"/>
              <a:gd name="connsiteY2" fmla="*/ 186907 h 3517865"/>
              <a:gd name="connsiteX3" fmla="*/ 1054324 w 1432251"/>
              <a:gd name="connsiteY3" fmla="*/ 0 h 3517865"/>
              <a:gd name="connsiteX4" fmla="*/ 0 w 1432251"/>
              <a:gd name="connsiteY4" fmla="*/ 3450910 h 3517865"/>
              <a:gd name="connsiteX0" fmla="*/ 0 w 1432251"/>
              <a:gd name="connsiteY0" fmla="*/ 3751075 h 3818030"/>
              <a:gd name="connsiteX1" fmla="*/ 1429074 w 1432251"/>
              <a:gd name="connsiteY1" fmla="*/ 3818030 h 3818030"/>
              <a:gd name="connsiteX2" fmla="*/ 1432251 w 1432251"/>
              <a:gd name="connsiteY2" fmla="*/ 487072 h 3818030"/>
              <a:gd name="connsiteX3" fmla="*/ 938644 w 1432251"/>
              <a:gd name="connsiteY3" fmla="*/ 0 h 3818030"/>
              <a:gd name="connsiteX4" fmla="*/ 0 w 1432251"/>
              <a:gd name="connsiteY4" fmla="*/ 3751075 h 3818030"/>
              <a:gd name="connsiteX0" fmla="*/ 0 w 1432251"/>
              <a:gd name="connsiteY0" fmla="*/ 3264003 h 3330958"/>
              <a:gd name="connsiteX1" fmla="*/ 1429074 w 1432251"/>
              <a:gd name="connsiteY1" fmla="*/ 3330958 h 3330958"/>
              <a:gd name="connsiteX2" fmla="*/ 1432251 w 1432251"/>
              <a:gd name="connsiteY2" fmla="*/ 0 h 3330958"/>
              <a:gd name="connsiteX3" fmla="*/ 970193 w 1432251"/>
              <a:gd name="connsiteY3" fmla="*/ 146612 h 3330958"/>
              <a:gd name="connsiteX4" fmla="*/ 0 w 1432251"/>
              <a:gd name="connsiteY4" fmla="*/ 3264003 h 3330958"/>
              <a:gd name="connsiteX0" fmla="*/ 0 w 1432251"/>
              <a:gd name="connsiteY0" fmla="*/ 3450906 h 3517861"/>
              <a:gd name="connsiteX1" fmla="*/ 1429074 w 1432251"/>
              <a:gd name="connsiteY1" fmla="*/ 3517861 h 3517861"/>
              <a:gd name="connsiteX2" fmla="*/ 1432251 w 1432251"/>
              <a:gd name="connsiteY2" fmla="*/ 186903 h 3517861"/>
              <a:gd name="connsiteX3" fmla="*/ 1022775 w 1432251"/>
              <a:gd name="connsiteY3" fmla="*/ 0 h 3517861"/>
              <a:gd name="connsiteX4" fmla="*/ 0 w 1432251"/>
              <a:gd name="connsiteY4" fmla="*/ 3450906 h 3517861"/>
              <a:gd name="connsiteX0" fmla="*/ 0 w 1432251"/>
              <a:gd name="connsiteY0" fmla="*/ 3530817 h 3597772"/>
              <a:gd name="connsiteX1" fmla="*/ 1429074 w 1432251"/>
              <a:gd name="connsiteY1" fmla="*/ 3597772 h 3597772"/>
              <a:gd name="connsiteX2" fmla="*/ 1432251 w 1432251"/>
              <a:gd name="connsiteY2" fmla="*/ 0 h 3597772"/>
              <a:gd name="connsiteX3" fmla="*/ 1022775 w 1432251"/>
              <a:gd name="connsiteY3" fmla="*/ 79911 h 3597772"/>
              <a:gd name="connsiteX4" fmla="*/ 0 w 1432251"/>
              <a:gd name="connsiteY4" fmla="*/ 3530817 h 3597772"/>
              <a:gd name="connsiteX0" fmla="*/ 0 w 1435428"/>
              <a:gd name="connsiteY0" fmla="*/ 3530817 h 3537322"/>
              <a:gd name="connsiteX1" fmla="*/ 1435428 w 1435428"/>
              <a:gd name="connsiteY1" fmla="*/ 3537322 h 3537322"/>
              <a:gd name="connsiteX2" fmla="*/ 1432251 w 1435428"/>
              <a:gd name="connsiteY2" fmla="*/ 0 h 3537322"/>
              <a:gd name="connsiteX3" fmla="*/ 1022775 w 1435428"/>
              <a:gd name="connsiteY3" fmla="*/ 79911 h 3537322"/>
              <a:gd name="connsiteX4" fmla="*/ 0 w 1435428"/>
              <a:gd name="connsiteY4" fmla="*/ 3530817 h 353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5428" h="3537322">
                <a:moveTo>
                  <a:pt x="0" y="3530817"/>
                </a:moveTo>
                <a:lnTo>
                  <a:pt x="1435428" y="3537322"/>
                </a:lnTo>
                <a:lnTo>
                  <a:pt x="1432251" y="0"/>
                </a:lnTo>
                <a:lnTo>
                  <a:pt x="1022775" y="79911"/>
                </a:lnTo>
                <a:lnTo>
                  <a:pt x="0" y="3530817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8" name="Rectangle 22">
            <a:extLst>
              <a:ext uri="{FF2B5EF4-FFF2-40B4-BE49-F238E27FC236}">
                <a16:creationId xmlns:a16="http://schemas.microsoft.com/office/drawing/2014/main" id="{B54BBAB5-87FF-FD8B-50DE-D531D5BF5AD5}"/>
              </a:ext>
            </a:extLst>
          </p:cNvPr>
          <p:cNvSpPr>
            <a:spLocks/>
          </p:cNvSpPr>
          <p:nvPr userDrawn="1"/>
        </p:nvSpPr>
        <p:spPr>
          <a:xfrm rot="10800000" flipV="1">
            <a:off x="-866" y="0"/>
            <a:ext cx="1774802" cy="6908799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2396125"/>
              <a:gd name="connsiteY0" fmla="*/ 12526 h 7036676"/>
              <a:gd name="connsiteX1" fmla="*/ 2396125 w 2396125"/>
              <a:gd name="connsiteY1" fmla="*/ 0 h 7036676"/>
              <a:gd name="connsiteX2" fmla="*/ 2049284 w 2396125"/>
              <a:gd name="connsiteY2" fmla="*/ 7036676 h 7036676"/>
              <a:gd name="connsiteX3" fmla="*/ 1878904 w 2396125"/>
              <a:gd name="connsiteY3" fmla="*/ 6858000 h 7036676"/>
              <a:gd name="connsiteX4" fmla="*/ 0 w 2396125"/>
              <a:gd name="connsiteY4" fmla="*/ 12526 h 7036676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028263 w 2396125"/>
              <a:gd name="connsiteY2" fmla="*/ 6836979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2028263"/>
              <a:gd name="connsiteY0" fmla="*/ 0 h 6845474"/>
              <a:gd name="connsiteX1" fmla="*/ 1870607 w 2028263"/>
              <a:gd name="connsiteY1" fmla="*/ 523501 h 6845474"/>
              <a:gd name="connsiteX2" fmla="*/ 2028263 w 2028263"/>
              <a:gd name="connsiteY2" fmla="*/ 6824453 h 6845474"/>
              <a:gd name="connsiteX3" fmla="*/ 1878904 w 2028263"/>
              <a:gd name="connsiteY3" fmla="*/ 6845474 h 6845474"/>
              <a:gd name="connsiteX4" fmla="*/ 0 w 2028263"/>
              <a:gd name="connsiteY4" fmla="*/ 0 h 6845474"/>
              <a:gd name="connsiteX0" fmla="*/ 0 w 2028263"/>
              <a:gd name="connsiteY0" fmla="*/ 23037 h 6868511"/>
              <a:gd name="connsiteX1" fmla="*/ 2028262 w 2028263"/>
              <a:gd name="connsiteY1" fmla="*/ 0 h 6868511"/>
              <a:gd name="connsiteX2" fmla="*/ 2028263 w 2028263"/>
              <a:gd name="connsiteY2" fmla="*/ 6847490 h 6868511"/>
              <a:gd name="connsiteX3" fmla="*/ 1878904 w 2028263"/>
              <a:gd name="connsiteY3" fmla="*/ 6868511 h 6868511"/>
              <a:gd name="connsiteX4" fmla="*/ 0 w 2028263"/>
              <a:gd name="connsiteY4" fmla="*/ 23037 h 6868511"/>
              <a:gd name="connsiteX0" fmla="*/ 0 w 2034613"/>
              <a:gd name="connsiteY0" fmla="*/ 23037 h 6868511"/>
              <a:gd name="connsiteX1" fmla="*/ 2028262 w 2034613"/>
              <a:gd name="connsiteY1" fmla="*/ 0 h 6868511"/>
              <a:gd name="connsiteX2" fmla="*/ 2034613 w 2034613"/>
              <a:gd name="connsiteY2" fmla="*/ 6860190 h 6868511"/>
              <a:gd name="connsiteX3" fmla="*/ 1878904 w 2034613"/>
              <a:gd name="connsiteY3" fmla="*/ 6868511 h 6868511"/>
              <a:gd name="connsiteX4" fmla="*/ 0 w 2034613"/>
              <a:gd name="connsiteY4" fmla="*/ 23037 h 6868511"/>
              <a:gd name="connsiteX0" fmla="*/ 0 w 2034613"/>
              <a:gd name="connsiteY0" fmla="*/ 3987 h 6849461"/>
              <a:gd name="connsiteX1" fmla="*/ 2034612 w 2034613"/>
              <a:gd name="connsiteY1" fmla="*/ 0 h 6849461"/>
              <a:gd name="connsiteX2" fmla="*/ 2034613 w 2034613"/>
              <a:gd name="connsiteY2" fmla="*/ 6841140 h 6849461"/>
              <a:gd name="connsiteX3" fmla="*/ 1878904 w 2034613"/>
              <a:gd name="connsiteY3" fmla="*/ 6849461 h 6849461"/>
              <a:gd name="connsiteX4" fmla="*/ 0 w 2034613"/>
              <a:gd name="connsiteY4" fmla="*/ 3987 h 6849461"/>
              <a:gd name="connsiteX0" fmla="*/ 0 w 2047313"/>
              <a:gd name="connsiteY0" fmla="*/ 0 h 6858174"/>
              <a:gd name="connsiteX1" fmla="*/ 2047312 w 2047313"/>
              <a:gd name="connsiteY1" fmla="*/ 8713 h 6858174"/>
              <a:gd name="connsiteX2" fmla="*/ 2047313 w 2047313"/>
              <a:gd name="connsiteY2" fmla="*/ 6849853 h 6858174"/>
              <a:gd name="connsiteX3" fmla="*/ 1891604 w 2047313"/>
              <a:gd name="connsiteY3" fmla="*/ 6858174 h 6858174"/>
              <a:gd name="connsiteX4" fmla="*/ 0 w 2047313"/>
              <a:gd name="connsiteY4" fmla="*/ 0 h 6858174"/>
              <a:gd name="connsiteX0" fmla="*/ 0 w 2053662"/>
              <a:gd name="connsiteY0" fmla="*/ 16687 h 6874861"/>
              <a:gd name="connsiteX1" fmla="*/ 2053662 w 2053662"/>
              <a:gd name="connsiteY1" fmla="*/ 0 h 6874861"/>
              <a:gd name="connsiteX2" fmla="*/ 2047313 w 2053662"/>
              <a:gd name="connsiteY2" fmla="*/ 6866540 h 6874861"/>
              <a:gd name="connsiteX3" fmla="*/ 1891604 w 2053662"/>
              <a:gd name="connsiteY3" fmla="*/ 6874861 h 6874861"/>
              <a:gd name="connsiteX4" fmla="*/ 0 w 2053662"/>
              <a:gd name="connsiteY4" fmla="*/ 16687 h 6874861"/>
              <a:gd name="connsiteX0" fmla="*/ 0 w 2053662"/>
              <a:gd name="connsiteY0" fmla="*/ 16687 h 6879272"/>
              <a:gd name="connsiteX1" fmla="*/ 2053662 w 2053662"/>
              <a:gd name="connsiteY1" fmla="*/ 0 h 6879272"/>
              <a:gd name="connsiteX2" fmla="*/ 2047313 w 2053662"/>
              <a:gd name="connsiteY2" fmla="*/ 6879272 h 6879272"/>
              <a:gd name="connsiteX3" fmla="*/ 1891604 w 2053662"/>
              <a:gd name="connsiteY3" fmla="*/ 6874861 h 6879272"/>
              <a:gd name="connsiteX4" fmla="*/ 0 w 2053662"/>
              <a:gd name="connsiteY4" fmla="*/ 16687 h 6879272"/>
              <a:gd name="connsiteX0" fmla="*/ 0 w 2053662"/>
              <a:gd name="connsiteY0" fmla="*/ 16687 h 6893958"/>
              <a:gd name="connsiteX1" fmla="*/ 2053662 w 2053662"/>
              <a:gd name="connsiteY1" fmla="*/ 0 h 6893958"/>
              <a:gd name="connsiteX2" fmla="*/ 2047313 w 2053662"/>
              <a:gd name="connsiteY2" fmla="*/ 6879272 h 6893958"/>
              <a:gd name="connsiteX3" fmla="*/ 1891604 w 2053662"/>
              <a:gd name="connsiteY3" fmla="*/ 6893958 h 6893958"/>
              <a:gd name="connsiteX4" fmla="*/ 0 w 2053662"/>
              <a:gd name="connsiteY4" fmla="*/ 16687 h 6893958"/>
              <a:gd name="connsiteX0" fmla="*/ 0 w 2053662"/>
              <a:gd name="connsiteY0" fmla="*/ 10321 h 6893958"/>
              <a:gd name="connsiteX1" fmla="*/ 2053662 w 2053662"/>
              <a:gd name="connsiteY1" fmla="*/ 0 h 6893958"/>
              <a:gd name="connsiteX2" fmla="*/ 2047313 w 2053662"/>
              <a:gd name="connsiteY2" fmla="*/ 6879272 h 6893958"/>
              <a:gd name="connsiteX3" fmla="*/ 1891604 w 2053662"/>
              <a:gd name="connsiteY3" fmla="*/ 6893958 h 6893958"/>
              <a:gd name="connsiteX4" fmla="*/ 0 w 2053662"/>
              <a:gd name="connsiteY4" fmla="*/ 10321 h 6893958"/>
              <a:gd name="connsiteX0" fmla="*/ 0 w 2054665"/>
              <a:gd name="connsiteY0" fmla="*/ 10321 h 6911100"/>
              <a:gd name="connsiteX1" fmla="*/ 2053662 w 2054665"/>
              <a:gd name="connsiteY1" fmla="*/ 0 h 6911100"/>
              <a:gd name="connsiteX2" fmla="*/ 2054665 w 2054665"/>
              <a:gd name="connsiteY2" fmla="*/ 6911100 h 6911100"/>
              <a:gd name="connsiteX3" fmla="*/ 1891604 w 2054665"/>
              <a:gd name="connsiteY3" fmla="*/ 6893958 h 6911100"/>
              <a:gd name="connsiteX4" fmla="*/ 0 w 2054665"/>
              <a:gd name="connsiteY4" fmla="*/ 10321 h 6911100"/>
              <a:gd name="connsiteX0" fmla="*/ 0 w 2054665"/>
              <a:gd name="connsiteY0" fmla="*/ 10321 h 6925786"/>
              <a:gd name="connsiteX1" fmla="*/ 2053662 w 2054665"/>
              <a:gd name="connsiteY1" fmla="*/ 0 h 6925786"/>
              <a:gd name="connsiteX2" fmla="*/ 2054665 w 2054665"/>
              <a:gd name="connsiteY2" fmla="*/ 6911100 h 6925786"/>
              <a:gd name="connsiteX3" fmla="*/ 1906306 w 2054665"/>
              <a:gd name="connsiteY3" fmla="*/ 6925786 h 6925786"/>
              <a:gd name="connsiteX4" fmla="*/ 0 w 2054665"/>
              <a:gd name="connsiteY4" fmla="*/ 10321 h 6925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4665" h="6925786">
                <a:moveTo>
                  <a:pt x="0" y="10321"/>
                </a:moveTo>
                <a:lnTo>
                  <a:pt x="2053662" y="0"/>
                </a:lnTo>
                <a:cubicBezTo>
                  <a:pt x="2053662" y="2282497"/>
                  <a:pt x="2054665" y="4628603"/>
                  <a:pt x="2054665" y="6911100"/>
                </a:cubicBezTo>
                <a:lnTo>
                  <a:pt x="1906306" y="6925786"/>
                </a:lnTo>
                <a:lnTo>
                  <a:pt x="0" y="10321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5" b="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36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>
            <a:extLst>
              <a:ext uri="{FF2B5EF4-FFF2-40B4-BE49-F238E27FC236}">
                <a16:creationId xmlns:a16="http://schemas.microsoft.com/office/drawing/2014/main" id="{526D49ED-4EE9-FCA5-D7E0-6845B13BDF14}"/>
              </a:ext>
            </a:extLst>
          </p:cNvPr>
          <p:cNvSpPr>
            <a:spLocks/>
          </p:cNvSpPr>
          <p:nvPr userDrawn="1"/>
        </p:nvSpPr>
        <p:spPr>
          <a:xfrm flipV="1">
            <a:off x="9766939" y="-1"/>
            <a:ext cx="2425061" cy="188436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  <a:gd name="connsiteX0" fmla="*/ 0 w 2278163"/>
              <a:gd name="connsiteY0" fmla="*/ 0 h 10649530"/>
              <a:gd name="connsiteX1" fmla="*/ 2278163 w 2278163"/>
              <a:gd name="connsiteY1" fmla="*/ 10649531 h 10649530"/>
              <a:gd name="connsiteX2" fmla="*/ 2278163 w 2278163"/>
              <a:gd name="connsiteY2" fmla="*/ 6834972 h 10649530"/>
              <a:gd name="connsiteX3" fmla="*/ 1710832 w 2278163"/>
              <a:gd name="connsiteY3" fmla="*/ 6801621 h 10649530"/>
              <a:gd name="connsiteX4" fmla="*/ 0 w 2278163"/>
              <a:gd name="connsiteY4" fmla="*/ 0 h 10649530"/>
              <a:gd name="connsiteX0" fmla="*/ 0 w 1889057"/>
              <a:gd name="connsiteY0" fmla="*/ 3837583 h 3847909"/>
              <a:gd name="connsiteX1" fmla="*/ 1889057 w 1889057"/>
              <a:gd name="connsiteY1" fmla="*/ 3847910 h 3847909"/>
              <a:gd name="connsiteX2" fmla="*/ 1889057 w 1889057"/>
              <a:gd name="connsiteY2" fmla="*/ 33351 h 3847909"/>
              <a:gd name="connsiteX3" fmla="*/ 1321726 w 1889057"/>
              <a:gd name="connsiteY3" fmla="*/ 0 h 3847909"/>
              <a:gd name="connsiteX4" fmla="*/ 0 w 1889057"/>
              <a:gd name="connsiteY4" fmla="*/ 3837583 h 3847909"/>
              <a:gd name="connsiteX0" fmla="*/ 0 w 1889057"/>
              <a:gd name="connsiteY0" fmla="*/ 3857733 h 3868059"/>
              <a:gd name="connsiteX1" fmla="*/ 1889057 w 1889057"/>
              <a:gd name="connsiteY1" fmla="*/ 3868060 h 3868059"/>
              <a:gd name="connsiteX2" fmla="*/ 1889057 w 1889057"/>
              <a:gd name="connsiteY2" fmla="*/ 53501 h 3868059"/>
              <a:gd name="connsiteX3" fmla="*/ 1490098 w 1889057"/>
              <a:gd name="connsiteY3" fmla="*/ 0 h 3868059"/>
              <a:gd name="connsiteX4" fmla="*/ 0 w 1889057"/>
              <a:gd name="connsiteY4" fmla="*/ 3857733 h 3868059"/>
              <a:gd name="connsiteX0" fmla="*/ 0 w 1129796"/>
              <a:gd name="connsiteY0" fmla="*/ 2658808 h 3868059"/>
              <a:gd name="connsiteX1" fmla="*/ 1129796 w 1129796"/>
              <a:gd name="connsiteY1" fmla="*/ 3868060 h 3868059"/>
              <a:gd name="connsiteX2" fmla="*/ 1129796 w 1129796"/>
              <a:gd name="connsiteY2" fmla="*/ 53501 h 3868059"/>
              <a:gd name="connsiteX3" fmla="*/ 730837 w 1129796"/>
              <a:gd name="connsiteY3" fmla="*/ 0 h 3868059"/>
              <a:gd name="connsiteX4" fmla="*/ 0 w 1129796"/>
              <a:gd name="connsiteY4" fmla="*/ 2658808 h 3868059"/>
              <a:gd name="connsiteX0" fmla="*/ 63369 w 398959"/>
              <a:gd name="connsiteY0" fmla="*/ 2769633 h 3868059"/>
              <a:gd name="connsiteX1" fmla="*/ 398959 w 398959"/>
              <a:gd name="connsiteY1" fmla="*/ 3868060 h 3868059"/>
              <a:gd name="connsiteX2" fmla="*/ 398959 w 398959"/>
              <a:gd name="connsiteY2" fmla="*/ 53501 h 3868059"/>
              <a:gd name="connsiteX3" fmla="*/ 0 w 398959"/>
              <a:gd name="connsiteY3" fmla="*/ 0 h 3868059"/>
              <a:gd name="connsiteX4" fmla="*/ 63369 w 398959"/>
              <a:gd name="connsiteY4" fmla="*/ 2769633 h 3868059"/>
              <a:gd name="connsiteX0" fmla="*/ 0 w 2136849"/>
              <a:gd name="connsiteY0" fmla="*/ 3384208 h 3868059"/>
              <a:gd name="connsiteX1" fmla="*/ 2136849 w 2136849"/>
              <a:gd name="connsiteY1" fmla="*/ 3868060 h 3868059"/>
              <a:gd name="connsiteX2" fmla="*/ 2136849 w 2136849"/>
              <a:gd name="connsiteY2" fmla="*/ 53501 h 3868059"/>
              <a:gd name="connsiteX3" fmla="*/ 1737890 w 2136849"/>
              <a:gd name="connsiteY3" fmla="*/ 0 h 3868059"/>
              <a:gd name="connsiteX4" fmla="*/ 0 w 2136849"/>
              <a:gd name="connsiteY4" fmla="*/ 3384208 h 3868059"/>
              <a:gd name="connsiteX0" fmla="*/ 0 w 2136849"/>
              <a:gd name="connsiteY0" fmla="*/ 3384208 h 3384208"/>
              <a:gd name="connsiteX1" fmla="*/ 2133672 w 2136849"/>
              <a:gd name="connsiteY1" fmla="*/ 3313934 h 3384208"/>
              <a:gd name="connsiteX2" fmla="*/ 2136849 w 2136849"/>
              <a:gd name="connsiteY2" fmla="*/ 53501 h 3384208"/>
              <a:gd name="connsiteX3" fmla="*/ 1737890 w 2136849"/>
              <a:gd name="connsiteY3" fmla="*/ 0 h 3384208"/>
              <a:gd name="connsiteX4" fmla="*/ 0 w 2136849"/>
              <a:gd name="connsiteY4" fmla="*/ 3384208 h 3384208"/>
              <a:gd name="connsiteX0" fmla="*/ 0 w 2136849"/>
              <a:gd name="connsiteY0" fmla="*/ 3384208 h 3384459"/>
              <a:gd name="connsiteX1" fmla="*/ 2133672 w 2136849"/>
              <a:gd name="connsiteY1" fmla="*/ 3384459 h 3384459"/>
              <a:gd name="connsiteX2" fmla="*/ 2136849 w 2136849"/>
              <a:gd name="connsiteY2" fmla="*/ 53501 h 3384459"/>
              <a:gd name="connsiteX3" fmla="*/ 1737890 w 2136849"/>
              <a:gd name="connsiteY3" fmla="*/ 0 h 3384459"/>
              <a:gd name="connsiteX4" fmla="*/ 0 w 2136849"/>
              <a:gd name="connsiteY4" fmla="*/ 3384208 h 3384459"/>
              <a:gd name="connsiteX0" fmla="*/ 0 w 1127276"/>
              <a:gd name="connsiteY0" fmla="*/ 2683823 h 3384459"/>
              <a:gd name="connsiteX1" fmla="*/ 1124099 w 1127276"/>
              <a:gd name="connsiteY1" fmla="*/ 3384459 h 3384459"/>
              <a:gd name="connsiteX2" fmla="*/ 1127276 w 1127276"/>
              <a:gd name="connsiteY2" fmla="*/ 53501 h 3384459"/>
              <a:gd name="connsiteX3" fmla="*/ 728317 w 1127276"/>
              <a:gd name="connsiteY3" fmla="*/ 0 h 3384459"/>
              <a:gd name="connsiteX4" fmla="*/ 0 w 1127276"/>
              <a:gd name="connsiteY4" fmla="*/ 2683823 h 3384459"/>
              <a:gd name="connsiteX0" fmla="*/ 0 w 1432251"/>
              <a:gd name="connsiteY0" fmla="*/ 3317504 h 3384459"/>
              <a:gd name="connsiteX1" fmla="*/ 1429074 w 1432251"/>
              <a:gd name="connsiteY1" fmla="*/ 3384459 h 3384459"/>
              <a:gd name="connsiteX2" fmla="*/ 1432251 w 1432251"/>
              <a:gd name="connsiteY2" fmla="*/ 53501 h 3384459"/>
              <a:gd name="connsiteX3" fmla="*/ 1033292 w 1432251"/>
              <a:gd name="connsiteY3" fmla="*/ 0 h 3384459"/>
              <a:gd name="connsiteX4" fmla="*/ 0 w 1432251"/>
              <a:gd name="connsiteY4" fmla="*/ 3317504 h 3384459"/>
              <a:gd name="connsiteX0" fmla="*/ 0 w 1432251"/>
              <a:gd name="connsiteY0" fmla="*/ 3450910 h 3517865"/>
              <a:gd name="connsiteX1" fmla="*/ 1429074 w 1432251"/>
              <a:gd name="connsiteY1" fmla="*/ 3517865 h 3517865"/>
              <a:gd name="connsiteX2" fmla="*/ 1432251 w 1432251"/>
              <a:gd name="connsiteY2" fmla="*/ 186907 h 3517865"/>
              <a:gd name="connsiteX3" fmla="*/ 1054324 w 1432251"/>
              <a:gd name="connsiteY3" fmla="*/ 0 h 3517865"/>
              <a:gd name="connsiteX4" fmla="*/ 0 w 1432251"/>
              <a:gd name="connsiteY4" fmla="*/ 3450910 h 3517865"/>
              <a:gd name="connsiteX0" fmla="*/ 0 w 1432251"/>
              <a:gd name="connsiteY0" fmla="*/ 3751075 h 3818030"/>
              <a:gd name="connsiteX1" fmla="*/ 1429074 w 1432251"/>
              <a:gd name="connsiteY1" fmla="*/ 3818030 h 3818030"/>
              <a:gd name="connsiteX2" fmla="*/ 1432251 w 1432251"/>
              <a:gd name="connsiteY2" fmla="*/ 487072 h 3818030"/>
              <a:gd name="connsiteX3" fmla="*/ 938644 w 1432251"/>
              <a:gd name="connsiteY3" fmla="*/ 0 h 3818030"/>
              <a:gd name="connsiteX4" fmla="*/ 0 w 1432251"/>
              <a:gd name="connsiteY4" fmla="*/ 3751075 h 3818030"/>
              <a:gd name="connsiteX0" fmla="*/ 0 w 1432251"/>
              <a:gd name="connsiteY0" fmla="*/ 3264003 h 3330958"/>
              <a:gd name="connsiteX1" fmla="*/ 1429074 w 1432251"/>
              <a:gd name="connsiteY1" fmla="*/ 3330958 h 3330958"/>
              <a:gd name="connsiteX2" fmla="*/ 1432251 w 1432251"/>
              <a:gd name="connsiteY2" fmla="*/ 0 h 3330958"/>
              <a:gd name="connsiteX3" fmla="*/ 970193 w 1432251"/>
              <a:gd name="connsiteY3" fmla="*/ 146612 h 3330958"/>
              <a:gd name="connsiteX4" fmla="*/ 0 w 1432251"/>
              <a:gd name="connsiteY4" fmla="*/ 3264003 h 3330958"/>
              <a:gd name="connsiteX0" fmla="*/ 0 w 1432251"/>
              <a:gd name="connsiteY0" fmla="*/ 3450906 h 3517861"/>
              <a:gd name="connsiteX1" fmla="*/ 1429074 w 1432251"/>
              <a:gd name="connsiteY1" fmla="*/ 3517861 h 3517861"/>
              <a:gd name="connsiteX2" fmla="*/ 1432251 w 1432251"/>
              <a:gd name="connsiteY2" fmla="*/ 186903 h 3517861"/>
              <a:gd name="connsiteX3" fmla="*/ 1022775 w 1432251"/>
              <a:gd name="connsiteY3" fmla="*/ 0 h 3517861"/>
              <a:gd name="connsiteX4" fmla="*/ 0 w 1432251"/>
              <a:gd name="connsiteY4" fmla="*/ 3450906 h 3517861"/>
              <a:gd name="connsiteX0" fmla="*/ 0 w 1432251"/>
              <a:gd name="connsiteY0" fmla="*/ 3530817 h 3597772"/>
              <a:gd name="connsiteX1" fmla="*/ 1429074 w 1432251"/>
              <a:gd name="connsiteY1" fmla="*/ 3597772 h 3597772"/>
              <a:gd name="connsiteX2" fmla="*/ 1432251 w 1432251"/>
              <a:gd name="connsiteY2" fmla="*/ 0 h 3597772"/>
              <a:gd name="connsiteX3" fmla="*/ 1022775 w 1432251"/>
              <a:gd name="connsiteY3" fmla="*/ 79911 h 3597772"/>
              <a:gd name="connsiteX4" fmla="*/ 0 w 1432251"/>
              <a:gd name="connsiteY4" fmla="*/ 3530817 h 3597772"/>
              <a:gd name="connsiteX0" fmla="*/ 0 w 1435428"/>
              <a:gd name="connsiteY0" fmla="*/ 3530817 h 3537322"/>
              <a:gd name="connsiteX1" fmla="*/ 1435428 w 1435428"/>
              <a:gd name="connsiteY1" fmla="*/ 3537322 h 3537322"/>
              <a:gd name="connsiteX2" fmla="*/ 1432251 w 1435428"/>
              <a:gd name="connsiteY2" fmla="*/ 0 h 3537322"/>
              <a:gd name="connsiteX3" fmla="*/ 1022775 w 1435428"/>
              <a:gd name="connsiteY3" fmla="*/ 79911 h 3537322"/>
              <a:gd name="connsiteX4" fmla="*/ 0 w 1435428"/>
              <a:gd name="connsiteY4" fmla="*/ 3530817 h 353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5428" h="3537322">
                <a:moveTo>
                  <a:pt x="0" y="3530817"/>
                </a:moveTo>
                <a:lnTo>
                  <a:pt x="1435428" y="3537322"/>
                </a:lnTo>
                <a:lnTo>
                  <a:pt x="1432251" y="0"/>
                </a:lnTo>
                <a:lnTo>
                  <a:pt x="1022775" y="79911"/>
                </a:lnTo>
                <a:lnTo>
                  <a:pt x="0" y="353081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8" name="Rectangle 22">
            <a:extLst>
              <a:ext uri="{FF2B5EF4-FFF2-40B4-BE49-F238E27FC236}">
                <a16:creationId xmlns:a16="http://schemas.microsoft.com/office/drawing/2014/main" id="{3B04C0D7-4DF6-6731-A0F1-7DB9412A8E41}"/>
              </a:ext>
            </a:extLst>
          </p:cNvPr>
          <p:cNvSpPr>
            <a:spLocks/>
          </p:cNvSpPr>
          <p:nvPr userDrawn="1"/>
        </p:nvSpPr>
        <p:spPr>
          <a:xfrm rot="10800000" flipH="1">
            <a:off x="9795875" y="0"/>
            <a:ext cx="2396125" cy="685800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125" h="6858000">
                <a:moveTo>
                  <a:pt x="0" y="12526"/>
                </a:moveTo>
                <a:lnTo>
                  <a:pt x="2396125" y="0"/>
                </a:lnTo>
                <a:lnTo>
                  <a:pt x="2396125" y="6858000"/>
                </a:lnTo>
                <a:lnTo>
                  <a:pt x="1878904" y="6858000"/>
                </a:lnTo>
                <a:lnTo>
                  <a:pt x="0" y="12526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5093F-5FBB-CC93-B528-8CC3024256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336" y="723900"/>
            <a:ext cx="11777448" cy="9144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7B587-D150-249B-679B-EDA190FED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3451" y="6090377"/>
            <a:ext cx="4114800" cy="462824"/>
          </a:xfrm>
        </p:spPr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3E4DA-F892-776A-65A0-959C0346F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4C63C66-DAA7-A65A-890A-CBA7F4AE8B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2057400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011CDA4-93C1-11C9-F0CD-3076BA6C2C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47799" y="2057400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A39E1E8-EFE2-6679-3BE1-FB069B666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12" y="2514600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638645C-0FEA-4A2A-E0F9-C3AC70D5DA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47811" y="2514600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2EE542D1-2A8F-EB58-125A-2C136EF754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5653" y="2971800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3.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649CE2D2-2605-9A0F-9AE7-B046AB09A5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47652" y="2971800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A92D853-5C3B-D2FA-7DBD-290D9F117D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5653" y="3454590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1615DF8B-E105-58FF-A9FA-CAD849A19AE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47652" y="3454590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4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84F4262D-2EDB-A354-70A3-D9798FF8CB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5653" y="3937380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CBE3CC56-D527-0FA5-4717-873404542D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447652" y="3937380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5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622736C3-E789-C32E-A20E-D189662E6F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5653" y="4417540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39D4FC22-4737-D0DE-4A59-E00610B2E1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47652" y="4417540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6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F6A867FF-440E-4FFF-5D8D-034279F7219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5653" y="4896196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5F84B071-3F11-869A-48F9-57F1699A330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7652" y="4896196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7</a:t>
            </a:r>
          </a:p>
        </p:txBody>
      </p:sp>
    </p:spTree>
    <p:extLst>
      <p:ext uri="{BB962C8B-B14F-4D97-AF65-F5344CB8AC3E}">
        <p14:creationId xmlns:p14="http://schemas.microsoft.com/office/powerpoint/2010/main" val="356649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2">
            <a:extLst>
              <a:ext uri="{FF2B5EF4-FFF2-40B4-BE49-F238E27FC236}">
                <a16:creationId xmlns:a16="http://schemas.microsoft.com/office/drawing/2014/main" id="{16BF4FFD-E8A0-B6F7-1F71-FC86A2A5C4D6}"/>
              </a:ext>
            </a:extLst>
          </p:cNvPr>
          <p:cNvSpPr>
            <a:spLocks/>
          </p:cNvSpPr>
          <p:nvPr userDrawn="1"/>
        </p:nvSpPr>
        <p:spPr>
          <a:xfrm rot="10800000">
            <a:off x="2987062" y="4717517"/>
            <a:ext cx="2276856" cy="2161205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163" h="6858000">
                <a:moveTo>
                  <a:pt x="0" y="23028"/>
                </a:moveTo>
                <a:lnTo>
                  <a:pt x="2278163" y="0"/>
                </a:lnTo>
                <a:lnTo>
                  <a:pt x="2278163" y="6858000"/>
                </a:lnTo>
                <a:lnTo>
                  <a:pt x="1710832" y="6824649"/>
                </a:lnTo>
                <a:lnTo>
                  <a:pt x="0" y="23028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Rectangle 22">
            <a:extLst>
              <a:ext uri="{FF2B5EF4-FFF2-40B4-BE49-F238E27FC236}">
                <a16:creationId xmlns:a16="http://schemas.microsoft.com/office/drawing/2014/main" id="{A55F24DD-4807-03F8-179A-E0933805C55A}"/>
              </a:ext>
            </a:extLst>
          </p:cNvPr>
          <p:cNvSpPr>
            <a:spLocks/>
          </p:cNvSpPr>
          <p:nvPr userDrawn="1"/>
        </p:nvSpPr>
        <p:spPr>
          <a:xfrm rot="16200000">
            <a:off x="-1076759" y="1071608"/>
            <a:ext cx="6888217" cy="4744998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1508810 w 4723407"/>
              <a:gd name="connsiteY0" fmla="*/ 188 h 6858000"/>
              <a:gd name="connsiteX1" fmla="*/ 4723407 w 4723407"/>
              <a:gd name="connsiteY1" fmla="*/ 0 h 6858000"/>
              <a:gd name="connsiteX2" fmla="*/ 4723407 w 4723407"/>
              <a:gd name="connsiteY2" fmla="*/ 6858000 h 6858000"/>
              <a:gd name="connsiteX3" fmla="*/ 0 w 4723407"/>
              <a:gd name="connsiteY3" fmla="*/ 6858000 h 6858000"/>
              <a:gd name="connsiteX4" fmla="*/ 1508810 w 4723407"/>
              <a:gd name="connsiteY4" fmla="*/ 188 h 6858000"/>
              <a:gd name="connsiteX0" fmla="*/ 0 w 6876153"/>
              <a:gd name="connsiteY0" fmla="*/ 642739 h 6858000"/>
              <a:gd name="connsiteX1" fmla="*/ 6876153 w 6876153"/>
              <a:gd name="connsiteY1" fmla="*/ 0 h 6858000"/>
              <a:gd name="connsiteX2" fmla="*/ 6876153 w 6876153"/>
              <a:gd name="connsiteY2" fmla="*/ 6858000 h 6858000"/>
              <a:gd name="connsiteX3" fmla="*/ 2152746 w 6876153"/>
              <a:gd name="connsiteY3" fmla="*/ 6858000 h 6858000"/>
              <a:gd name="connsiteX4" fmla="*/ 0 w 6876153"/>
              <a:gd name="connsiteY4" fmla="*/ 642739 h 6858000"/>
              <a:gd name="connsiteX0" fmla="*/ 0 w 6876153"/>
              <a:gd name="connsiteY0" fmla="*/ 188 h 6215449"/>
              <a:gd name="connsiteX1" fmla="*/ 6876153 w 6876153"/>
              <a:gd name="connsiteY1" fmla="*/ 0 h 6215449"/>
              <a:gd name="connsiteX2" fmla="*/ 6876153 w 6876153"/>
              <a:gd name="connsiteY2" fmla="*/ 6215449 h 6215449"/>
              <a:gd name="connsiteX3" fmla="*/ 2152746 w 6876153"/>
              <a:gd name="connsiteY3" fmla="*/ 6215449 h 6215449"/>
              <a:gd name="connsiteX4" fmla="*/ 0 w 6876153"/>
              <a:gd name="connsiteY4" fmla="*/ 188 h 6215449"/>
              <a:gd name="connsiteX0" fmla="*/ 0 w 6876154"/>
              <a:gd name="connsiteY0" fmla="*/ 188 h 6215449"/>
              <a:gd name="connsiteX1" fmla="*/ 6876153 w 6876154"/>
              <a:gd name="connsiteY1" fmla="*/ 0 h 6215449"/>
              <a:gd name="connsiteX2" fmla="*/ 6876154 w 6876154"/>
              <a:gd name="connsiteY2" fmla="*/ 5288695 h 6215449"/>
              <a:gd name="connsiteX3" fmla="*/ 2152746 w 6876154"/>
              <a:gd name="connsiteY3" fmla="*/ 6215449 h 6215449"/>
              <a:gd name="connsiteX4" fmla="*/ 0 w 6876154"/>
              <a:gd name="connsiteY4" fmla="*/ 188 h 6215449"/>
              <a:gd name="connsiteX0" fmla="*/ 0 w 6876154"/>
              <a:gd name="connsiteY0" fmla="*/ 188 h 6215449"/>
              <a:gd name="connsiteX1" fmla="*/ 6876153 w 6876154"/>
              <a:gd name="connsiteY1" fmla="*/ 0 h 6215449"/>
              <a:gd name="connsiteX2" fmla="*/ 6876154 w 6876154"/>
              <a:gd name="connsiteY2" fmla="*/ 4596717 h 6215449"/>
              <a:gd name="connsiteX3" fmla="*/ 2152746 w 6876154"/>
              <a:gd name="connsiteY3" fmla="*/ 6215449 h 6215449"/>
              <a:gd name="connsiteX4" fmla="*/ 0 w 6876154"/>
              <a:gd name="connsiteY4" fmla="*/ 188 h 6215449"/>
              <a:gd name="connsiteX0" fmla="*/ 0 w 6876154"/>
              <a:gd name="connsiteY0" fmla="*/ 188 h 6215449"/>
              <a:gd name="connsiteX1" fmla="*/ 6876153 w 6876154"/>
              <a:gd name="connsiteY1" fmla="*/ 0 h 6215449"/>
              <a:gd name="connsiteX2" fmla="*/ 6876154 w 6876154"/>
              <a:gd name="connsiteY2" fmla="*/ 4744998 h 6215449"/>
              <a:gd name="connsiteX3" fmla="*/ 2152746 w 6876154"/>
              <a:gd name="connsiteY3" fmla="*/ 6215449 h 6215449"/>
              <a:gd name="connsiteX4" fmla="*/ 0 w 6876154"/>
              <a:gd name="connsiteY4" fmla="*/ 188 h 6215449"/>
              <a:gd name="connsiteX0" fmla="*/ 0 w 6876154"/>
              <a:gd name="connsiteY0" fmla="*/ 188 h 4744998"/>
              <a:gd name="connsiteX1" fmla="*/ 6876153 w 6876154"/>
              <a:gd name="connsiteY1" fmla="*/ 0 h 4744998"/>
              <a:gd name="connsiteX2" fmla="*/ 6876154 w 6876154"/>
              <a:gd name="connsiteY2" fmla="*/ 4744998 h 4744998"/>
              <a:gd name="connsiteX3" fmla="*/ 345 w 6876154"/>
              <a:gd name="connsiteY3" fmla="*/ 3212757 h 4744998"/>
              <a:gd name="connsiteX4" fmla="*/ 0 w 6876154"/>
              <a:gd name="connsiteY4" fmla="*/ 188 h 4744998"/>
              <a:gd name="connsiteX0" fmla="*/ 0 w 6876154"/>
              <a:gd name="connsiteY0" fmla="*/ 188 h 4744998"/>
              <a:gd name="connsiteX1" fmla="*/ 6876153 w 6876154"/>
              <a:gd name="connsiteY1" fmla="*/ 0 h 4744998"/>
              <a:gd name="connsiteX2" fmla="*/ 6876154 w 6876154"/>
              <a:gd name="connsiteY2" fmla="*/ 4744998 h 4744998"/>
              <a:gd name="connsiteX3" fmla="*/ 12716 w 6876154"/>
              <a:gd name="connsiteY3" fmla="*/ 3027404 h 4744998"/>
              <a:gd name="connsiteX4" fmla="*/ 0 w 6876154"/>
              <a:gd name="connsiteY4" fmla="*/ 188 h 4744998"/>
              <a:gd name="connsiteX0" fmla="*/ 13274 w 6889428"/>
              <a:gd name="connsiteY0" fmla="*/ 188 h 4744998"/>
              <a:gd name="connsiteX1" fmla="*/ 6889427 w 6889428"/>
              <a:gd name="connsiteY1" fmla="*/ 0 h 4744998"/>
              <a:gd name="connsiteX2" fmla="*/ 6889428 w 6889428"/>
              <a:gd name="connsiteY2" fmla="*/ 4744998 h 4744998"/>
              <a:gd name="connsiteX3" fmla="*/ 563 w 6889428"/>
              <a:gd name="connsiteY3" fmla="*/ 3014704 h 4744998"/>
              <a:gd name="connsiteX4" fmla="*/ 13274 w 6889428"/>
              <a:gd name="connsiteY4" fmla="*/ 188 h 4744998"/>
              <a:gd name="connsiteX0" fmla="*/ 19513 w 6895667"/>
              <a:gd name="connsiteY0" fmla="*/ 188 h 4744998"/>
              <a:gd name="connsiteX1" fmla="*/ 6895666 w 6895667"/>
              <a:gd name="connsiteY1" fmla="*/ 0 h 4744998"/>
              <a:gd name="connsiteX2" fmla="*/ 6895667 w 6895667"/>
              <a:gd name="connsiteY2" fmla="*/ 4744998 h 4744998"/>
              <a:gd name="connsiteX3" fmla="*/ 445 w 6895667"/>
              <a:gd name="connsiteY3" fmla="*/ 3021054 h 4744998"/>
              <a:gd name="connsiteX4" fmla="*/ 19513 w 6895667"/>
              <a:gd name="connsiteY4" fmla="*/ 188 h 474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95667" h="4744998">
                <a:moveTo>
                  <a:pt x="19513" y="188"/>
                </a:moveTo>
                <a:lnTo>
                  <a:pt x="6895666" y="0"/>
                </a:lnTo>
                <a:cubicBezTo>
                  <a:pt x="6895666" y="1762898"/>
                  <a:pt x="6895667" y="2982100"/>
                  <a:pt x="6895667" y="4744998"/>
                </a:cubicBezTo>
                <a:lnTo>
                  <a:pt x="445" y="3021054"/>
                </a:lnTo>
                <a:cubicBezTo>
                  <a:pt x="-3794" y="2011982"/>
                  <a:pt x="23752" y="1009260"/>
                  <a:pt x="19513" y="188"/>
                </a:cubicBez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3242" y="3602038"/>
            <a:ext cx="7090557" cy="1884362"/>
          </a:xfrm>
        </p:spPr>
        <p:txBody>
          <a:bodyPr lIns="45720" rIns="45720"/>
          <a:lstStyle>
            <a:lvl1pPr marL="0" indent="0" algn="r">
              <a:buNone/>
              <a:defRPr sz="2400" b="1" i="0" spc="3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24 PT HELVETICA NEUE BOLD </a:t>
            </a:r>
            <a:br>
              <a:rPr lang="en-US" dirty="0"/>
            </a:br>
            <a:r>
              <a:rPr lang="en-US" dirty="0"/>
              <a:t>IN ALL-CAPS AND LOOSE SPACING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9052DDF-7D31-4F2B-81F5-561CBF5EF4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4199" y="1638300"/>
            <a:ext cx="9067573" cy="1851025"/>
          </a:xfrm>
          <a:custGeom>
            <a:avLst/>
            <a:gdLst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127332 w 9590088"/>
              <a:gd name="connsiteY3" fmla="*/ 1851025 h 1851025"/>
              <a:gd name="connsiteX4" fmla="*/ 0 w 9590088"/>
              <a:gd name="connsiteY4" fmla="*/ 1851025 h 1851025"/>
              <a:gd name="connsiteX0" fmla="*/ 0 w 9127332"/>
              <a:gd name="connsiteY0" fmla="*/ 1851025 h 1851025"/>
              <a:gd name="connsiteX1" fmla="*/ 462756 w 9127332"/>
              <a:gd name="connsiteY1" fmla="*/ 0 h 1851025"/>
              <a:gd name="connsiteX2" fmla="*/ 9067573 w 9127332"/>
              <a:gd name="connsiteY2" fmla="*/ 10886 h 1851025"/>
              <a:gd name="connsiteX3" fmla="*/ 9127332 w 9127332"/>
              <a:gd name="connsiteY3" fmla="*/ 1851025 h 1851025"/>
              <a:gd name="connsiteX4" fmla="*/ 0 w 9127332"/>
              <a:gd name="connsiteY4" fmla="*/ 1851025 h 1851025"/>
              <a:gd name="connsiteX0" fmla="*/ 0 w 9067573"/>
              <a:gd name="connsiteY0" fmla="*/ 1851025 h 1851025"/>
              <a:gd name="connsiteX1" fmla="*/ 462756 w 9067573"/>
              <a:gd name="connsiteY1" fmla="*/ 0 h 1851025"/>
              <a:gd name="connsiteX2" fmla="*/ 9067573 w 9067573"/>
              <a:gd name="connsiteY2" fmla="*/ 10886 h 1851025"/>
              <a:gd name="connsiteX3" fmla="*/ 9062017 w 9067573"/>
              <a:gd name="connsiteY3" fmla="*/ 1851025 h 1851025"/>
              <a:gd name="connsiteX4" fmla="*/ 0 w 9067573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7573" h="1851025">
                <a:moveTo>
                  <a:pt x="0" y="1851025"/>
                </a:moveTo>
                <a:lnTo>
                  <a:pt x="462756" y="0"/>
                </a:lnTo>
                <a:lnTo>
                  <a:pt x="9067573" y="10886"/>
                </a:lnTo>
                <a:lnTo>
                  <a:pt x="9062017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accent5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70926B-A0D9-2E83-488F-FD683EAA1E8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E42D71-5138-BC72-B97C-5FA465742E8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F34E7033-CB8F-A6C1-9E8B-A1BBBA801D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412" y="5037958"/>
            <a:ext cx="149629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378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2">
            <a:extLst>
              <a:ext uri="{FF2B5EF4-FFF2-40B4-BE49-F238E27FC236}">
                <a16:creationId xmlns:a16="http://schemas.microsoft.com/office/drawing/2014/main" id="{F858F38A-040F-5B26-18C8-CD69F76F0AA4}"/>
              </a:ext>
            </a:extLst>
          </p:cNvPr>
          <p:cNvSpPr>
            <a:spLocks/>
          </p:cNvSpPr>
          <p:nvPr userDrawn="1"/>
        </p:nvSpPr>
        <p:spPr>
          <a:xfrm flipV="1">
            <a:off x="9766939" y="-1"/>
            <a:ext cx="2425061" cy="188436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  <a:gd name="connsiteX0" fmla="*/ 0 w 2278163"/>
              <a:gd name="connsiteY0" fmla="*/ 0 h 10649530"/>
              <a:gd name="connsiteX1" fmla="*/ 2278163 w 2278163"/>
              <a:gd name="connsiteY1" fmla="*/ 10649531 h 10649530"/>
              <a:gd name="connsiteX2" fmla="*/ 2278163 w 2278163"/>
              <a:gd name="connsiteY2" fmla="*/ 6834972 h 10649530"/>
              <a:gd name="connsiteX3" fmla="*/ 1710832 w 2278163"/>
              <a:gd name="connsiteY3" fmla="*/ 6801621 h 10649530"/>
              <a:gd name="connsiteX4" fmla="*/ 0 w 2278163"/>
              <a:gd name="connsiteY4" fmla="*/ 0 h 10649530"/>
              <a:gd name="connsiteX0" fmla="*/ 0 w 1889057"/>
              <a:gd name="connsiteY0" fmla="*/ 3837583 h 3847909"/>
              <a:gd name="connsiteX1" fmla="*/ 1889057 w 1889057"/>
              <a:gd name="connsiteY1" fmla="*/ 3847910 h 3847909"/>
              <a:gd name="connsiteX2" fmla="*/ 1889057 w 1889057"/>
              <a:gd name="connsiteY2" fmla="*/ 33351 h 3847909"/>
              <a:gd name="connsiteX3" fmla="*/ 1321726 w 1889057"/>
              <a:gd name="connsiteY3" fmla="*/ 0 h 3847909"/>
              <a:gd name="connsiteX4" fmla="*/ 0 w 1889057"/>
              <a:gd name="connsiteY4" fmla="*/ 3837583 h 3847909"/>
              <a:gd name="connsiteX0" fmla="*/ 0 w 1889057"/>
              <a:gd name="connsiteY0" fmla="*/ 3857733 h 3868059"/>
              <a:gd name="connsiteX1" fmla="*/ 1889057 w 1889057"/>
              <a:gd name="connsiteY1" fmla="*/ 3868060 h 3868059"/>
              <a:gd name="connsiteX2" fmla="*/ 1889057 w 1889057"/>
              <a:gd name="connsiteY2" fmla="*/ 53501 h 3868059"/>
              <a:gd name="connsiteX3" fmla="*/ 1490098 w 1889057"/>
              <a:gd name="connsiteY3" fmla="*/ 0 h 3868059"/>
              <a:gd name="connsiteX4" fmla="*/ 0 w 1889057"/>
              <a:gd name="connsiteY4" fmla="*/ 3857733 h 3868059"/>
              <a:gd name="connsiteX0" fmla="*/ 0 w 1129796"/>
              <a:gd name="connsiteY0" fmla="*/ 2658808 h 3868059"/>
              <a:gd name="connsiteX1" fmla="*/ 1129796 w 1129796"/>
              <a:gd name="connsiteY1" fmla="*/ 3868060 h 3868059"/>
              <a:gd name="connsiteX2" fmla="*/ 1129796 w 1129796"/>
              <a:gd name="connsiteY2" fmla="*/ 53501 h 3868059"/>
              <a:gd name="connsiteX3" fmla="*/ 730837 w 1129796"/>
              <a:gd name="connsiteY3" fmla="*/ 0 h 3868059"/>
              <a:gd name="connsiteX4" fmla="*/ 0 w 1129796"/>
              <a:gd name="connsiteY4" fmla="*/ 2658808 h 3868059"/>
              <a:gd name="connsiteX0" fmla="*/ 63369 w 398959"/>
              <a:gd name="connsiteY0" fmla="*/ 2769633 h 3868059"/>
              <a:gd name="connsiteX1" fmla="*/ 398959 w 398959"/>
              <a:gd name="connsiteY1" fmla="*/ 3868060 h 3868059"/>
              <a:gd name="connsiteX2" fmla="*/ 398959 w 398959"/>
              <a:gd name="connsiteY2" fmla="*/ 53501 h 3868059"/>
              <a:gd name="connsiteX3" fmla="*/ 0 w 398959"/>
              <a:gd name="connsiteY3" fmla="*/ 0 h 3868059"/>
              <a:gd name="connsiteX4" fmla="*/ 63369 w 398959"/>
              <a:gd name="connsiteY4" fmla="*/ 2769633 h 3868059"/>
              <a:gd name="connsiteX0" fmla="*/ 0 w 2136849"/>
              <a:gd name="connsiteY0" fmla="*/ 3384208 h 3868059"/>
              <a:gd name="connsiteX1" fmla="*/ 2136849 w 2136849"/>
              <a:gd name="connsiteY1" fmla="*/ 3868060 h 3868059"/>
              <a:gd name="connsiteX2" fmla="*/ 2136849 w 2136849"/>
              <a:gd name="connsiteY2" fmla="*/ 53501 h 3868059"/>
              <a:gd name="connsiteX3" fmla="*/ 1737890 w 2136849"/>
              <a:gd name="connsiteY3" fmla="*/ 0 h 3868059"/>
              <a:gd name="connsiteX4" fmla="*/ 0 w 2136849"/>
              <a:gd name="connsiteY4" fmla="*/ 3384208 h 3868059"/>
              <a:gd name="connsiteX0" fmla="*/ 0 w 2136849"/>
              <a:gd name="connsiteY0" fmla="*/ 3384208 h 3384208"/>
              <a:gd name="connsiteX1" fmla="*/ 2133672 w 2136849"/>
              <a:gd name="connsiteY1" fmla="*/ 3313934 h 3384208"/>
              <a:gd name="connsiteX2" fmla="*/ 2136849 w 2136849"/>
              <a:gd name="connsiteY2" fmla="*/ 53501 h 3384208"/>
              <a:gd name="connsiteX3" fmla="*/ 1737890 w 2136849"/>
              <a:gd name="connsiteY3" fmla="*/ 0 h 3384208"/>
              <a:gd name="connsiteX4" fmla="*/ 0 w 2136849"/>
              <a:gd name="connsiteY4" fmla="*/ 3384208 h 3384208"/>
              <a:gd name="connsiteX0" fmla="*/ 0 w 2136849"/>
              <a:gd name="connsiteY0" fmla="*/ 3384208 h 3384459"/>
              <a:gd name="connsiteX1" fmla="*/ 2133672 w 2136849"/>
              <a:gd name="connsiteY1" fmla="*/ 3384459 h 3384459"/>
              <a:gd name="connsiteX2" fmla="*/ 2136849 w 2136849"/>
              <a:gd name="connsiteY2" fmla="*/ 53501 h 3384459"/>
              <a:gd name="connsiteX3" fmla="*/ 1737890 w 2136849"/>
              <a:gd name="connsiteY3" fmla="*/ 0 h 3384459"/>
              <a:gd name="connsiteX4" fmla="*/ 0 w 2136849"/>
              <a:gd name="connsiteY4" fmla="*/ 3384208 h 3384459"/>
              <a:gd name="connsiteX0" fmla="*/ 0 w 1127276"/>
              <a:gd name="connsiteY0" fmla="*/ 2683823 h 3384459"/>
              <a:gd name="connsiteX1" fmla="*/ 1124099 w 1127276"/>
              <a:gd name="connsiteY1" fmla="*/ 3384459 h 3384459"/>
              <a:gd name="connsiteX2" fmla="*/ 1127276 w 1127276"/>
              <a:gd name="connsiteY2" fmla="*/ 53501 h 3384459"/>
              <a:gd name="connsiteX3" fmla="*/ 728317 w 1127276"/>
              <a:gd name="connsiteY3" fmla="*/ 0 h 3384459"/>
              <a:gd name="connsiteX4" fmla="*/ 0 w 1127276"/>
              <a:gd name="connsiteY4" fmla="*/ 2683823 h 3384459"/>
              <a:gd name="connsiteX0" fmla="*/ 0 w 1432251"/>
              <a:gd name="connsiteY0" fmla="*/ 3317504 h 3384459"/>
              <a:gd name="connsiteX1" fmla="*/ 1429074 w 1432251"/>
              <a:gd name="connsiteY1" fmla="*/ 3384459 h 3384459"/>
              <a:gd name="connsiteX2" fmla="*/ 1432251 w 1432251"/>
              <a:gd name="connsiteY2" fmla="*/ 53501 h 3384459"/>
              <a:gd name="connsiteX3" fmla="*/ 1033292 w 1432251"/>
              <a:gd name="connsiteY3" fmla="*/ 0 h 3384459"/>
              <a:gd name="connsiteX4" fmla="*/ 0 w 1432251"/>
              <a:gd name="connsiteY4" fmla="*/ 3317504 h 3384459"/>
              <a:gd name="connsiteX0" fmla="*/ 0 w 1432251"/>
              <a:gd name="connsiteY0" fmla="*/ 3450910 h 3517865"/>
              <a:gd name="connsiteX1" fmla="*/ 1429074 w 1432251"/>
              <a:gd name="connsiteY1" fmla="*/ 3517865 h 3517865"/>
              <a:gd name="connsiteX2" fmla="*/ 1432251 w 1432251"/>
              <a:gd name="connsiteY2" fmla="*/ 186907 h 3517865"/>
              <a:gd name="connsiteX3" fmla="*/ 1054324 w 1432251"/>
              <a:gd name="connsiteY3" fmla="*/ 0 h 3517865"/>
              <a:gd name="connsiteX4" fmla="*/ 0 w 1432251"/>
              <a:gd name="connsiteY4" fmla="*/ 3450910 h 3517865"/>
              <a:gd name="connsiteX0" fmla="*/ 0 w 1432251"/>
              <a:gd name="connsiteY0" fmla="*/ 3751075 h 3818030"/>
              <a:gd name="connsiteX1" fmla="*/ 1429074 w 1432251"/>
              <a:gd name="connsiteY1" fmla="*/ 3818030 h 3818030"/>
              <a:gd name="connsiteX2" fmla="*/ 1432251 w 1432251"/>
              <a:gd name="connsiteY2" fmla="*/ 487072 h 3818030"/>
              <a:gd name="connsiteX3" fmla="*/ 938644 w 1432251"/>
              <a:gd name="connsiteY3" fmla="*/ 0 h 3818030"/>
              <a:gd name="connsiteX4" fmla="*/ 0 w 1432251"/>
              <a:gd name="connsiteY4" fmla="*/ 3751075 h 3818030"/>
              <a:gd name="connsiteX0" fmla="*/ 0 w 1432251"/>
              <a:gd name="connsiteY0" fmla="*/ 3264003 h 3330958"/>
              <a:gd name="connsiteX1" fmla="*/ 1429074 w 1432251"/>
              <a:gd name="connsiteY1" fmla="*/ 3330958 h 3330958"/>
              <a:gd name="connsiteX2" fmla="*/ 1432251 w 1432251"/>
              <a:gd name="connsiteY2" fmla="*/ 0 h 3330958"/>
              <a:gd name="connsiteX3" fmla="*/ 970193 w 1432251"/>
              <a:gd name="connsiteY3" fmla="*/ 146612 h 3330958"/>
              <a:gd name="connsiteX4" fmla="*/ 0 w 1432251"/>
              <a:gd name="connsiteY4" fmla="*/ 3264003 h 3330958"/>
              <a:gd name="connsiteX0" fmla="*/ 0 w 1432251"/>
              <a:gd name="connsiteY0" fmla="*/ 3450906 h 3517861"/>
              <a:gd name="connsiteX1" fmla="*/ 1429074 w 1432251"/>
              <a:gd name="connsiteY1" fmla="*/ 3517861 h 3517861"/>
              <a:gd name="connsiteX2" fmla="*/ 1432251 w 1432251"/>
              <a:gd name="connsiteY2" fmla="*/ 186903 h 3517861"/>
              <a:gd name="connsiteX3" fmla="*/ 1022775 w 1432251"/>
              <a:gd name="connsiteY3" fmla="*/ 0 h 3517861"/>
              <a:gd name="connsiteX4" fmla="*/ 0 w 1432251"/>
              <a:gd name="connsiteY4" fmla="*/ 3450906 h 3517861"/>
              <a:gd name="connsiteX0" fmla="*/ 0 w 1432251"/>
              <a:gd name="connsiteY0" fmla="*/ 3530817 h 3597772"/>
              <a:gd name="connsiteX1" fmla="*/ 1429074 w 1432251"/>
              <a:gd name="connsiteY1" fmla="*/ 3597772 h 3597772"/>
              <a:gd name="connsiteX2" fmla="*/ 1432251 w 1432251"/>
              <a:gd name="connsiteY2" fmla="*/ 0 h 3597772"/>
              <a:gd name="connsiteX3" fmla="*/ 1022775 w 1432251"/>
              <a:gd name="connsiteY3" fmla="*/ 79911 h 3597772"/>
              <a:gd name="connsiteX4" fmla="*/ 0 w 1432251"/>
              <a:gd name="connsiteY4" fmla="*/ 3530817 h 3597772"/>
              <a:gd name="connsiteX0" fmla="*/ 0 w 1435428"/>
              <a:gd name="connsiteY0" fmla="*/ 3530817 h 3537322"/>
              <a:gd name="connsiteX1" fmla="*/ 1435428 w 1435428"/>
              <a:gd name="connsiteY1" fmla="*/ 3537322 h 3537322"/>
              <a:gd name="connsiteX2" fmla="*/ 1432251 w 1435428"/>
              <a:gd name="connsiteY2" fmla="*/ 0 h 3537322"/>
              <a:gd name="connsiteX3" fmla="*/ 1022775 w 1435428"/>
              <a:gd name="connsiteY3" fmla="*/ 79911 h 3537322"/>
              <a:gd name="connsiteX4" fmla="*/ 0 w 1435428"/>
              <a:gd name="connsiteY4" fmla="*/ 3530817 h 353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5428" h="3537322">
                <a:moveTo>
                  <a:pt x="0" y="3530817"/>
                </a:moveTo>
                <a:lnTo>
                  <a:pt x="1435428" y="3537322"/>
                </a:lnTo>
                <a:lnTo>
                  <a:pt x="1432251" y="0"/>
                </a:lnTo>
                <a:lnTo>
                  <a:pt x="1022775" y="79911"/>
                </a:lnTo>
                <a:lnTo>
                  <a:pt x="0" y="353081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9" name="Rectangle 22">
            <a:extLst>
              <a:ext uri="{FF2B5EF4-FFF2-40B4-BE49-F238E27FC236}">
                <a16:creationId xmlns:a16="http://schemas.microsoft.com/office/drawing/2014/main" id="{70C1C63B-F9C4-40FC-BB27-7DBD9ECA01BE}"/>
              </a:ext>
            </a:extLst>
          </p:cNvPr>
          <p:cNvSpPr>
            <a:spLocks/>
          </p:cNvSpPr>
          <p:nvPr userDrawn="1"/>
        </p:nvSpPr>
        <p:spPr>
          <a:xfrm rot="10800000" flipH="1">
            <a:off x="9795875" y="0"/>
            <a:ext cx="2395728" cy="685800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125" h="6858000">
                <a:moveTo>
                  <a:pt x="0" y="12526"/>
                </a:moveTo>
                <a:lnTo>
                  <a:pt x="2396125" y="0"/>
                </a:lnTo>
                <a:lnTo>
                  <a:pt x="2396125" y="6858000"/>
                </a:lnTo>
                <a:lnTo>
                  <a:pt x="1878904" y="6858000"/>
                </a:lnTo>
                <a:lnTo>
                  <a:pt x="0" y="12526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5093F-5FBB-CC93-B528-8CC3024256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336" y="723900"/>
            <a:ext cx="11777448" cy="9144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7B587-D150-249B-679B-EDA190FED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3599" y="6090377"/>
            <a:ext cx="4114800" cy="462824"/>
          </a:xfrm>
        </p:spPr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3E4DA-F892-776A-65A0-959C0346F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4C63C66-DAA7-A65A-890A-CBA7F4AE8B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2057400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011CDA4-93C1-11C9-F0CD-3076BA6C2C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47799" y="2057400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A39E1E8-EFE2-6679-3BE1-FB069B666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12" y="2514600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638645C-0FEA-4A2A-E0F9-C3AC70D5DA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47811" y="2514600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2EE542D1-2A8F-EB58-125A-2C136EF754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5653" y="2971800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3.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649CE2D2-2605-9A0F-9AE7-B046AB09A5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47652" y="2971800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A92D853-5C3B-D2FA-7DBD-290D9F117D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5653" y="3454590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1615DF8B-E105-58FF-A9FA-CAD849A19AE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47652" y="3454590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4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84F4262D-2EDB-A354-70A3-D9798FF8CB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5653" y="3937380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CBE3CC56-D527-0FA5-4717-873404542D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447652" y="3937380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5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622736C3-E789-C32E-A20E-D189662E6F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5653" y="4417540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39D4FC22-4737-D0DE-4A59-E00610B2E1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47652" y="4417540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6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F6A867FF-440E-4FFF-5D8D-034279F7219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5653" y="4896196"/>
            <a:ext cx="533400" cy="457200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5F84B071-3F11-869A-48F9-57F1699A330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7652" y="4896196"/>
            <a:ext cx="8280599" cy="4572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Item 7</a:t>
            </a:r>
          </a:p>
        </p:txBody>
      </p:sp>
    </p:spTree>
    <p:extLst>
      <p:ext uri="{BB962C8B-B14F-4D97-AF65-F5344CB8AC3E}">
        <p14:creationId xmlns:p14="http://schemas.microsoft.com/office/powerpoint/2010/main" val="3156477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>
            <a:extLst>
              <a:ext uri="{FF2B5EF4-FFF2-40B4-BE49-F238E27FC236}">
                <a16:creationId xmlns:a16="http://schemas.microsoft.com/office/drawing/2014/main" id="{526D49ED-4EE9-FCA5-D7E0-6845B13BDF14}"/>
              </a:ext>
            </a:extLst>
          </p:cNvPr>
          <p:cNvSpPr>
            <a:spLocks/>
          </p:cNvSpPr>
          <p:nvPr userDrawn="1"/>
        </p:nvSpPr>
        <p:spPr>
          <a:xfrm flipV="1">
            <a:off x="9766939" y="-1"/>
            <a:ext cx="2425061" cy="188436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  <a:gd name="connsiteX0" fmla="*/ 0 w 2278163"/>
              <a:gd name="connsiteY0" fmla="*/ 0 h 10649530"/>
              <a:gd name="connsiteX1" fmla="*/ 2278163 w 2278163"/>
              <a:gd name="connsiteY1" fmla="*/ 10649531 h 10649530"/>
              <a:gd name="connsiteX2" fmla="*/ 2278163 w 2278163"/>
              <a:gd name="connsiteY2" fmla="*/ 6834972 h 10649530"/>
              <a:gd name="connsiteX3" fmla="*/ 1710832 w 2278163"/>
              <a:gd name="connsiteY3" fmla="*/ 6801621 h 10649530"/>
              <a:gd name="connsiteX4" fmla="*/ 0 w 2278163"/>
              <a:gd name="connsiteY4" fmla="*/ 0 h 10649530"/>
              <a:gd name="connsiteX0" fmla="*/ 0 w 1889057"/>
              <a:gd name="connsiteY0" fmla="*/ 3837583 h 3847909"/>
              <a:gd name="connsiteX1" fmla="*/ 1889057 w 1889057"/>
              <a:gd name="connsiteY1" fmla="*/ 3847910 h 3847909"/>
              <a:gd name="connsiteX2" fmla="*/ 1889057 w 1889057"/>
              <a:gd name="connsiteY2" fmla="*/ 33351 h 3847909"/>
              <a:gd name="connsiteX3" fmla="*/ 1321726 w 1889057"/>
              <a:gd name="connsiteY3" fmla="*/ 0 h 3847909"/>
              <a:gd name="connsiteX4" fmla="*/ 0 w 1889057"/>
              <a:gd name="connsiteY4" fmla="*/ 3837583 h 3847909"/>
              <a:gd name="connsiteX0" fmla="*/ 0 w 1889057"/>
              <a:gd name="connsiteY0" fmla="*/ 3857733 h 3868059"/>
              <a:gd name="connsiteX1" fmla="*/ 1889057 w 1889057"/>
              <a:gd name="connsiteY1" fmla="*/ 3868060 h 3868059"/>
              <a:gd name="connsiteX2" fmla="*/ 1889057 w 1889057"/>
              <a:gd name="connsiteY2" fmla="*/ 53501 h 3868059"/>
              <a:gd name="connsiteX3" fmla="*/ 1490098 w 1889057"/>
              <a:gd name="connsiteY3" fmla="*/ 0 h 3868059"/>
              <a:gd name="connsiteX4" fmla="*/ 0 w 1889057"/>
              <a:gd name="connsiteY4" fmla="*/ 3857733 h 3868059"/>
              <a:gd name="connsiteX0" fmla="*/ 0 w 1129796"/>
              <a:gd name="connsiteY0" fmla="*/ 2658808 h 3868059"/>
              <a:gd name="connsiteX1" fmla="*/ 1129796 w 1129796"/>
              <a:gd name="connsiteY1" fmla="*/ 3868060 h 3868059"/>
              <a:gd name="connsiteX2" fmla="*/ 1129796 w 1129796"/>
              <a:gd name="connsiteY2" fmla="*/ 53501 h 3868059"/>
              <a:gd name="connsiteX3" fmla="*/ 730837 w 1129796"/>
              <a:gd name="connsiteY3" fmla="*/ 0 h 3868059"/>
              <a:gd name="connsiteX4" fmla="*/ 0 w 1129796"/>
              <a:gd name="connsiteY4" fmla="*/ 2658808 h 3868059"/>
              <a:gd name="connsiteX0" fmla="*/ 63369 w 398959"/>
              <a:gd name="connsiteY0" fmla="*/ 2769633 h 3868059"/>
              <a:gd name="connsiteX1" fmla="*/ 398959 w 398959"/>
              <a:gd name="connsiteY1" fmla="*/ 3868060 h 3868059"/>
              <a:gd name="connsiteX2" fmla="*/ 398959 w 398959"/>
              <a:gd name="connsiteY2" fmla="*/ 53501 h 3868059"/>
              <a:gd name="connsiteX3" fmla="*/ 0 w 398959"/>
              <a:gd name="connsiteY3" fmla="*/ 0 h 3868059"/>
              <a:gd name="connsiteX4" fmla="*/ 63369 w 398959"/>
              <a:gd name="connsiteY4" fmla="*/ 2769633 h 3868059"/>
              <a:gd name="connsiteX0" fmla="*/ 0 w 2136849"/>
              <a:gd name="connsiteY0" fmla="*/ 3384208 h 3868059"/>
              <a:gd name="connsiteX1" fmla="*/ 2136849 w 2136849"/>
              <a:gd name="connsiteY1" fmla="*/ 3868060 h 3868059"/>
              <a:gd name="connsiteX2" fmla="*/ 2136849 w 2136849"/>
              <a:gd name="connsiteY2" fmla="*/ 53501 h 3868059"/>
              <a:gd name="connsiteX3" fmla="*/ 1737890 w 2136849"/>
              <a:gd name="connsiteY3" fmla="*/ 0 h 3868059"/>
              <a:gd name="connsiteX4" fmla="*/ 0 w 2136849"/>
              <a:gd name="connsiteY4" fmla="*/ 3384208 h 3868059"/>
              <a:gd name="connsiteX0" fmla="*/ 0 w 2136849"/>
              <a:gd name="connsiteY0" fmla="*/ 3384208 h 3384208"/>
              <a:gd name="connsiteX1" fmla="*/ 2133672 w 2136849"/>
              <a:gd name="connsiteY1" fmla="*/ 3313934 h 3384208"/>
              <a:gd name="connsiteX2" fmla="*/ 2136849 w 2136849"/>
              <a:gd name="connsiteY2" fmla="*/ 53501 h 3384208"/>
              <a:gd name="connsiteX3" fmla="*/ 1737890 w 2136849"/>
              <a:gd name="connsiteY3" fmla="*/ 0 h 3384208"/>
              <a:gd name="connsiteX4" fmla="*/ 0 w 2136849"/>
              <a:gd name="connsiteY4" fmla="*/ 3384208 h 3384208"/>
              <a:gd name="connsiteX0" fmla="*/ 0 w 2136849"/>
              <a:gd name="connsiteY0" fmla="*/ 3384208 h 3384459"/>
              <a:gd name="connsiteX1" fmla="*/ 2133672 w 2136849"/>
              <a:gd name="connsiteY1" fmla="*/ 3384459 h 3384459"/>
              <a:gd name="connsiteX2" fmla="*/ 2136849 w 2136849"/>
              <a:gd name="connsiteY2" fmla="*/ 53501 h 3384459"/>
              <a:gd name="connsiteX3" fmla="*/ 1737890 w 2136849"/>
              <a:gd name="connsiteY3" fmla="*/ 0 h 3384459"/>
              <a:gd name="connsiteX4" fmla="*/ 0 w 2136849"/>
              <a:gd name="connsiteY4" fmla="*/ 3384208 h 3384459"/>
              <a:gd name="connsiteX0" fmla="*/ 0 w 1127276"/>
              <a:gd name="connsiteY0" fmla="*/ 2683823 h 3384459"/>
              <a:gd name="connsiteX1" fmla="*/ 1124099 w 1127276"/>
              <a:gd name="connsiteY1" fmla="*/ 3384459 h 3384459"/>
              <a:gd name="connsiteX2" fmla="*/ 1127276 w 1127276"/>
              <a:gd name="connsiteY2" fmla="*/ 53501 h 3384459"/>
              <a:gd name="connsiteX3" fmla="*/ 728317 w 1127276"/>
              <a:gd name="connsiteY3" fmla="*/ 0 h 3384459"/>
              <a:gd name="connsiteX4" fmla="*/ 0 w 1127276"/>
              <a:gd name="connsiteY4" fmla="*/ 2683823 h 3384459"/>
              <a:gd name="connsiteX0" fmla="*/ 0 w 1432251"/>
              <a:gd name="connsiteY0" fmla="*/ 3317504 h 3384459"/>
              <a:gd name="connsiteX1" fmla="*/ 1429074 w 1432251"/>
              <a:gd name="connsiteY1" fmla="*/ 3384459 h 3384459"/>
              <a:gd name="connsiteX2" fmla="*/ 1432251 w 1432251"/>
              <a:gd name="connsiteY2" fmla="*/ 53501 h 3384459"/>
              <a:gd name="connsiteX3" fmla="*/ 1033292 w 1432251"/>
              <a:gd name="connsiteY3" fmla="*/ 0 h 3384459"/>
              <a:gd name="connsiteX4" fmla="*/ 0 w 1432251"/>
              <a:gd name="connsiteY4" fmla="*/ 3317504 h 3384459"/>
              <a:gd name="connsiteX0" fmla="*/ 0 w 1432251"/>
              <a:gd name="connsiteY0" fmla="*/ 3450910 h 3517865"/>
              <a:gd name="connsiteX1" fmla="*/ 1429074 w 1432251"/>
              <a:gd name="connsiteY1" fmla="*/ 3517865 h 3517865"/>
              <a:gd name="connsiteX2" fmla="*/ 1432251 w 1432251"/>
              <a:gd name="connsiteY2" fmla="*/ 186907 h 3517865"/>
              <a:gd name="connsiteX3" fmla="*/ 1054324 w 1432251"/>
              <a:gd name="connsiteY3" fmla="*/ 0 h 3517865"/>
              <a:gd name="connsiteX4" fmla="*/ 0 w 1432251"/>
              <a:gd name="connsiteY4" fmla="*/ 3450910 h 3517865"/>
              <a:gd name="connsiteX0" fmla="*/ 0 w 1432251"/>
              <a:gd name="connsiteY0" fmla="*/ 3751075 h 3818030"/>
              <a:gd name="connsiteX1" fmla="*/ 1429074 w 1432251"/>
              <a:gd name="connsiteY1" fmla="*/ 3818030 h 3818030"/>
              <a:gd name="connsiteX2" fmla="*/ 1432251 w 1432251"/>
              <a:gd name="connsiteY2" fmla="*/ 487072 h 3818030"/>
              <a:gd name="connsiteX3" fmla="*/ 938644 w 1432251"/>
              <a:gd name="connsiteY3" fmla="*/ 0 h 3818030"/>
              <a:gd name="connsiteX4" fmla="*/ 0 w 1432251"/>
              <a:gd name="connsiteY4" fmla="*/ 3751075 h 3818030"/>
              <a:gd name="connsiteX0" fmla="*/ 0 w 1432251"/>
              <a:gd name="connsiteY0" fmla="*/ 3264003 h 3330958"/>
              <a:gd name="connsiteX1" fmla="*/ 1429074 w 1432251"/>
              <a:gd name="connsiteY1" fmla="*/ 3330958 h 3330958"/>
              <a:gd name="connsiteX2" fmla="*/ 1432251 w 1432251"/>
              <a:gd name="connsiteY2" fmla="*/ 0 h 3330958"/>
              <a:gd name="connsiteX3" fmla="*/ 970193 w 1432251"/>
              <a:gd name="connsiteY3" fmla="*/ 146612 h 3330958"/>
              <a:gd name="connsiteX4" fmla="*/ 0 w 1432251"/>
              <a:gd name="connsiteY4" fmla="*/ 3264003 h 3330958"/>
              <a:gd name="connsiteX0" fmla="*/ 0 w 1432251"/>
              <a:gd name="connsiteY0" fmla="*/ 3450906 h 3517861"/>
              <a:gd name="connsiteX1" fmla="*/ 1429074 w 1432251"/>
              <a:gd name="connsiteY1" fmla="*/ 3517861 h 3517861"/>
              <a:gd name="connsiteX2" fmla="*/ 1432251 w 1432251"/>
              <a:gd name="connsiteY2" fmla="*/ 186903 h 3517861"/>
              <a:gd name="connsiteX3" fmla="*/ 1022775 w 1432251"/>
              <a:gd name="connsiteY3" fmla="*/ 0 h 3517861"/>
              <a:gd name="connsiteX4" fmla="*/ 0 w 1432251"/>
              <a:gd name="connsiteY4" fmla="*/ 3450906 h 3517861"/>
              <a:gd name="connsiteX0" fmla="*/ 0 w 1432251"/>
              <a:gd name="connsiteY0" fmla="*/ 3530817 h 3597772"/>
              <a:gd name="connsiteX1" fmla="*/ 1429074 w 1432251"/>
              <a:gd name="connsiteY1" fmla="*/ 3597772 h 3597772"/>
              <a:gd name="connsiteX2" fmla="*/ 1432251 w 1432251"/>
              <a:gd name="connsiteY2" fmla="*/ 0 h 3597772"/>
              <a:gd name="connsiteX3" fmla="*/ 1022775 w 1432251"/>
              <a:gd name="connsiteY3" fmla="*/ 79911 h 3597772"/>
              <a:gd name="connsiteX4" fmla="*/ 0 w 1432251"/>
              <a:gd name="connsiteY4" fmla="*/ 3530817 h 3597772"/>
              <a:gd name="connsiteX0" fmla="*/ 0 w 1435428"/>
              <a:gd name="connsiteY0" fmla="*/ 3530817 h 3537322"/>
              <a:gd name="connsiteX1" fmla="*/ 1435428 w 1435428"/>
              <a:gd name="connsiteY1" fmla="*/ 3537322 h 3537322"/>
              <a:gd name="connsiteX2" fmla="*/ 1432251 w 1435428"/>
              <a:gd name="connsiteY2" fmla="*/ 0 h 3537322"/>
              <a:gd name="connsiteX3" fmla="*/ 1022775 w 1435428"/>
              <a:gd name="connsiteY3" fmla="*/ 79911 h 3537322"/>
              <a:gd name="connsiteX4" fmla="*/ 0 w 1435428"/>
              <a:gd name="connsiteY4" fmla="*/ 3530817 h 353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5428" h="3537322">
                <a:moveTo>
                  <a:pt x="0" y="3530817"/>
                </a:moveTo>
                <a:lnTo>
                  <a:pt x="1435428" y="3537322"/>
                </a:lnTo>
                <a:lnTo>
                  <a:pt x="1432251" y="0"/>
                </a:lnTo>
                <a:lnTo>
                  <a:pt x="1022775" y="79911"/>
                </a:lnTo>
                <a:lnTo>
                  <a:pt x="0" y="353081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8" name="Rectangle 22">
            <a:extLst>
              <a:ext uri="{FF2B5EF4-FFF2-40B4-BE49-F238E27FC236}">
                <a16:creationId xmlns:a16="http://schemas.microsoft.com/office/drawing/2014/main" id="{3B04C0D7-4DF6-6731-A0F1-7DB9412A8E41}"/>
              </a:ext>
            </a:extLst>
          </p:cNvPr>
          <p:cNvSpPr>
            <a:spLocks/>
          </p:cNvSpPr>
          <p:nvPr userDrawn="1"/>
        </p:nvSpPr>
        <p:spPr>
          <a:xfrm rot="10800000" flipH="1">
            <a:off x="9795875" y="0"/>
            <a:ext cx="2396125" cy="685800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125" h="6858000">
                <a:moveTo>
                  <a:pt x="0" y="12526"/>
                </a:moveTo>
                <a:lnTo>
                  <a:pt x="2396125" y="0"/>
                </a:lnTo>
                <a:lnTo>
                  <a:pt x="2396125" y="6858000"/>
                </a:lnTo>
                <a:lnTo>
                  <a:pt x="1878904" y="6858000"/>
                </a:lnTo>
                <a:lnTo>
                  <a:pt x="0" y="12526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5093F-5FBB-CC93-B528-8CC3024256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336" y="723900"/>
            <a:ext cx="11777448" cy="9144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3E4DA-F892-776A-65A0-959C0346F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4C63C66-DAA7-A65A-890A-CBA7F4AE8B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057400"/>
            <a:ext cx="8890051" cy="457200"/>
          </a:xfrm>
        </p:spPr>
        <p:txBody>
          <a:bodyPr/>
          <a:lstStyle>
            <a:lvl1pPr marL="0" indent="0" algn="l">
              <a:buNone/>
              <a:defRPr b="1" i="0" spc="3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FIRST AND LAST NAME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638645C-0FEA-4A2A-E0F9-C3AC70D5DA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9" y="2514600"/>
            <a:ext cx="8890211" cy="29718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School/College</a:t>
            </a:r>
          </a:p>
          <a:p>
            <a:pPr lvl="0"/>
            <a:r>
              <a:rPr lang="en-US" dirty="0"/>
              <a:t>Address</a:t>
            </a:r>
          </a:p>
          <a:p>
            <a:pPr lvl="0"/>
            <a:r>
              <a:rPr lang="en-US" dirty="0"/>
              <a:t>Email</a:t>
            </a:r>
          </a:p>
          <a:p>
            <a:pPr lvl="0"/>
            <a:r>
              <a:rPr lang="en-US" dirty="0"/>
              <a:t>Website</a:t>
            </a:r>
          </a:p>
          <a:p>
            <a:pPr lvl="0"/>
            <a:r>
              <a:rPr lang="en-US" dirty="0"/>
              <a:t>Social Handles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B73FC1A-15C8-6BEB-2217-8EB443B1C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3599" y="6090377"/>
            <a:ext cx="4114800" cy="462824"/>
          </a:xfrm>
        </p:spPr>
        <p:txBody>
          <a:bodyPr/>
          <a:lstStyle/>
          <a:p>
            <a:r>
              <a:rPr lang="en-US" dirty="0"/>
              <a:t>Budget &amp; Fiscal Planning</a:t>
            </a:r>
          </a:p>
        </p:txBody>
      </p:sp>
    </p:spTree>
    <p:extLst>
      <p:ext uri="{BB962C8B-B14F-4D97-AF65-F5344CB8AC3E}">
        <p14:creationId xmlns:p14="http://schemas.microsoft.com/office/powerpoint/2010/main" val="1290832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2">
            <a:extLst>
              <a:ext uri="{FF2B5EF4-FFF2-40B4-BE49-F238E27FC236}">
                <a16:creationId xmlns:a16="http://schemas.microsoft.com/office/drawing/2014/main" id="{F858F38A-040F-5B26-18C8-CD69F76F0AA4}"/>
              </a:ext>
            </a:extLst>
          </p:cNvPr>
          <p:cNvSpPr>
            <a:spLocks/>
          </p:cNvSpPr>
          <p:nvPr userDrawn="1"/>
        </p:nvSpPr>
        <p:spPr>
          <a:xfrm flipV="1">
            <a:off x="9766939" y="-1"/>
            <a:ext cx="2425061" cy="188436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  <a:gd name="connsiteX0" fmla="*/ 0 w 2278163"/>
              <a:gd name="connsiteY0" fmla="*/ 0 h 10649530"/>
              <a:gd name="connsiteX1" fmla="*/ 2278163 w 2278163"/>
              <a:gd name="connsiteY1" fmla="*/ 10649531 h 10649530"/>
              <a:gd name="connsiteX2" fmla="*/ 2278163 w 2278163"/>
              <a:gd name="connsiteY2" fmla="*/ 6834972 h 10649530"/>
              <a:gd name="connsiteX3" fmla="*/ 1710832 w 2278163"/>
              <a:gd name="connsiteY3" fmla="*/ 6801621 h 10649530"/>
              <a:gd name="connsiteX4" fmla="*/ 0 w 2278163"/>
              <a:gd name="connsiteY4" fmla="*/ 0 h 10649530"/>
              <a:gd name="connsiteX0" fmla="*/ 0 w 1889057"/>
              <a:gd name="connsiteY0" fmla="*/ 3837583 h 3847909"/>
              <a:gd name="connsiteX1" fmla="*/ 1889057 w 1889057"/>
              <a:gd name="connsiteY1" fmla="*/ 3847910 h 3847909"/>
              <a:gd name="connsiteX2" fmla="*/ 1889057 w 1889057"/>
              <a:gd name="connsiteY2" fmla="*/ 33351 h 3847909"/>
              <a:gd name="connsiteX3" fmla="*/ 1321726 w 1889057"/>
              <a:gd name="connsiteY3" fmla="*/ 0 h 3847909"/>
              <a:gd name="connsiteX4" fmla="*/ 0 w 1889057"/>
              <a:gd name="connsiteY4" fmla="*/ 3837583 h 3847909"/>
              <a:gd name="connsiteX0" fmla="*/ 0 w 1889057"/>
              <a:gd name="connsiteY0" fmla="*/ 3857733 h 3868059"/>
              <a:gd name="connsiteX1" fmla="*/ 1889057 w 1889057"/>
              <a:gd name="connsiteY1" fmla="*/ 3868060 h 3868059"/>
              <a:gd name="connsiteX2" fmla="*/ 1889057 w 1889057"/>
              <a:gd name="connsiteY2" fmla="*/ 53501 h 3868059"/>
              <a:gd name="connsiteX3" fmla="*/ 1490098 w 1889057"/>
              <a:gd name="connsiteY3" fmla="*/ 0 h 3868059"/>
              <a:gd name="connsiteX4" fmla="*/ 0 w 1889057"/>
              <a:gd name="connsiteY4" fmla="*/ 3857733 h 3868059"/>
              <a:gd name="connsiteX0" fmla="*/ 0 w 1129796"/>
              <a:gd name="connsiteY0" fmla="*/ 2658808 h 3868059"/>
              <a:gd name="connsiteX1" fmla="*/ 1129796 w 1129796"/>
              <a:gd name="connsiteY1" fmla="*/ 3868060 h 3868059"/>
              <a:gd name="connsiteX2" fmla="*/ 1129796 w 1129796"/>
              <a:gd name="connsiteY2" fmla="*/ 53501 h 3868059"/>
              <a:gd name="connsiteX3" fmla="*/ 730837 w 1129796"/>
              <a:gd name="connsiteY3" fmla="*/ 0 h 3868059"/>
              <a:gd name="connsiteX4" fmla="*/ 0 w 1129796"/>
              <a:gd name="connsiteY4" fmla="*/ 2658808 h 3868059"/>
              <a:gd name="connsiteX0" fmla="*/ 63369 w 398959"/>
              <a:gd name="connsiteY0" fmla="*/ 2769633 h 3868059"/>
              <a:gd name="connsiteX1" fmla="*/ 398959 w 398959"/>
              <a:gd name="connsiteY1" fmla="*/ 3868060 h 3868059"/>
              <a:gd name="connsiteX2" fmla="*/ 398959 w 398959"/>
              <a:gd name="connsiteY2" fmla="*/ 53501 h 3868059"/>
              <a:gd name="connsiteX3" fmla="*/ 0 w 398959"/>
              <a:gd name="connsiteY3" fmla="*/ 0 h 3868059"/>
              <a:gd name="connsiteX4" fmla="*/ 63369 w 398959"/>
              <a:gd name="connsiteY4" fmla="*/ 2769633 h 3868059"/>
              <a:gd name="connsiteX0" fmla="*/ 0 w 2136849"/>
              <a:gd name="connsiteY0" fmla="*/ 3384208 h 3868059"/>
              <a:gd name="connsiteX1" fmla="*/ 2136849 w 2136849"/>
              <a:gd name="connsiteY1" fmla="*/ 3868060 h 3868059"/>
              <a:gd name="connsiteX2" fmla="*/ 2136849 w 2136849"/>
              <a:gd name="connsiteY2" fmla="*/ 53501 h 3868059"/>
              <a:gd name="connsiteX3" fmla="*/ 1737890 w 2136849"/>
              <a:gd name="connsiteY3" fmla="*/ 0 h 3868059"/>
              <a:gd name="connsiteX4" fmla="*/ 0 w 2136849"/>
              <a:gd name="connsiteY4" fmla="*/ 3384208 h 3868059"/>
              <a:gd name="connsiteX0" fmla="*/ 0 w 2136849"/>
              <a:gd name="connsiteY0" fmla="*/ 3384208 h 3384208"/>
              <a:gd name="connsiteX1" fmla="*/ 2133672 w 2136849"/>
              <a:gd name="connsiteY1" fmla="*/ 3313934 h 3384208"/>
              <a:gd name="connsiteX2" fmla="*/ 2136849 w 2136849"/>
              <a:gd name="connsiteY2" fmla="*/ 53501 h 3384208"/>
              <a:gd name="connsiteX3" fmla="*/ 1737890 w 2136849"/>
              <a:gd name="connsiteY3" fmla="*/ 0 h 3384208"/>
              <a:gd name="connsiteX4" fmla="*/ 0 w 2136849"/>
              <a:gd name="connsiteY4" fmla="*/ 3384208 h 3384208"/>
              <a:gd name="connsiteX0" fmla="*/ 0 w 2136849"/>
              <a:gd name="connsiteY0" fmla="*/ 3384208 h 3384459"/>
              <a:gd name="connsiteX1" fmla="*/ 2133672 w 2136849"/>
              <a:gd name="connsiteY1" fmla="*/ 3384459 h 3384459"/>
              <a:gd name="connsiteX2" fmla="*/ 2136849 w 2136849"/>
              <a:gd name="connsiteY2" fmla="*/ 53501 h 3384459"/>
              <a:gd name="connsiteX3" fmla="*/ 1737890 w 2136849"/>
              <a:gd name="connsiteY3" fmla="*/ 0 h 3384459"/>
              <a:gd name="connsiteX4" fmla="*/ 0 w 2136849"/>
              <a:gd name="connsiteY4" fmla="*/ 3384208 h 3384459"/>
              <a:gd name="connsiteX0" fmla="*/ 0 w 1127276"/>
              <a:gd name="connsiteY0" fmla="*/ 2683823 h 3384459"/>
              <a:gd name="connsiteX1" fmla="*/ 1124099 w 1127276"/>
              <a:gd name="connsiteY1" fmla="*/ 3384459 h 3384459"/>
              <a:gd name="connsiteX2" fmla="*/ 1127276 w 1127276"/>
              <a:gd name="connsiteY2" fmla="*/ 53501 h 3384459"/>
              <a:gd name="connsiteX3" fmla="*/ 728317 w 1127276"/>
              <a:gd name="connsiteY3" fmla="*/ 0 h 3384459"/>
              <a:gd name="connsiteX4" fmla="*/ 0 w 1127276"/>
              <a:gd name="connsiteY4" fmla="*/ 2683823 h 3384459"/>
              <a:gd name="connsiteX0" fmla="*/ 0 w 1432251"/>
              <a:gd name="connsiteY0" fmla="*/ 3317504 h 3384459"/>
              <a:gd name="connsiteX1" fmla="*/ 1429074 w 1432251"/>
              <a:gd name="connsiteY1" fmla="*/ 3384459 h 3384459"/>
              <a:gd name="connsiteX2" fmla="*/ 1432251 w 1432251"/>
              <a:gd name="connsiteY2" fmla="*/ 53501 h 3384459"/>
              <a:gd name="connsiteX3" fmla="*/ 1033292 w 1432251"/>
              <a:gd name="connsiteY3" fmla="*/ 0 h 3384459"/>
              <a:gd name="connsiteX4" fmla="*/ 0 w 1432251"/>
              <a:gd name="connsiteY4" fmla="*/ 3317504 h 3384459"/>
              <a:gd name="connsiteX0" fmla="*/ 0 w 1432251"/>
              <a:gd name="connsiteY0" fmla="*/ 3450910 h 3517865"/>
              <a:gd name="connsiteX1" fmla="*/ 1429074 w 1432251"/>
              <a:gd name="connsiteY1" fmla="*/ 3517865 h 3517865"/>
              <a:gd name="connsiteX2" fmla="*/ 1432251 w 1432251"/>
              <a:gd name="connsiteY2" fmla="*/ 186907 h 3517865"/>
              <a:gd name="connsiteX3" fmla="*/ 1054324 w 1432251"/>
              <a:gd name="connsiteY3" fmla="*/ 0 h 3517865"/>
              <a:gd name="connsiteX4" fmla="*/ 0 w 1432251"/>
              <a:gd name="connsiteY4" fmla="*/ 3450910 h 3517865"/>
              <a:gd name="connsiteX0" fmla="*/ 0 w 1432251"/>
              <a:gd name="connsiteY0" fmla="*/ 3751075 h 3818030"/>
              <a:gd name="connsiteX1" fmla="*/ 1429074 w 1432251"/>
              <a:gd name="connsiteY1" fmla="*/ 3818030 h 3818030"/>
              <a:gd name="connsiteX2" fmla="*/ 1432251 w 1432251"/>
              <a:gd name="connsiteY2" fmla="*/ 487072 h 3818030"/>
              <a:gd name="connsiteX3" fmla="*/ 938644 w 1432251"/>
              <a:gd name="connsiteY3" fmla="*/ 0 h 3818030"/>
              <a:gd name="connsiteX4" fmla="*/ 0 w 1432251"/>
              <a:gd name="connsiteY4" fmla="*/ 3751075 h 3818030"/>
              <a:gd name="connsiteX0" fmla="*/ 0 w 1432251"/>
              <a:gd name="connsiteY0" fmla="*/ 3264003 h 3330958"/>
              <a:gd name="connsiteX1" fmla="*/ 1429074 w 1432251"/>
              <a:gd name="connsiteY1" fmla="*/ 3330958 h 3330958"/>
              <a:gd name="connsiteX2" fmla="*/ 1432251 w 1432251"/>
              <a:gd name="connsiteY2" fmla="*/ 0 h 3330958"/>
              <a:gd name="connsiteX3" fmla="*/ 970193 w 1432251"/>
              <a:gd name="connsiteY3" fmla="*/ 146612 h 3330958"/>
              <a:gd name="connsiteX4" fmla="*/ 0 w 1432251"/>
              <a:gd name="connsiteY4" fmla="*/ 3264003 h 3330958"/>
              <a:gd name="connsiteX0" fmla="*/ 0 w 1432251"/>
              <a:gd name="connsiteY0" fmla="*/ 3450906 h 3517861"/>
              <a:gd name="connsiteX1" fmla="*/ 1429074 w 1432251"/>
              <a:gd name="connsiteY1" fmla="*/ 3517861 h 3517861"/>
              <a:gd name="connsiteX2" fmla="*/ 1432251 w 1432251"/>
              <a:gd name="connsiteY2" fmla="*/ 186903 h 3517861"/>
              <a:gd name="connsiteX3" fmla="*/ 1022775 w 1432251"/>
              <a:gd name="connsiteY3" fmla="*/ 0 h 3517861"/>
              <a:gd name="connsiteX4" fmla="*/ 0 w 1432251"/>
              <a:gd name="connsiteY4" fmla="*/ 3450906 h 3517861"/>
              <a:gd name="connsiteX0" fmla="*/ 0 w 1432251"/>
              <a:gd name="connsiteY0" fmla="*/ 3530817 h 3597772"/>
              <a:gd name="connsiteX1" fmla="*/ 1429074 w 1432251"/>
              <a:gd name="connsiteY1" fmla="*/ 3597772 h 3597772"/>
              <a:gd name="connsiteX2" fmla="*/ 1432251 w 1432251"/>
              <a:gd name="connsiteY2" fmla="*/ 0 h 3597772"/>
              <a:gd name="connsiteX3" fmla="*/ 1022775 w 1432251"/>
              <a:gd name="connsiteY3" fmla="*/ 79911 h 3597772"/>
              <a:gd name="connsiteX4" fmla="*/ 0 w 1432251"/>
              <a:gd name="connsiteY4" fmla="*/ 3530817 h 3597772"/>
              <a:gd name="connsiteX0" fmla="*/ 0 w 1435428"/>
              <a:gd name="connsiteY0" fmla="*/ 3530817 h 3537322"/>
              <a:gd name="connsiteX1" fmla="*/ 1435428 w 1435428"/>
              <a:gd name="connsiteY1" fmla="*/ 3537322 h 3537322"/>
              <a:gd name="connsiteX2" fmla="*/ 1432251 w 1435428"/>
              <a:gd name="connsiteY2" fmla="*/ 0 h 3537322"/>
              <a:gd name="connsiteX3" fmla="*/ 1022775 w 1435428"/>
              <a:gd name="connsiteY3" fmla="*/ 79911 h 3537322"/>
              <a:gd name="connsiteX4" fmla="*/ 0 w 1435428"/>
              <a:gd name="connsiteY4" fmla="*/ 3530817 h 353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5428" h="3537322">
                <a:moveTo>
                  <a:pt x="0" y="3530817"/>
                </a:moveTo>
                <a:lnTo>
                  <a:pt x="1435428" y="3537322"/>
                </a:lnTo>
                <a:lnTo>
                  <a:pt x="1432251" y="0"/>
                </a:lnTo>
                <a:lnTo>
                  <a:pt x="1022775" y="79911"/>
                </a:lnTo>
                <a:lnTo>
                  <a:pt x="0" y="353081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9" name="Rectangle 22">
            <a:extLst>
              <a:ext uri="{FF2B5EF4-FFF2-40B4-BE49-F238E27FC236}">
                <a16:creationId xmlns:a16="http://schemas.microsoft.com/office/drawing/2014/main" id="{70C1C63B-F9C4-40FC-BB27-7DBD9ECA01BE}"/>
              </a:ext>
            </a:extLst>
          </p:cNvPr>
          <p:cNvSpPr>
            <a:spLocks/>
          </p:cNvSpPr>
          <p:nvPr userDrawn="1"/>
        </p:nvSpPr>
        <p:spPr>
          <a:xfrm rot="10800000" flipH="1">
            <a:off x="9795875" y="0"/>
            <a:ext cx="2395728" cy="685800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125" h="6858000">
                <a:moveTo>
                  <a:pt x="0" y="12526"/>
                </a:moveTo>
                <a:lnTo>
                  <a:pt x="2396125" y="0"/>
                </a:lnTo>
                <a:lnTo>
                  <a:pt x="2396125" y="6858000"/>
                </a:lnTo>
                <a:lnTo>
                  <a:pt x="1878904" y="6858000"/>
                </a:lnTo>
                <a:lnTo>
                  <a:pt x="0" y="12526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5093F-5FBB-CC93-B528-8CC3024256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336" y="723900"/>
            <a:ext cx="11777448" cy="9144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3E4DA-F892-776A-65A0-959C0346F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4C63C66-DAA7-A65A-890A-CBA7F4AE8B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7805" y="2057400"/>
            <a:ext cx="8890446" cy="457200"/>
          </a:xfrm>
        </p:spPr>
        <p:txBody>
          <a:bodyPr/>
          <a:lstStyle>
            <a:lvl1pPr marL="0" indent="0" algn="l">
              <a:buNone/>
              <a:defRPr b="1" i="0" spc="3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FIRST AND LAST NAME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638645C-0FEA-4A2A-E0F9-C3AC70D5DA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2514600"/>
            <a:ext cx="8890210" cy="2971800"/>
          </a:xfrm>
        </p:spPr>
        <p:txBody>
          <a:bodyPr/>
          <a:lstStyle>
            <a:lvl1pPr marL="0" indent="0">
              <a:buNone/>
              <a:defRPr/>
            </a:lvl1pPr>
            <a:lvl2pPr marL="223837" indent="0">
              <a:buNone/>
              <a:defRPr/>
            </a:lvl2pPr>
            <a:lvl3pPr marL="460375" indent="0">
              <a:buNone/>
              <a:defRPr/>
            </a:lvl3pPr>
            <a:lvl4pPr marL="635000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School/College</a:t>
            </a:r>
          </a:p>
          <a:p>
            <a:pPr lvl="0"/>
            <a:r>
              <a:rPr lang="en-US" dirty="0"/>
              <a:t>Address</a:t>
            </a:r>
          </a:p>
          <a:p>
            <a:pPr lvl="0"/>
            <a:r>
              <a:rPr lang="en-US" dirty="0"/>
              <a:t>Email</a:t>
            </a:r>
          </a:p>
          <a:p>
            <a:pPr lvl="0"/>
            <a:r>
              <a:rPr lang="en-US" dirty="0"/>
              <a:t>Website</a:t>
            </a:r>
          </a:p>
          <a:p>
            <a:pPr lvl="0"/>
            <a:r>
              <a:rPr lang="en-US" dirty="0"/>
              <a:t>Social Handles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AFC8884-CA12-F09C-CE7F-A3691837B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3599" y="6090377"/>
            <a:ext cx="4114800" cy="462824"/>
          </a:xfrm>
        </p:spPr>
        <p:txBody>
          <a:bodyPr/>
          <a:lstStyle/>
          <a:p>
            <a:r>
              <a:rPr lang="en-US" dirty="0"/>
              <a:t>Budget &amp; Fiscal Planning</a:t>
            </a:r>
          </a:p>
        </p:txBody>
      </p:sp>
    </p:spTree>
    <p:extLst>
      <p:ext uri="{BB962C8B-B14F-4D97-AF65-F5344CB8AC3E}">
        <p14:creationId xmlns:p14="http://schemas.microsoft.com/office/powerpoint/2010/main" val="2221581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 1 - Mini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D8524-9B86-EC46-76C4-2A2575452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429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5093F-5FBB-CC93-B528-8CC3024256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336" y="723900"/>
            <a:ext cx="11789664" cy="914400"/>
          </a:xfrm>
        </p:spPr>
        <p:txBody>
          <a:bodyPr/>
          <a:lstStyle/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7B587-D150-249B-679B-EDA190FED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3E4DA-F892-776A-65A0-959C0346F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4576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1 - Mini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76358-BDA7-6B27-5AE6-8078427A03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B4E02-8C19-03C3-E0CC-447146940C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CD045D-7157-470D-1829-99662494F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6584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E8ED71-0349-C143-A9C3-44A78D58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76FF-E606-9359-8914-FB38F8B4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7068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1 - Mini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F2E2FC-123D-FD48-9F7F-675E3844FE3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i="0" spc="300" baseline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/>
              <a:t>18 PT HELVETICA NEUE BOLD </a:t>
            </a:r>
            <a:br>
              <a:rPr lang="en-US" dirty="0"/>
            </a:br>
            <a:r>
              <a:rPr lang="en-US" dirty="0"/>
              <a:t>IN ALL-CAPS, LOOSE SPACING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EFC7B-670D-39A7-D43A-82AA08519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98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A92065-CFA9-2A33-E564-B99751B7963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i="0" spc="300" baseline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/>
              <a:t>18 PT HELVETICA NEUE BOLD </a:t>
            </a:r>
            <a:br>
              <a:rPr lang="en-US" dirty="0"/>
            </a:br>
            <a:r>
              <a:rPr lang="en-US" dirty="0"/>
              <a:t>IN ALL-CAPS, LOOSE SPACING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635930-2840-8C58-F733-7B2BB8A4AB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98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537A6F-EA9D-59BB-83B8-ABB31C54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078858-1F8A-66E5-73A1-A162A7E6A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07BC10-C07C-CE64-1F67-DD2AE351C7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723900"/>
            <a:ext cx="11811000" cy="914400"/>
          </a:xfrm>
        </p:spPr>
        <p:txBody>
          <a:bodyPr/>
          <a:lstStyle/>
          <a:p>
            <a:r>
              <a:rPr lang="en-US" dirty="0"/>
              <a:t>24 PT HELVETICA NEUE BOLD CONDENSED ITALIC IN ALL-CAPS</a:t>
            </a:r>
          </a:p>
        </p:txBody>
      </p:sp>
    </p:spTree>
    <p:extLst>
      <p:ext uri="{BB962C8B-B14F-4D97-AF65-F5344CB8AC3E}">
        <p14:creationId xmlns:p14="http://schemas.microsoft.com/office/powerpoint/2010/main" val="27176375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 1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2">
            <a:extLst>
              <a:ext uri="{FF2B5EF4-FFF2-40B4-BE49-F238E27FC236}">
                <a16:creationId xmlns:a16="http://schemas.microsoft.com/office/drawing/2014/main" id="{EC82AEDF-F261-91FF-549C-4408004ABD32}"/>
              </a:ext>
            </a:extLst>
          </p:cNvPr>
          <p:cNvSpPr>
            <a:spLocks/>
          </p:cNvSpPr>
          <p:nvPr userDrawn="1"/>
        </p:nvSpPr>
        <p:spPr>
          <a:xfrm rot="10800000" flipV="1">
            <a:off x="0" y="2628"/>
            <a:ext cx="1193800" cy="4374079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2396125"/>
              <a:gd name="connsiteY0" fmla="*/ 12526 h 6933157"/>
              <a:gd name="connsiteX1" fmla="*/ 2396125 w 2396125"/>
              <a:gd name="connsiteY1" fmla="*/ 0 h 6933157"/>
              <a:gd name="connsiteX2" fmla="*/ 1888821 w 2396125"/>
              <a:gd name="connsiteY2" fmla="*/ 6933157 h 6933157"/>
              <a:gd name="connsiteX3" fmla="*/ 1878904 w 2396125"/>
              <a:gd name="connsiteY3" fmla="*/ 6858000 h 6933157"/>
              <a:gd name="connsiteX4" fmla="*/ 0 w 2396125"/>
              <a:gd name="connsiteY4" fmla="*/ 12526 h 6933157"/>
              <a:gd name="connsiteX0" fmla="*/ 0 w 1888821"/>
              <a:gd name="connsiteY0" fmla="*/ 31315 h 6951946"/>
              <a:gd name="connsiteX1" fmla="*/ 1851243 w 1888821"/>
              <a:gd name="connsiteY1" fmla="*/ 0 h 6951946"/>
              <a:gd name="connsiteX2" fmla="*/ 1888821 w 1888821"/>
              <a:gd name="connsiteY2" fmla="*/ 6951946 h 6951946"/>
              <a:gd name="connsiteX3" fmla="*/ 1878904 w 1888821"/>
              <a:gd name="connsiteY3" fmla="*/ 6876789 h 6951946"/>
              <a:gd name="connsiteX4" fmla="*/ 0 w 1888821"/>
              <a:gd name="connsiteY4" fmla="*/ 31315 h 6951946"/>
              <a:gd name="connsiteX0" fmla="*/ 0 w 1888821"/>
              <a:gd name="connsiteY0" fmla="*/ 0 h 6920631"/>
              <a:gd name="connsiteX1" fmla="*/ 1870032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25052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8821" h="6920631">
                <a:moveTo>
                  <a:pt x="0" y="0"/>
                </a:moveTo>
                <a:lnTo>
                  <a:pt x="1888821" y="6264"/>
                </a:lnTo>
                <a:lnTo>
                  <a:pt x="1888821" y="6920631"/>
                </a:lnTo>
                <a:lnTo>
                  <a:pt x="1878904" y="684547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D8524-9B86-EC46-76C4-2A2575452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429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5093F-5FBB-CC93-B528-8CC3024256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336" y="723900"/>
            <a:ext cx="11777448" cy="914400"/>
          </a:xfrm>
        </p:spPr>
        <p:txBody>
          <a:bodyPr/>
          <a:lstStyle/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7B587-D150-249B-679B-EDA190FED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3E4DA-F892-776A-65A0-959C0346F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055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2 - Ligh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2">
            <a:extLst>
              <a:ext uri="{FF2B5EF4-FFF2-40B4-BE49-F238E27FC236}">
                <a16:creationId xmlns:a16="http://schemas.microsoft.com/office/drawing/2014/main" id="{A3AFEFA8-F229-F0C9-6387-3094F8FE5B51}"/>
              </a:ext>
            </a:extLst>
          </p:cNvPr>
          <p:cNvSpPr>
            <a:spLocks/>
          </p:cNvSpPr>
          <p:nvPr userDrawn="1"/>
        </p:nvSpPr>
        <p:spPr>
          <a:xfrm rot="10800000" flipV="1">
            <a:off x="197" y="-3959"/>
            <a:ext cx="1197864" cy="4374079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2396125"/>
              <a:gd name="connsiteY0" fmla="*/ 12526 h 6933157"/>
              <a:gd name="connsiteX1" fmla="*/ 2396125 w 2396125"/>
              <a:gd name="connsiteY1" fmla="*/ 0 h 6933157"/>
              <a:gd name="connsiteX2" fmla="*/ 1888821 w 2396125"/>
              <a:gd name="connsiteY2" fmla="*/ 6933157 h 6933157"/>
              <a:gd name="connsiteX3" fmla="*/ 1878904 w 2396125"/>
              <a:gd name="connsiteY3" fmla="*/ 6858000 h 6933157"/>
              <a:gd name="connsiteX4" fmla="*/ 0 w 2396125"/>
              <a:gd name="connsiteY4" fmla="*/ 12526 h 6933157"/>
              <a:gd name="connsiteX0" fmla="*/ 0 w 1888821"/>
              <a:gd name="connsiteY0" fmla="*/ 31315 h 6951946"/>
              <a:gd name="connsiteX1" fmla="*/ 1851243 w 1888821"/>
              <a:gd name="connsiteY1" fmla="*/ 0 h 6951946"/>
              <a:gd name="connsiteX2" fmla="*/ 1888821 w 1888821"/>
              <a:gd name="connsiteY2" fmla="*/ 6951946 h 6951946"/>
              <a:gd name="connsiteX3" fmla="*/ 1878904 w 1888821"/>
              <a:gd name="connsiteY3" fmla="*/ 6876789 h 6951946"/>
              <a:gd name="connsiteX4" fmla="*/ 0 w 1888821"/>
              <a:gd name="connsiteY4" fmla="*/ 31315 h 6951946"/>
              <a:gd name="connsiteX0" fmla="*/ 0 w 1888821"/>
              <a:gd name="connsiteY0" fmla="*/ 0 h 6920631"/>
              <a:gd name="connsiteX1" fmla="*/ 1870032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25052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8821" h="6920631">
                <a:moveTo>
                  <a:pt x="0" y="0"/>
                </a:moveTo>
                <a:lnTo>
                  <a:pt x="1888821" y="6264"/>
                </a:lnTo>
                <a:lnTo>
                  <a:pt x="1888821" y="6920631"/>
                </a:lnTo>
                <a:lnTo>
                  <a:pt x="1878904" y="684547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76358-BDA7-6B27-5AE6-8078427A03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B4E02-8C19-03C3-E0CC-447146940C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CD045D-7157-470D-1829-99662494F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6584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E8ED71-0349-C143-A9C3-44A78D58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76FF-E606-9359-8914-FB38F8B4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6864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2 - MId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2">
            <a:extLst>
              <a:ext uri="{FF2B5EF4-FFF2-40B4-BE49-F238E27FC236}">
                <a16:creationId xmlns:a16="http://schemas.microsoft.com/office/drawing/2014/main" id="{A3AFEFA8-F229-F0C9-6387-3094F8FE5B51}"/>
              </a:ext>
            </a:extLst>
          </p:cNvPr>
          <p:cNvSpPr>
            <a:spLocks/>
          </p:cNvSpPr>
          <p:nvPr userDrawn="1"/>
        </p:nvSpPr>
        <p:spPr>
          <a:xfrm rot="10800000" flipV="1">
            <a:off x="197" y="-3959"/>
            <a:ext cx="1197864" cy="4374079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2396125"/>
              <a:gd name="connsiteY0" fmla="*/ 12526 h 6933157"/>
              <a:gd name="connsiteX1" fmla="*/ 2396125 w 2396125"/>
              <a:gd name="connsiteY1" fmla="*/ 0 h 6933157"/>
              <a:gd name="connsiteX2" fmla="*/ 1888821 w 2396125"/>
              <a:gd name="connsiteY2" fmla="*/ 6933157 h 6933157"/>
              <a:gd name="connsiteX3" fmla="*/ 1878904 w 2396125"/>
              <a:gd name="connsiteY3" fmla="*/ 6858000 h 6933157"/>
              <a:gd name="connsiteX4" fmla="*/ 0 w 2396125"/>
              <a:gd name="connsiteY4" fmla="*/ 12526 h 6933157"/>
              <a:gd name="connsiteX0" fmla="*/ 0 w 1888821"/>
              <a:gd name="connsiteY0" fmla="*/ 31315 h 6951946"/>
              <a:gd name="connsiteX1" fmla="*/ 1851243 w 1888821"/>
              <a:gd name="connsiteY1" fmla="*/ 0 h 6951946"/>
              <a:gd name="connsiteX2" fmla="*/ 1888821 w 1888821"/>
              <a:gd name="connsiteY2" fmla="*/ 6951946 h 6951946"/>
              <a:gd name="connsiteX3" fmla="*/ 1878904 w 1888821"/>
              <a:gd name="connsiteY3" fmla="*/ 6876789 h 6951946"/>
              <a:gd name="connsiteX4" fmla="*/ 0 w 1888821"/>
              <a:gd name="connsiteY4" fmla="*/ 31315 h 6951946"/>
              <a:gd name="connsiteX0" fmla="*/ 0 w 1888821"/>
              <a:gd name="connsiteY0" fmla="*/ 0 h 6920631"/>
              <a:gd name="connsiteX1" fmla="*/ 1870032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25052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8821" h="6920631">
                <a:moveTo>
                  <a:pt x="0" y="0"/>
                </a:moveTo>
                <a:lnTo>
                  <a:pt x="1888821" y="6264"/>
                </a:lnTo>
                <a:lnTo>
                  <a:pt x="1888821" y="6920631"/>
                </a:lnTo>
                <a:lnTo>
                  <a:pt x="1878904" y="684547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76358-BDA7-6B27-5AE6-8078427A03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B4E02-8C19-03C3-E0CC-447146940C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CD045D-7157-470D-1829-99662494F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6584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E8ED71-0349-C143-A9C3-44A78D58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76FF-E606-9359-8914-FB38F8B4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0063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2 - Dark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2">
            <a:extLst>
              <a:ext uri="{FF2B5EF4-FFF2-40B4-BE49-F238E27FC236}">
                <a16:creationId xmlns:a16="http://schemas.microsoft.com/office/drawing/2014/main" id="{A3AFEFA8-F229-F0C9-6387-3094F8FE5B51}"/>
              </a:ext>
            </a:extLst>
          </p:cNvPr>
          <p:cNvSpPr>
            <a:spLocks/>
          </p:cNvSpPr>
          <p:nvPr userDrawn="1"/>
        </p:nvSpPr>
        <p:spPr>
          <a:xfrm rot="10800000" flipV="1">
            <a:off x="197" y="-3959"/>
            <a:ext cx="1197864" cy="4374079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2396125"/>
              <a:gd name="connsiteY0" fmla="*/ 12526 h 6933157"/>
              <a:gd name="connsiteX1" fmla="*/ 2396125 w 2396125"/>
              <a:gd name="connsiteY1" fmla="*/ 0 h 6933157"/>
              <a:gd name="connsiteX2" fmla="*/ 1888821 w 2396125"/>
              <a:gd name="connsiteY2" fmla="*/ 6933157 h 6933157"/>
              <a:gd name="connsiteX3" fmla="*/ 1878904 w 2396125"/>
              <a:gd name="connsiteY3" fmla="*/ 6858000 h 6933157"/>
              <a:gd name="connsiteX4" fmla="*/ 0 w 2396125"/>
              <a:gd name="connsiteY4" fmla="*/ 12526 h 6933157"/>
              <a:gd name="connsiteX0" fmla="*/ 0 w 1888821"/>
              <a:gd name="connsiteY0" fmla="*/ 31315 h 6951946"/>
              <a:gd name="connsiteX1" fmla="*/ 1851243 w 1888821"/>
              <a:gd name="connsiteY1" fmla="*/ 0 h 6951946"/>
              <a:gd name="connsiteX2" fmla="*/ 1888821 w 1888821"/>
              <a:gd name="connsiteY2" fmla="*/ 6951946 h 6951946"/>
              <a:gd name="connsiteX3" fmla="*/ 1878904 w 1888821"/>
              <a:gd name="connsiteY3" fmla="*/ 6876789 h 6951946"/>
              <a:gd name="connsiteX4" fmla="*/ 0 w 1888821"/>
              <a:gd name="connsiteY4" fmla="*/ 31315 h 6951946"/>
              <a:gd name="connsiteX0" fmla="*/ 0 w 1888821"/>
              <a:gd name="connsiteY0" fmla="*/ 0 h 6920631"/>
              <a:gd name="connsiteX1" fmla="*/ 1870032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25052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8821" h="6920631">
                <a:moveTo>
                  <a:pt x="0" y="0"/>
                </a:moveTo>
                <a:lnTo>
                  <a:pt x="1888821" y="6264"/>
                </a:lnTo>
                <a:lnTo>
                  <a:pt x="1888821" y="6920631"/>
                </a:lnTo>
                <a:lnTo>
                  <a:pt x="1878904" y="684547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76358-BDA7-6B27-5AE6-8078427A03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B4E02-8C19-03C3-E0CC-447146940C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CD045D-7157-470D-1829-99662494F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6584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E8ED71-0349-C143-A9C3-44A78D58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76FF-E606-9359-8914-FB38F8B4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32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 - Light Gray_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2">
            <a:extLst>
              <a:ext uri="{FF2B5EF4-FFF2-40B4-BE49-F238E27FC236}">
                <a16:creationId xmlns:a16="http://schemas.microsoft.com/office/drawing/2014/main" id="{811F89D0-A05E-224B-12B4-A592BDB1C3D8}"/>
              </a:ext>
            </a:extLst>
          </p:cNvPr>
          <p:cNvSpPr>
            <a:spLocks/>
          </p:cNvSpPr>
          <p:nvPr userDrawn="1"/>
        </p:nvSpPr>
        <p:spPr>
          <a:xfrm rot="10800000">
            <a:off x="5105400" y="4717517"/>
            <a:ext cx="2276856" cy="2161205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163" h="6858000">
                <a:moveTo>
                  <a:pt x="0" y="23028"/>
                </a:moveTo>
                <a:lnTo>
                  <a:pt x="2278163" y="0"/>
                </a:lnTo>
                <a:lnTo>
                  <a:pt x="2278163" y="6858000"/>
                </a:lnTo>
                <a:lnTo>
                  <a:pt x="1710832" y="6824649"/>
                </a:lnTo>
                <a:lnTo>
                  <a:pt x="0" y="23028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29CFCEFA-9620-CB4B-1BEB-E87790E242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6882720" cy="6878548"/>
          </a:xfrm>
          <a:custGeom>
            <a:avLst/>
            <a:gdLst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33480 w 9233480"/>
              <a:gd name="connsiteY2" fmla="*/ 0 h 6858000"/>
              <a:gd name="connsiteX3" fmla="*/ 7518980 w 9233480"/>
              <a:gd name="connsiteY3" fmla="*/ 6858000 h 6858000"/>
              <a:gd name="connsiteX4" fmla="*/ 0 w 9233480"/>
              <a:gd name="connsiteY4" fmla="*/ 6858000 h 6858000"/>
              <a:gd name="connsiteX0" fmla="*/ 1284 w 9234764"/>
              <a:gd name="connsiteY0" fmla="*/ 6868274 h 6868274"/>
              <a:gd name="connsiteX1" fmla="*/ 0 w 9234764"/>
              <a:gd name="connsiteY1" fmla="*/ 0 h 6868274"/>
              <a:gd name="connsiteX2" fmla="*/ 9234764 w 9234764"/>
              <a:gd name="connsiteY2" fmla="*/ 10274 h 6868274"/>
              <a:gd name="connsiteX3" fmla="*/ 7520264 w 9234764"/>
              <a:gd name="connsiteY3" fmla="*/ 6868274 h 6868274"/>
              <a:gd name="connsiteX4" fmla="*/ 1284 w 9234764"/>
              <a:gd name="connsiteY4" fmla="*/ 6868274 h 6868274"/>
              <a:gd name="connsiteX0" fmla="*/ 1284 w 9245038"/>
              <a:gd name="connsiteY0" fmla="*/ 6868274 h 6868274"/>
              <a:gd name="connsiteX1" fmla="*/ 0 w 9245038"/>
              <a:gd name="connsiteY1" fmla="*/ 0 h 6868274"/>
              <a:gd name="connsiteX2" fmla="*/ 9245038 w 9245038"/>
              <a:gd name="connsiteY2" fmla="*/ 0 h 6868274"/>
              <a:gd name="connsiteX3" fmla="*/ 7520264 w 9245038"/>
              <a:gd name="connsiteY3" fmla="*/ 6868274 h 6868274"/>
              <a:gd name="connsiteX4" fmla="*/ 1284 w 9245038"/>
              <a:gd name="connsiteY4" fmla="*/ 6868274 h 6868274"/>
              <a:gd name="connsiteX0" fmla="*/ 0 w 9243754"/>
              <a:gd name="connsiteY0" fmla="*/ 6868274 h 6868274"/>
              <a:gd name="connsiteX1" fmla="*/ 2392595 w 9243754"/>
              <a:gd name="connsiteY1" fmla="*/ 10274 h 6868274"/>
              <a:gd name="connsiteX2" fmla="*/ 9243754 w 9243754"/>
              <a:gd name="connsiteY2" fmla="*/ 0 h 6868274"/>
              <a:gd name="connsiteX3" fmla="*/ 7518980 w 9243754"/>
              <a:gd name="connsiteY3" fmla="*/ 6868274 h 6868274"/>
              <a:gd name="connsiteX4" fmla="*/ 0 w 9243754"/>
              <a:gd name="connsiteY4" fmla="*/ 6868274 h 6868274"/>
              <a:gd name="connsiteX0" fmla="*/ 823217 w 6851159"/>
              <a:gd name="connsiteY0" fmla="*/ 6313469 h 6868274"/>
              <a:gd name="connsiteX1" fmla="*/ 0 w 6851159"/>
              <a:gd name="connsiteY1" fmla="*/ 10274 h 6868274"/>
              <a:gd name="connsiteX2" fmla="*/ 6851159 w 6851159"/>
              <a:gd name="connsiteY2" fmla="*/ 0 h 6868274"/>
              <a:gd name="connsiteX3" fmla="*/ 5126385 w 6851159"/>
              <a:gd name="connsiteY3" fmla="*/ 6868274 h 6868274"/>
              <a:gd name="connsiteX4" fmla="*/ 823217 w 6851159"/>
              <a:gd name="connsiteY4" fmla="*/ 6313469 h 6868274"/>
              <a:gd name="connsiteX0" fmla="*/ 0 w 6880697"/>
              <a:gd name="connsiteY0" fmla="*/ 6868274 h 6868274"/>
              <a:gd name="connsiteX1" fmla="*/ 29538 w 6880697"/>
              <a:gd name="connsiteY1" fmla="*/ 10274 h 6868274"/>
              <a:gd name="connsiteX2" fmla="*/ 6880697 w 6880697"/>
              <a:gd name="connsiteY2" fmla="*/ 0 h 6868274"/>
              <a:gd name="connsiteX3" fmla="*/ 5155923 w 6880697"/>
              <a:gd name="connsiteY3" fmla="*/ 6868274 h 6868274"/>
              <a:gd name="connsiteX4" fmla="*/ 0 w 6880697"/>
              <a:gd name="connsiteY4" fmla="*/ 6868274 h 6868274"/>
              <a:gd name="connsiteX0" fmla="*/ 0 w 6880697"/>
              <a:gd name="connsiteY0" fmla="*/ 6868274 h 6868274"/>
              <a:gd name="connsiteX1" fmla="*/ 8990 w 6880697"/>
              <a:gd name="connsiteY1" fmla="*/ 10274 h 6868274"/>
              <a:gd name="connsiteX2" fmla="*/ 6880697 w 6880697"/>
              <a:gd name="connsiteY2" fmla="*/ 0 h 6868274"/>
              <a:gd name="connsiteX3" fmla="*/ 5155923 w 6880697"/>
              <a:gd name="connsiteY3" fmla="*/ 6868274 h 6868274"/>
              <a:gd name="connsiteX4" fmla="*/ 0 w 6880697"/>
              <a:gd name="connsiteY4" fmla="*/ 6868274 h 6868274"/>
              <a:gd name="connsiteX0" fmla="*/ 2023 w 6882720"/>
              <a:gd name="connsiteY0" fmla="*/ 6878548 h 6878548"/>
              <a:gd name="connsiteX1" fmla="*/ 739 w 6882720"/>
              <a:gd name="connsiteY1" fmla="*/ 0 h 6878548"/>
              <a:gd name="connsiteX2" fmla="*/ 6882720 w 6882720"/>
              <a:gd name="connsiteY2" fmla="*/ 10274 h 6878548"/>
              <a:gd name="connsiteX3" fmla="*/ 5157946 w 6882720"/>
              <a:gd name="connsiteY3" fmla="*/ 6878548 h 6878548"/>
              <a:gd name="connsiteX4" fmla="*/ 2023 w 6882720"/>
              <a:gd name="connsiteY4" fmla="*/ 6878548 h 68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20" h="6878548">
                <a:moveTo>
                  <a:pt x="2023" y="6878548"/>
                </a:moveTo>
                <a:cubicBezTo>
                  <a:pt x="5020" y="4592548"/>
                  <a:pt x="-2258" y="2286000"/>
                  <a:pt x="739" y="0"/>
                </a:cubicBezTo>
                <a:lnTo>
                  <a:pt x="6882720" y="10274"/>
                </a:lnTo>
                <a:lnTo>
                  <a:pt x="5157946" y="6878548"/>
                </a:lnTo>
                <a:lnTo>
                  <a:pt x="2023" y="6878548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19800" y="3429000"/>
            <a:ext cx="5333999" cy="1884362"/>
          </a:xfrm>
        </p:spPr>
        <p:txBody>
          <a:bodyPr lIns="45720" rIns="45720"/>
          <a:lstStyle>
            <a:lvl1pPr marL="0" indent="0" algn="r">
              <a:buNone/>
              <a:defRPr sz="2400" b="1" i="0" spc="3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24 PT HELVETICA NEUE BOLD IN ALL-CAPS AND LOOSE SPACING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9052DDF-7D31-4F2B-81F5-561CBF5EF4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4199" y="1638301"/>
            <a:ext cx="9067573" cy="1617662"/>
          </a:xfrm>
          <a:custGeom>
            <a:avLst/>
            <a:gdLst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127332 w 9590088"/>
              <a:gd name="connsiteY3" fmla="*/ 1851025 h 1851025"/>
              <a:gd name="connsiteX4" fmla="*/ 0 w 9590088"/>
              <a:gd name="connsiteY4" fmla="*/ 1851025 h 1851025"/>
              <a:gd name="connsiteX0" fmla="*/ 0 w 9127332"/>
              <a:gd name="connsiteY0" fmla="*/ 1851025 h 1851025"/>
              <a:gd name="connsiteX1" fmla="*/ 462756 w 9127332"/>
              <a:gd name="connsiteY1" fmla="*/ 0 h 1851025"/>
              <a:gd name="connsiteX2" fmla="*/ 9067573 w 9127332"/>
              <a:gd name="connsiteY2" fmla="*/ 10886 h 1851025"/>
              <a:gd name="connsiteX3" fmla="*/ 9127332 w 9127332"/>
              <a:gd name="connsiteY3" fmla="*/ 1851025 h 1851025"/>
              <a:gd name="connsiteX4" fmla="*/ 0 w 9127332"/>
              <a:gd name="connsiteY4" fmla="*/ 1851025 h 1851025"/>
              <a:gd name="connsiteX0" fmla="*/ 0 w 9067573"/>
              <a:gd name="connsiteY0" fmla="*/ 1851025 h 1851025"/>
              <a:gd name="connsiteX1" fmla="*/ 462756 w 9067573"/>
              <a:gd name="connsiteY1" fmla="*/ 0 h 1851025"/>
              <a:gd name="connsiteX2" fmla="*/ 9067573 w 9067573"/>
              <a:gd name="connsiteY2" fmla="*/ 10886 h 1851025"/>
              <a:gd name="connsiteX3" fmla="*/ 9062017 w 9067573"/>
              <a:gd name="connsiteY3" fmla="*/ 1851025 h 1851025"/>
              <a:gd name="connsiteX4" fmla="*/ 0 w 9067573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7573" h="1851025">
                <a:moveTo>
                  <a:pt x="0" y="1851025"/>
                </a:moveTo>
                <a:lnTo>
                  <a:pt x="462756" y="0"/>
                </a:lnTo>
                <a:lnTo>
                  <a:pt x="9067573" y="10886"/>
                </a:lnTo>
                <a:lnTo>
                  <a:pt x="9062017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tx2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7CC8277-46C9-3369-EE3B-8934B3F551C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163932F-68CD-5A67-8643-FC64C39701D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9FAE10D9-406C-D9D3-EFB1-D0B6AFF6CA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412" y="5037958"/>
            <a:ext cx="149629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0955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2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2">
            <a:extLst>
              <a:ext uri="{FF2B5EF4-FFF2-40B4-BE49-F238E27FC236}">
                <a16:creationId xmlns:a16="http://schemas.microsoft.com/office/drawing/2014/main" id="{A3AFEFA8-F229-F0C9-6387-3094F8FE5B51}"/>
              </a:ext>
            </a:extLst>
          </p:cNvPr>
          <p:cNvSpPr>
            <a:spLocks/>
          </p:cNvSpPr>
          <p:nvPr userDrawn="1"/>
        </p:nvSpPr>
        <p:spPr>
          <a:xfrm rot="10800000" flipV="1">
            <a:off x="197" y="-3959"/>
            <a:ext cx="1197864" cy="4374079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2396125"/>
              <a:gd name="connsiteY0" fmla="*/ 12526 h 6933157"/>
              <a:gd name="connsiteX1" fmla="*/ 2396125 w 2396125"/>
              <a:gd name="connsiteY1" fmla="*/ 0 h 6933157"/>
              <a:gd name="connsiteX2" fmla="*/ 1888821 w 2396125"/>
              <a:gd name="connsiteY2" fmla="*/ 6933157 h 6933157"/>
              <a:gd name="connsiteX3" fmla="*/ 1878904 w 2396125"/>
              <a:gd name="connsiteY3" fmla="*/ 6858000 h 6933157"/>
              <a:gd name="connsiteX4" fmla="*/ 0 w 2396125"/>
              <a:gd name="connsiteY4" fmla="*/ 12526 h 6933157"/>
              <a:gd name="connsiteX0" fmla="*/ 0 w 1888821"/>
              <a:gd name="connsiteY0" fmla="*/ 31315 h 6951946"/>
              <a:gd name="connsiteX1" fmla="*/ 1851243 w 1888821"/>
              <a:gd name="connsiteY1" fmla="*/ 0 h 6951946"/>
              <a:gd name="connsiteX2" fmla="*/ 1888821 w 1888821"/>
              <a:gd name="connsiteY2" fmla="*/ 6951946 h 6951946"/>
              <a:gd name="connsiteX3" fmla="*/ 1878904 w 1888821"/>
              <a:gd name="connsiteY3" fmla="*/ 6876789 h 6951946"/>
              <a:gd name="connsiteX4" fmla="*/ 0 w 1888821"/>
              <a:gd name="connsiteY4" fmla="*/ 31315 h 6951946"/>
              <a:gd name="connsiteX0" fmla="*/ 0 w 1888821"/>
              <a:gd name="connsiteY0" fmla="*/ 0 h 6920631"/>
              <a:gd name="connsiteX1" fmla="*/ 1870032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25052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8821" h="6920631">
                <a:moveTo>
                  <a:pt x="0" y="0"/>
                </a:moveTo>
                <a:lnTo>
                  <a:pt x="1888821" y="6264"/>
                </a:lnTo>
                <a:lnTo>
                  <a:pt x="1888821" y="6920631"/>
                </a:lnTo>
                <a:lnTo>
                  <a:pt x="1878904" y="684547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76358-BDA7-6B27-5AE6-8078427A03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B4E02-8C19-03C3-E0CC-447146940C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CD045D-7157-470D-1829-99662494F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6584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E8ED71-0349-C143-A9C3-44A78D58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76FF-E606-9359-8914-FB38F8B4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054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 2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2">
            <a:extLst>
              <a:ext uri="{FF2B5EF4-FFF2-40B4-BE49-F238E27FC236}">
                <a16:creationId xmlns:a16="http://schemas.microsoft.com/office/drawing/2014/main" id="{A3AFEFA8-F229-F0C9-6387-3094F8FE5B51}"/>
              </a:ext>
            </a:extLst>
          </p:cNvPr>
          <p:cNvSpPr>
            <a:spLocks/>
          </p:cNvSpPr>
          <p:nvPr userDrawn="1"/>
        </p:nvSpPr>
        <p:spPr>
          <a:xfrm rot="10800000" flipV="1">
            <a:off x="197" y="-3959"/>
            <a:ext cx="1197864" cy="4374079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2396125"/>
              <a:gd name="connsiteY0" fmla="*/ 12526 h 6933157"/>
              <a:gd name="connsiteX1" fmla="*/ 2396125 w 2396125"/>
              <a:gd name="connsiteY1" fmla="*/ 0 h 6933157"/>
              <a:gd name="connsiteX2" fmla="*/ 1888821 w 2396125"/>
              <a:gd name="connsiteY2" fmla="*/ 6933157 h 6933157"/>
              <a:gd name="connsiteX3" fmla="*/ 1878904 w 2396125"/>
              <a:gd name="connsiteY3" fmla="*/ 6858000 h 6933157"/>
              <a:gd name="connsiteX4" fmla="*/ 0 w 2396125"/>
              <a:gd name="connsiteY4" fmla="*/ 12526 h 6933157"/>
              <a:gd name="connsiteX0" fmla="*/ 0 w 1888821"/>
              <a:gd name="connsiteY0" fmla="*/ 31315 h 6951946"/>
              <a:gd name="connsiteX1" fmla="*/ 1851243 w 1888821"/>
              <a:gd name="connsiteY1" fmla="*/ 0 h 6951946"/>
              <a:gd name="connsiteX2" fmla="*/ 1888821 w 1888821"/>
              <a:gd name="connsiteY2" fmla="*/ 6951946 h 6951946"/>
              <a:gd name="connsiteX3" fmla="*/ 1878904 w 1888821"/>
              <a:gd name="connsiteY3" fmla="*/ 6876789 h 6951946"/>
              <a:gd name="connsiteX4" fmla="*/ 0 w 1888821"/>
              <a:gd name="connsiteY4" fmla="*/ 31315 h 6951946"/>
              <a:gd name="connsiteX0" fmla="*/ 0 w 1888821"/>
              <a:gd name="connsiteY0" fmla="*/ 0 h 6920631"/>
              <a:gd name="connsiteX1" fmla="*/ 1870032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25052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8821" h="6920631">
                <a:moveTo>
                  <a:pt x="0" y="0"/>
                </a:moveTo>
                <a:lnTo>
                  <a:pt x="1888821" y="6264"/>
                </a:lnTo>
                <a:lnTo>
                  <a:pt x="1888821" y="6920631"/>
                </a:lnTo>
                <a:lnTo>
                  <a:pt x="1878904" y="684547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76358-BDA7-6B27-5AE6-8078427A03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accent5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B4E02-8C19-03C3-E0CC-447146940C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CD045D-7157-470D-1829-99662494F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6584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E8ED71-0349-C143-A9C3-44A78D58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76FF-E606-9359-8914-FB38F8B4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4791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2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2">
            <a:extLst>
              <a:ext uri="{FF2B5EF4-FFF2-40B4-BE49-F238E27FC236}">
                <a16:creationId xmlns:a16="http://schemas.microsoft.com/office/drawing/2014/main" id="{A3AFEFA8-F229-F0C9-6387-3094F8FE5B51}"/>
              </a:ext>
            </a:extLst>
          </p:cNvPr>
          <p:cNvSpPr>
            <a:spLocks/>
          </p:cNvSpPr>
          <p:nvPr userDrawn="1"/>
        </p:nvSpPr>
        <p:spPr>
          <a:xfrm rot="10800000" flipV="1">
            <a:off x="0" y="0"/>
            <a:ext cx="1197864" cy="4374079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2396125"/>
              <a:gd name="connsiteY0" fmla="*/ 12526 h 6933157"/>
              <a:gd name="connsiteX1" fmla="*/ 2396125 w 2396125"/>
              <a:gd name="connsiteY1" fmla="*/ 0 h 6933157"/>
              <a:gd name="connsiteX2" fmla="*/ 1888821 w 2396125"/>
              <a:gd name="connsiteY2" fmla="*/ 6933157 h 6933157"/>
              <a:gd name="connsiteX3" fmla="*/ 1878904 w 2396125"/>
              <a:gd name="connsiteY3" fmla="*/ 6858000 h 6933157"/>
              <a:gd name="connsiteX4" fmla="*/ 0 w 2396125"/>
              <a:gd name="connsiteY4" fmla="*/ 12526 h 6933157"/>
              <a:gd name="connsiteX0" fmla="*/ 0 w 1888821"/>
              <a:gd name="connsiteY0" fmla="*/ 31315 h 6951946"/>
              <a:gd name="connsiteX1" fmla="*/ 1851243 w 1888821"/>
              <a:gd name="connsiteY1" fmla="*/ 0 h 6951946"/>
              <a:gd name="connsiteX2" fmla="*/ 1888821 w 1888821"/>
              <a:gd name="connsiteY2" fmla="*/ 6951946 h 6951946"/>
              <a:gd name="connsiteX3" fmla="*/ 1878904 w 1888821"/>
              <a:gd name="connsiteY3" fmla="*/ 6876789 h 6951946"/>
              <a:gd name="connsiteX4" fmla="*/ 0 w 1888821"/>
              <a:gd name="connsiteY4" fmla="*/ 31315 h 6951946"/>
              <a:gd name="connsiteX0" fmla="*/ 0 w 1888821"/>
              <a:gd name="connsiteY0" fmla="*/ 0 h 6920631"/>
              <a:gd name="connsiteX1" fmla="*/ 1870032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25052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  <a:gd name="connsiteX0" fmla="*/ 0 w 1888821"/>
              <a:gd name="connsiteY0" fmla="*/ 0 h 6920631"/>
              <a:gd name="connsiteX1" fmla="*/ 1888821 w 1888821"/>
              <a:gd name="connsiteY1" fmla="*/ 6264 h 6920631"/>
              <a:gd name="connsiteX2" fmla="*/ 1888821 w 1888821"/>
              <a:gd name="connsiteY2" fmla="*/ 6920631 h 6920631"/>
              <a:gd name="connsiteX3" fmla="*/ 1878904 w 1888821"/>
              <a:gd name="connsiteY3" fmla="*/ 6845474 h 6920631"/>
              <a:gd name="connsiteX4" fmla="*/ 0 w 1888821"/>
              <a:gd name="connsiteY4" fmla="*/ 0 h 692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8821" h="6920631">
                <a:moveTo>
                  <a:pt x="0" y="0"/>
                </a:moveTo>
                <a:lnTo>
                  <a:pt x="1888821" y="6264"/>
                </a:lnTo>
                <a:lnTo>
                  <a:pt x="1888821" y="6920631"/>
                </a:lnTo>
                <a:lnTo>
                  <a:pt x="1878904" y="684547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76358-BDA7-6B27-5AE6-8078427A03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B4E02-8C19-03C3-E0CC-447146940C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CD045D-7157-470D-1829-99662494F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6584" y="2057400"/>
            <a:ext cx="515721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E8ED71-0349-C143-A9C3-44A78D58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76FF-E606-9359-8914-FB38F8B4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8184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 - 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537A6F-EA9D-59BB-83B8-ABB31C54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00" y="3351373"/>
            <a:ext cx="4114800" cy="365125"/>
          </a:xfrm>
        </p:spPr>
        <p:txBody>
          <a:bodyPr/>
          <a:lstStyle/>
          <a:p>
            <a:r>
              <a:rPr lang="en-US"/>
              <a:t>Name of School/College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F2E2FC-123D-FD48-9F7F-675E3844FE3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356461"/>
            <a:ext cx="5157787" cy="552422"/>
          </a:xfrm>
        </p:spPr>
        <p:txBody>
          <a:bodyPr anchor="b">
            <a:normAutofit/>
          </a:bodyPr>
          <a:lstStyle>
            <a:lvl1pPr marL="0" indent="0">
              <a:buNone/>
              <a:defRPr sz="1800" b="1" i="0" spc="300" baseline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/>
              <a:t>18 PT HELVETICA NEUE BOLD </a:t>
            </a:r>
            <a:br>
              <a:rPr lang="en-US" dirty="0"/>
            </a:br>
            <a:r>
              <a:rPr lang="en-US" dirty="0"/>
              <a:t>IN ALL-CAPS, LOOSE SPACING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EFC7B-670D-39A7-D43A-82AA08519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908883"/>
            <a:ext cx="5157787" cy="116856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A92065-CFA9-2A33-E564-B99751B7963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356461"/>
            <a:ext cx="5183188" cy="552422"/>
          </a:xfrm>
        </p:spPr>
        <p:txBody>
          <a:bodyPr anchor="b">
            <a:normAutofit/>
          </a:bodyPr>
          <a:lstStyle>
            <a:lvl1pPr marL="0" indent="0">
              <a:buNone/>
              <a:defRPr sz="1800" b="1" i="0" spc="300" baseline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/>
              <a:t>18 PT HELVETICA NEUE BOLD </a:t>
            </a:r>
            <a:br>
              <a:rPr lang="en-US" dirty="0"/>
            </a:br>
            <a:r>
              <a:rPr lang="en-US" dirty="0"/>
              <a:t>IN ALL-CAPS, LOOSE SPACING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635930-2840-8C58-F733-7B2BB8A4AB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908883"/>
            <a:ext cx="5183188" cy="116856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078858-1F8A-66E5-73A1-A162A7E6A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07BC10-C07C-CE64-1F67-DD2AE351C7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545958"/>
            <a:ext cx="12191402" cy="591849"/>
          </a:xfrm>
          <a:prstGeom prst="rect">
            <a:avLst/>
          </a:prstGeom>
        </p:spPr>
        <p:txBody>
          <a:bodyPr lIns="914400"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5C2679DE-7109-5D02-66EA-02EA50F139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3138363"/>
            <a:ext cx="12191402" cy="2652837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r="43"/>
            </a:stretch>
          </a:blipFill>
        </p:spPr>
        <p:txBody>
          <a:bodyPr/>
          <a:lstStyle>
            <a:lvl1pPr marL="130175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E3CCD20B-4E2D-D643-224B-EFA8F15A3A36}"/>
              </a:ext>
            </a:extLst>
          </p:cNvPr>
          <p:cNvSpPr txBox="1">
            <a:spLocks/>
          </p:cNvSpPr>
          <p:nvPr userDrawn="1"/>
        </p:nvSpPr>
        <p:spPr>
          <a:xfrm>
            <a:off x="7239000" y="6108191"/>
            <a:ext cx="4114800" cy="4572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Budget &amp; Fiscal Planning</a:t>
            </a:r>
          </a:p>
        </p:txBody>
      </p:sp>
    </p:spTree>
    <p:extLst>
      <p:ext uri="{BB962C8B-B14F-4D97-AF65-F5344CB8AC3E}">
        <p14:creationId xmlns:p14="http://schemas.microsoft.com/office/powerpoint/2010/main" val="20753343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 2 - Two Custom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F2E2FC-123D-FD48-9F7F-675E3844FE3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356461"/>
            <a:ext cx="10512424" cy="552422"/>
          </a:xfrm>
        </p:spPr>
        <p:txBody>
          <a:bodyPr anchor="b">
            <a:normAutofit/>
          </a:bodyPr>
          <a:lstStyle>
            <a:lvl1pPr marL="0" indent="0">
              <a:buNone/>
              <a:defRPr sz="1800" b="1" i="0" spc="300" baseline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/>
              <a:t>18 PT HELVETICA NEUE BOLD IN ALL-CAPS AND LOOSE SPACING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EFC7B-670D-39A7-D43A-82AA08519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908883"/>
            <a:ext cx="10512424" cy="116856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6F9023-A130-5F57-CF25-2D799222C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2401" y="6096000"/>
            <a:ext cx="3657600" cy="45131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078858-1F8A-66E5-73A1-A162A7E6A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8B37EFE4-F2EA-6870-5FD2-5BE39D11FA9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431490"/>
            <a:ext cx="7010400" cy="442651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39" t="9" r="-3" b="9"/>
            </a:stretch>
          </a:blipFill>
        </p:spPr>
        <p:txBody>
          <a:bodyPr/>
          <a:lstStyle>
            <a:lvl1pPr marL="130175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590AF945-2449-3D6D-A5B4-96A1818D3DD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57800" y="2431490"/>
            <a:ext cx="6946181" cy="4427517"/>
          </a:xfrm>
          <a:custGeom>
            <a:avLst/>
            <a:gdLst>
              <a:gd name="connsiteX0" fmla="*/ 0 w 12188952"/>
              <a:gd name="connsiteY0" fmla="*/ 6858000 h 6858000"/>
              <a:gd name="connsiteX1" fmla="*/ 1714500 w 12188952"/>
              <a:gd name="connsiteY1" fmla="*/ 0 h 6858000"/>
              <a:gd name="connsiteX2" fmla="*/ 12188952 w 12188952"/>
              <a:gd name="connsiteY2" fmla="*/ 0 h 6858000"/>
              <a:gd name="connsiteX3" fmla="*/ 10474452 w 12188952"/>
              <a:gd name="connsiteY3" fmla="*/ 6858000 h 6858000"/>
              <a:gd name="connsiteX4" fmla="*/ 0 w 12188952"/>
              <a:gd name="connsiteY4" fmla="*/ 6858000 h 6858000"/>
              <a:gd name="connsiteX0" fmla="*/ 0 w 10474452"/>
              <a:gd name="connsiteY0" fmla="*/ 6858000 h 6858000"/>
              <a:gd name="connsiteX1" fmla="*/ 1714500 w 10474452"/>
              <a:gd name="connsiteY1" fmla="*/ 0 h 6858000"/>
              <a:gd name="connsiteX2" fmla="*/ 9228037 w 10474452"/>
              <a:gd name="connsiteY2" fmla="*/ 0 h 6858000"/>
              <a:gd name="connsiteX3" fmla="*/ 10474452 w 10474452"/>
              <a:gd name="connsiteY3" fmla="*/ 6858000 h 6858000"/>
              <a:gd name="connsiteX4" fmla="*/ 0 w 10474452"/>
              <a:gd name="connsiteY4" fmla="*/ 6858000 h 6858000"/>
              <a:gd name="connsiteX0" fmla="*/ 0 w 9228037"/>
              <a:gd name="connsiteY0" fmla="*/ 6858000 h 6858000"/>
              <a:gd name="connsiteX1" fmla="*/ 1714500 w 9228037"/>
              <a:gd name="connsiteY1" fmla="*/ 0 h 6858000"/>
              <a:gd name="connsiteX2" fmla="*/ 9228037 w 9228037"/>
              <a:gd name="connsiteY2" fmla="*/ 0 h 6858000"/>
              <a:gd name="connsiteX3" fmla="*/ 8602109 w 9228037"/>
              <a:gd name="connsiteY3" fmla="*/ 6847114 h 6858000"/>
              <a:gd name="connsiteX4" fmla="*/ 0 w 9228037"/>
              <a:gd name="connsiteY4" fmla="*/ 6858000 h 6858000"/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28037 w 9233480"/>
              <a:gd name="connsiteY2" fmla="*/ 0 h 6858000"/>
              <a:gd name="connsiteX3" fmla="*/ 9233480 w 9233480"/>
              <a:gd name="connsiteY3" fmla="*/ 6847114 h 6858000"/>
              <a:gd name="connsiteX4" fmla="*/ 0 w 9233480"/>
              <a:gd name="connsiteY4" fmla="*/ 6858000 h 6858000"/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7275669 w 9233480"/>
              <a:gd name="connsiteY2" fmla="*/ 0 h 6858000"/>
              <a:gd name="connsiteX3" fmla="*/ 9233480 w 9233480"/>
              <a:gd name="connsiteY3" fmla="*/ 6847114 h 6858000"/>
              <a:gd name="connsiteX4" fmla="*/ 0 w 9233480"/>
              <a:gd name="connsiteY4" fmla="*/ 6858000 h 6858000"/>
              <a:gd name="connsiteX0" fmla="*/ 0 w 7275879"/>
              <a:gd name="connsiteY0" fmla="*/ 6858000 h 6871827"/>
              <a:gd name="connsiteX1" fmla="*/ 1714500 w 7275879"/>
              <a:gd name="connsiteY1" fmla="*/ 0 h 6871827"/>
              <a:gd name="connsiteX2" fmla="*/ 7275669 w 7275879"/>
              <a:gd name="connsiteY2" fmla="*/ 0 h 6871827"/>
              <a:gd name="connsiteX3" fmla="*/ 7268756 w 7275879"/>
              <a:gd name="connsiteY3" fmla="*/ 6871827 h 6871827"/>
              <a:gd name="connsiteX4" fmla="*/ 0 w 7275879"/>
              <a:gd name="connsiteY4" fmla="*/ 6858000 h 6871827"/>
              <a:gd name="connsiteX0" fmla="*/ 0 w 7251165"/>
              <a:gd name="connsiteY0" fmla="*/ 6858000 h 6871827"/>
              <a:gd name="connsiteX1" fmla="*/ 1689786 w 7251165"/>
              <a:gd name="connsiteY1" fmla="*/ 0 h 6871827"/>
              <a:gd name="connsiteX2" fmla="*/ 7250955 w 7251165"/>
              <a:gd name="connsiteY2" fmla="*/ 0 h 6871827"/>
              <a:gd name="connsiteX3" fmla="*/ 7244042 w 7251165"/>
              <a:gd name="connsiteY3" fmla="*/ 6871827 h 6871827"/>
              <a:gd name="connsiteX4" fmla="*/ 0 w 7251165"/>
              <a:gd name="connsiteY4" fmla="*/ 6858000 h 6871827"/>
              <a:gd name="connsiteX0" fmla="*/ 0 w 7256742"/>
              <a:gd name="connsiteY0" fmla="*/ 6858000 h 6858000"/>
              <a:gd name="connsiteX1" fmla="*/ 1689786 w 7256742"/>
              <a:gd name="connsiteY1" fmla="*/ 0 h 6858000"/>
              <a:gd name="connsiteX2" fmla="*/ 7250955 w 7256742"/>
              <a:gd name="connsiteY2" fmla="*/ 0 h 6858000"/>
              <a:gd name="connsiteX3" fmla="*/ 7256742 w 7256742"/>
              <a:gd name="connsiteY3" fmla="*/ 6852777 h 6858000"/>
              <a:gd name="connsiteX4" fmla="*/ 0 w 7256742"/>
              <a:gd name="connsiteY4" fmla="*/ 6858000 h 6858000"/>
              <a:gd name="connsiteX0" fmla="*/ 0 w 7257771"/>
              <a:gd name="connsiteY0" fmla="*/ 6858000 h 6858000"/>
              <a:gd name="connsiteX1" fmla="*/ 1689786 w 7257771"/>
              <a:gd name="connsiteY1" fmla="*/ 0 h 6858000"/>
              <a:gd name="connsiteX2" fmla="*/ 7257305 w 7257771"/>
              <a:gd name="connsiteY2" fmla="*/ 0 h 6858000"/>
              <a:gd name="connsiteX3" fmla="*/ 7256742 w 7257771"/>
              <a:gd name="connsiteY3" fmla="*/ 6852777 h 6858000"/>
              <a:gd name="connsiteX4" fmla="*/ 0 w 7257771"/>
              <a:gd name="connsiteY4" fmla="*/ 6858000 h 6858000"/>
              <a:gd name="connsiteX0" fmla="*/ 0 w 7256742"/>
              <a:gd name="connsiteY0" fmla="*/ 6858000 h 6858000"/>
              <a:gd name="connsiteX1" fmla="*/ 1689786 w 7256742"/>
              <a:gd name="connsiteY1" fmla="*/ 0 h 6858000"/>
              <a:gd name="connsiteX2" fmla="*/ 6923672 w 7256742"/>
              <a:gd name="connsiteY2" fmla="*/ 0 h 6858000"/>
              <a:gd name="connsiteX3" fmla="*/ 7256742 w 7256742"/>
              <a:gd name="connsiteY3" fmla="*/ 6852777 h 6858000"/>
              <a:gd name="connsiteX4" fmla="*/ 0 w 7256742"/>
              <a:gd name="connsiteY4" fmla="*/ 6858000 h 6858000"/>
              <a:gd name="connsiteX0" fmla="*/ 0 w 6924138"/>
              <a:gd name="connsiteY0" fmla="*/ 6858000 h 6877490"/>
              <a:gd name="connsiteX1" fmla="*/ 1689786 w 6924138"/>
              <a:gd name="connsiteY1" fmla="*/ 0 h 6877490"/>
              <a:gd name="connsiteX2" fmla="*/ 6923672 w 6924138"/>
              <a:gd name="connsiteY2" fmla="*/ 0 h 6877490"/>
              <a:gd name="connsiteX3" fmla="*/ 6923109 w 6924138"/>
              <a:gd name="connsiteY3" fmla="*/ 6877490 h 6877490"/>
              <a:gd name="connsiteX4" fmla="*/ 0 w 6924138"/>
              <a:gd name="connsiteY4" fmla="*/ 6858000 h 6877490"/>
              <a:gd name="connsiteX0" fmla="*/ 0 w 10761264"/>
              <a:gd name="connsiteY0" fmla="*/ 6893866 h 6913356"/>
              <a:gd name="connsiteX1" fmla="*/ 1689786 w 10761264"/>
              <a:gd name="connsiteY1" fmla="*/ 35866 h 6913356"/>
              <a:gd name="connsiteX2" fmla="*/ 10761264 w 10761264"/>
              <a:gd name="connsiteY2" fmla="*/ 0 h 6913356"/>
              <a:gd name="connsiteX3" fmla="*/ 6923109 w 10761264"/>
              <a:gd name="connsiteY3" fmla="*/ 6913356 h 6913356"/>
              <a:gd name="connsiteX4" fmla="*/ 0 w 10761264"/>
              <a:gd name="connsiteY4" fmla="*/ 6893866 h 6913356"/>
              <a:gd name="connsiteX0" fmla="*/ 0 w 10761264"/>
              <a:gd name="connsiteY0" fmla="*/ 6858001 h 6877491"/>
              <a:gd name="connsiteX1" fmla="*/ 1689786 w 10761264"/>
              <a:gd name="connsiteY1" fmla="*/ 1 h 6877491"/>
              <a:gd name="connsiteX2" fmla="*/ 10761264 w 10761264"/>
              <a:gd name="connsiteY2" fmla="*/ 0 h 6877491"/>
              <a:gd name="connsiteX3" fmla="*/ 6923109 w 10761264"/>
              <a:gd name="connsiteY3" fmla="*/ 6877491 h 6877491"/>
              <a:gd name="connsiteX4" fmla="*/ 0 w 10761264"/>
              <a:gd name="connsiteY4" fmla="*/ 6858001 h 6877491"/>
              <a:gd name="connsiteX0" fmla="*/ 0 w 10778635"/>
              <a:gd name="connsiteY0" fmla="*/ 6858001 h 6859559"/>
              <a:gd name="connsiteX1" fmla="*/ 1689786 w 10778635"/>
              <a:gd name="connsiteY1" fmla="*/ 1 h 6859559"/>
              <a:gd name="connsiteX2" fmla="*/ 10761264 w 10778635"/>
              <a:gd name="connsiteY2" fmla="*/ 0 h 6859559"/>
              <a:gd name="connsiteX3" fmla="*/ 10778635 w 10778635"/>
              <a:gd name="connsiteY3" fmla="*/ 6859559 h 6859559"/>
              <a:gd name="connsiteX4" fmla="*/ 0 w 10778635"/>
              <a:gd name="connsiteY4" fmla="*/ 6858001 h 6859559"/>
              <a:gd name="connsiteX0" fmla="*/ 0 w 10761731"/>
              <a:gd name="connsiteY0" fmla="*/ 6858001 h 6859559"/>
              <a:gd name="connsiteX1" fmla="*/ 1689786 w 10761731"/>
              <a:gd name="connsiteY1" fmla="*/ 1 h 6859559"/>
              <a:gd name="connsiteX2" fmla="*/ 10761264 w 10761731"/>
              <a:gd name="connsiteY2" fmla="*/ 0 h 6859559"/>
              <a:gd name="connsiteX3" fmla="*/ 10760702 w 10761731"/>
              <a:gd name="connsiteY3" fmla="*/ 6859559 h 6859559"/>
              <a:gd name="connsiteX4" fmla="*/ 0 w 10761731"/>
              <a:gd name="connsiteY4" fmla="*/ 6858001 h 6859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61731" h="6859559">
                <a:moveTo>
                  <a:pt x="0" y="6858001"/>
                </a:moveTo>
                <a:lnTo>
                  <a:pt x="1689786" y="1"/>
                </a:lnTo>
                <a:lnTo>
                  <a:pt x="10761264" y="0"/>
                </a:lnTo>
                <a:cubicBezTo>
                  <a:pt x="10763078" y="2282371"/>
                  <a:pt x="10758888" y="4577188"/>
                  <a:pt x="10760702" y="6859559"/>
                </a:cubicBezTo>
                <a:lnTo>
                  <a:pt x="0" y="6858001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130175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757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 3 - Two Custom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8B37EFE4-F2EA-6870-5FD2-5BE39D11FA9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007"/>
            <a:ext cx="7010400" cy="442651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39" t="9" r="-3" b="9"/>
            </a:stretch>
          </a:blipFill>
        </p:spPr>
        <p:txBody>
          <a:bodyPr/>
          <a:lstStyle>
            <a:lvl1pPr marL="130175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590AF945-2449-3D6D-A5B4-96A1818D3DD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57800" y="0"/>
            <a:ext cx="6946181" cy="4427517"/>
          </a:xfrm>
          <a:custGeom>
            <a:avLst/>
            <a:gdLst>
              <a:gd name="connsiteX0" fmla="*/ 0 w 12188952"/>
              <a:gd name="connsiteY0" fmla="*/ 6858000 h 6858000"/>
              <a:gd name="connsiteX1" fmla="*/ 1714500 w 12188952"/>
              <a:gd name="connsiteY1" fmla="*/ 0 h 6858000"/>
              <a:gd name="connsiteX2" fmla="*/ 12188952 w 12188952"/>
              <a:gd name="connsiteY2" fmla="*/ 0 h 6858000"/>
              <a:gd name="connsiteX3" fmla="*/ 10474452 w 12188952"/>
              <a:gd name="connsiteY3" fmla="*/ 6858000 h 6858000"/>
              <a:gd name="connsiteX4" fmla="*/ 0 w 12188952"/>
              <a:gd name="connsiteY4" fmla="*/ 6858000 h 6858000"/>
              <a:gd name="connsiteX0" fmla="*/ 0 w 10474452"/>
              <a:gd name="connsiteY0" fmla="*/ 6858000 h 6858000"/>
              <a:gd name="connsiteX1" fmla="*/ 1714500 w 10474452"/>
              <a:gd name="connsiteY1" fmla="*/ 0 h 6858000"/>
              <a:gd name="connsiteX2" fmla="*/ 9228037 w 10474452"/>
              <a:gd name="connsiteY2" fmla="*/ 0 h 6858000"/>
              <a:gd name="connsiteX3" fmla="*/ 10474452 w 10474452"/>
              <a:gd name="connsiteY3" fmla="*/ 6858000 h 6858000"/>
              <a:gd name="connsiteX4" fmla="*/ 0 w 10474452"/>
              <a:gd name="connsiteY4" fmla="*/ 6858000 h 6858000"/>
              <a:gd name="connsiteX0" fmla="*/ 0 w 9228037"/>
              <a:gd name="connsiteY0" fmla="*/ 6858000 h 6858000"/>
              <a:gd name="connsiteX1" fmla="*/ 1714500 w 9228037"/>
              <a:gd name="connsiteY1" fmla="*/ 0 h 6858000"/>
              <a:gd name="connsiteX2" fmla="*/ 9228037 w 9228037"/>
              <a:gd name="connsiteY2" fmla="*/ 0 h 6858000"/>
              <a:gd name="connsiteX3" fmla="*/ 8602109 w 9228037"/>
              <a:gd name="connsiteY3" fmla="*/ 6847114 h 6858000"/>
              <a:gd name="connsiteX4" fmla="*/ 0 w 9228037"/>
              <a:gd name="connsiteY4" fmla="*/ 6858000 h 6858000"/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28037 w 9233480"/>
              <a:gd name="connsiteY2" fmla="*/ 0 h 6858000"/>
              <a:gd name="connsiteX3" fmla="*/ 9233480 w 9233480"/>
              <a:gd name="connsiteY3" fmla="*/ 6847114 h 6858000"/>
              <a:gd name="connsiteX4" fmla="*/ 0 w 9233480"/>
              <a:gd name="connsiteY4" fmla="*/ 6858000 h 6858000"/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7275669 w 9233480"/>
              <a:gd name="connsiteY2" fmla="*/ 0 h 6858000"/>
              <a:gd name="connsiteX3" fmla="*/ 9233480 w 9233480"/>
              <a:gd name="connsiteY3" fmla="*/ 6847114 h 6858000"/>
              <a:gd name="connsiteX4" fmla="*/ 0 w 9233480"/>
              <a:gd name="connsiteY4" fmla="*/ 6858000 h 6858000"/>
              <a:gd name="connsiteX0" fmla="*/ 0 w 7275879"/>
              <a:gd name="connsiteY0" fmla="*/ 6858000 h 6871827"/>
              <a:gd name="connsiteX1" fmla="*/ 1714500 w 7275879"/>
              <a:gd name="connsiteY1" fmla="*/ 0 h 6871827"/>
              <a:gd name="connsiteX2" fmla="*/ 7275669 w 7275879"/>
              <a:gd name="connsiteY2" fmla="*/ 0 h 6871827"/>
              <a:gd name="connsiteX3" fmla="*/ 7268756 w 7275879"/>
              <a:gd name="connsiteY3" fmla="*/ 6871827 h 6871827"/>
              <a:gd name="connsiteX4" fmla="*/ 0 w 7275879"/>
              <a:gd name="connsiteY4" fmla="*/ 6858000 h 6871827"/>
              <a:gd name="connsiteX0" fmla="*/ 0 w 7251165"/>
              <a:gd name="connsiteY0" fmla="*/ 6858000 h 6871827"/>
              <a:gd name="connsiteX1" fmla="*/ 1689786 w 7251165"/>
              <a:gd name="connsiteY1" fmla="*/ 0 h 6871827"/>
              <a:gd name="connsiteX2" fmla="*/ 7250955 w 7251165"/>
              <a:gd name="connsiteY2" fmla="*/ 0 h 6871827"/>
              <a:gd name="connsiteX3" fmla="*/ 7244042 w 7251165"/>
              <a:gd name="connsiteY3" fmla="*/ 6871827 h 6871827"/>
              <a:gd name="connsiteX4" fmla="*/ 0 w 7251165"/>
              <a:gd name="connsiteY4" fmla="*/ 6858000 h 6871827"/>
              <a:gd name="connsiteX0" fmla="*/ 0 w 7256742"/>
              <a:gd name="connsiteY0" fmla="*/ 6858000 h 6858000"/>
              <a:gd name="connsiteX1" fmla="*/ 1689786 w 7256742"/>
              <a:gd name="connsiteY1" fmla="*/ 0 h 6858000"/>
              <a:gd name="connsiteX2" fmla="*/ 7250955 w 7256742"/>
              <a:gd name="connsiteY2" fmla="*/ 0 h 6858000"/>
              <a:gd name="connsiteX3" fmla="*/ 7256742 w 7256742"/>
              <a:gd name="connsiteY3" fmla="*/ 6852777 h 6858000"/>
              <a:gd name="connsiteX4" fmla="*/ 0 w 7256742"/>
              <a:gd name="connsiteY4" fmla="*/ 6858000 h 6858000"/>
              <a:gd name="connsiteX0" fmla="*/ 0 w 7257771"/>
              <a:gd name="connsiteY0" fmla="*/ 6858000 h 6858000"/>
              <a:gd name="connsiteX1" fmla="*/ 1689786 w 7257771"/>
              <a:gd name="connsiteY1" fmla="*/ 0 h 6858000"/>
              <a:gd name="connsiteX2" fmla="*/ 7257305 w 7257771"/>
              <a:gd name="connsiteY2" fmla="*/ 0 h 6858000"/>
              <a:gd name="connsiteX3" fmla="*/ 7256742 w 7257771"/>
              <a:gd name="connsiteY3" fmla="*/ 6852777 h 6858000"/>
              <a:gd name="connsiteX4" fmla="*/ 0 w 7257771"/>
              <a:gd name="connsiteY4" fmla="*/ 6858000 h 6858000"/>
              <a:gd name="connsiteX0" fmla="*/ 0 w 7256742"/>
              <a:gd name="connsiteY0" fmla="*/ 6858000 h 6858000"/>
              <a:gd name="connsiteX1" fmla="*/ 1689786 w 7256742"/>
              <a:gd name="connsiteY1" fmla="*/ 0 h 6858000"/>
              <a:gd name="connsiteX2" fmla="*/ 6923672 w 7256742"/>
              <a:gd name="connsiteY2" fmla="*/ 0 h 6858000"/>
              <a:gd name="connsiteX3" fmla="*/ 7256742 w 7256742"/>
              <a:gd name="connsiteY3" fmla="*/ 6852777 h 6858000"/>
              <a:gd name="connsiteX4" fmla="*/ 0 w 7256742"/>
              <a:gd name="connsiteY4" fmla="*/ 6858000 h 6858000"/>
              <a:gd name="connsiteX0" fmla="*/ 0 w 6924138"/>
              <a:gd name="connsiteY0" fmla="*/ 6858000 h 6877490"/>
              <a:gd name="connsiteX1" fmla="*/ 1689786 w 6924138"/>
              <a:gd name="connsiteY1" fmla="*/ 0 h 6877490"/>
              <a:gd name="connsiteX2" fmla="*/ 6923672 w 6924138"/>
              <a:gd name="connsiteY2" fmla="*/ 0 h 6877490"/>
              <a:gd name="connsiteX3" fmla="*/ 6923109 w 6924138"/>
              <a:gd name="connsiteY3" fmla="*/ 6877490 h 6877490"/>
              <a:gd name="connsiteX4" fmla="*/ 0 w 6924138"/>
              <a:gd name="connsiteY4" fmla="*/ 6858000 h 6877490"/>
              <a:gd name="connsiteX0" fmla="*/ 0 w 10761264"/>
              <a:gd name="connsiteY0" fmla="*/ 6893866 h 6913356"/>
              <a:gd name="connsiteX1" fmla="*/ 1689786 w 10761264"/>
              <a:gd name="connsiteY1" fmla="*/ 35866 h 6913356"/>
              <a:gd name="connsiteX2" fmla="*/ 10761264 w 10761264"/>
              <a:gd name="connsiteY2" fmla="*/ 0 h 6913356"/>
              <a:gd name="connsiteX3" fmla="*/ 6923109 w 10761264"/>
              <a:gd name="connsiteY3" fmla="*/ 6913356 h 6913356"/>
              <a:gd name="connsiteX4" fmla="*/ 0 w 10761264"/>
              <a:gd name="connsiteY4" fmla="*/ 6893866 h 6913356"/>
              <a:gd name="connsiteX0" fmla="*/ 0 w 10761264"/>
              <a:gd name="connsiteY0" fmla="*/ 6858001 h 6877491"/>
              <a:gd name="connsiteX1" fmla="*/ 1689786 w 10761264"/>
              <a:gd name="connsiteY1" fmla="*/ 1 h 6877491"/>
              <a:gd name="connsiteX2" fmla="*/ 10761264 w 10761264"/>
              <a:gd name="connsiteY2" fmla="*/ 0 h 6877491"/>
              <a:gd name="connsiteX3" fmla="*/ 6923109 w 10761264"/>
              <a:gd name="connsiteY3" fmla="*/ 6877491 h 6877491"/>
              <a:gd name="connsiteX4" fmla="*/ 0 w 10761264"/>
              <a:gd name="connsiteY4" fmla="*/ 6858001 h 6877491"/>
              <a:gd name="connsiteX0" fmla="*/ 0 w 10778635"/>
              <a:gd name="connsiteY0" fmla="*/ 6858001 h 6859559"/>
              <a:gd name="connsiteX1" fmla="*/ 1689786 w 10778635"/>
              <a:gd name="connsiteY1" fmla="*/ 1 h 6859559"/>
              <a:gd name="connsiteX2" fmla="*/ 10761264 w 10778635"/>
              <a:gd name="connsiteY2" fmla="*/ 0 h 6859559"/>
              <a:gd name="connsiteX3" fmla="*/ 10778635 w 10778635"/>
              <a:gd name="connsiteY3" fmla="*/ 6859559 h 6859559"/>
              <a:gd name="connsiteX4" fmla="*/ 0 w 10778635"/>
              <a:gd name="connsiteY4" fmla="*/ 6858001 h 6859559"/>
              <a:gd name="connsiteX0" fmla="*/ 0 w 10761731"/>
              <a:gd name="connsiteY0" fmla="*/ 6858001 h 6859559"/>
              <a:gd name="connsiteX1" fmla="*/ 1689786 w 10761731"/>
              <a:gd name="connsiteY1" fmla="*/ 1 h 6859559"/>
              <a:gd name="connsiteX2" fmla="*/ 10761264 w 10761731"/>
              <a:gd name="connsiteY2" fmla="*/ 0 h 6859559"/>
              <a:gd name="connsiteX3" fmla="*/ 10760702 w 10761731"/>
              <a:gd name="connsiteY3" fmla="*/ 6859559 h 6859559"/>
              <a:gd name="connsiteX4" fmla="*/ 0 w 10761731"/>
              <a:gd name="connsiteY4" fmla="*/ 6858001 h 6859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61731" h="6859559">
                <a:moveTo>
                  <a:pt x="0" y="6858001"/>
                </a:moveTo>
                <a:lnTo>
                  <a:pt x="1689786" y="1"/>
                </a:lnTo>
                <a:lnTo>
                  <a:pt x="10761264" y="0"/>
                </a:lnTo>
                <a:cubicBezTo>
                  <a:pt x="10763078" y="2282371"/>
                  <a:pt x="10758888" y="4577188"/>
                  <a:pt x="10760702" y="6859559"/>
                </a:cubicBezTo>
                <a:lnTo>
                  <a:pt x="0" y="6858001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130175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EFC7B-670D-39A7-D43A-82AA08519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5105400"/>
            <a:ext cx="10512424" cy="1035182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 marL="808038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078858-1F8A-66E5-73A1-A162A7E6A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EF8996-D05F-2A2D-9E7F-D91BB056D9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427517"/>
            <a:ext cx="12191402" cy="591849"/>
          </a:xfrm>
          <a:prstGeom prst="rect">
            <a:avLst/>
          </a:prstGeom>
        </p:spPr>
        <p:txBody>
          <a:bodyPr lIns="914400"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24 PT HELVETICA NEUE BOLD CONDENSED ITALIC IN ALL-CAPS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9ABBA9-C215-B544-BF7A-25485A010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108191"/>
            <a:ext cx="4114800" cy="457200"/>
          </a:xfrm>
        </p:spPr>
        <p:txBody>
          <a:bodyPr/>
          <a:lstStyle/>
          <a:p>
            <a:r>
              <a:rPr lang="en-US" dirty="0"/>
              <a:t>Budget &amp; Fiscal Planning</a:t>
            </a:r>
          </a:p>
        </p:txBody>
      </p:sp>
    </p:spTree>
    <p:extLst>
      <p:ext uri="{BB962C8B-B14F-4D97-AF65-F5344CB8AC3E}">
        <p14:creationId xmlns:p14="http://schemas.microsoft.com/office/powerpoint/2010/main" val="8645802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DA0949F-3B5C-3176-693A-240F87DF209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5774788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6" t="-9379" r="31" b="-9379"/>
            </a:stretch>
          </a:blipFill>
        </p:spPr>
        <p:txBody>
          <a:bodyPr/>
          <a:lstStyle>
            <a:lvl1pPr marL="130175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41A909-FE77-F0F1-AEC9-AE7CF74C0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4B9E1-E7A9-B52F-93F5-264FA415B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303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Tw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DA0949F-3B5C-3176-693A-240F87DF209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7467600" cy="5774788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130175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41A909-FE77-F0F1-AEC9-AE7CF74C0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4B9E1-E7A9-B52F-93F5-264FA415B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227D999-7108-CE79-68CE-AEEB56FD5D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34001" y="0"/>
            <a:ext cx="6870728" cy="5801710"/>
          </a:xfrm>
          <a:custGeom>
            <a:avLst/>
            <a:gdLst>
              <a:gd name="connsiteX0" fmla="*/ 0 w 12188952"/>
              <a:gd name="connsiteY0" fmla="*/ 6858000 h 6858000"/>
              <a:gd name="connsiteX1" fmla="*/ 1714500 w 12188952"/>
              <a:gd name="connsiteY1" fmla="*/ 0 h 6858000"/>
              <a:gd name="connsiteX2" fmla="*/ 12188952 w 12188952"/>
              <a:gd name="connsiteY2" fmla="*/ 0 h 6858000"/>
              <a:gd name="connsiteX3" fmla="*/ 10474452 w 12188952"/>
              <a:gd name="connsiteY3" fmla="*/ 6858000 h 6858000"/>
              <a:gd name="connsiteX4" fmla="*/ 0 w 12188952"/>
              <a:gd name="connsiteY4" fmla="*/ 6858000 h 6858000"/>
              <a:gd name="connsiteX0" fmla="*/ 0 w 10474452"/>
              <a:gd name="connsiteY0" fmla="*/ 6858000 h 6858000"/>
              <a:gd name="connsiteX1" fmla="*/ 1714500 w 10474452"/>
              <a:gd name="connsiteY1" fmla="*/ 0 h 6858000"/>
              <a:gd name="connsiteX2" fmla="*/ 9228037 w 10474452"/>
              <a:gd name="connsiteY2" fmla="*/ 0 h 6858000"/>
              <a:gd name="connsiteX3" fmla="*/ 10474452 w 10474452"/>
              <a:gd name="connsiteY3" fmla="*/ 6858000 h 6858000"/>
              <a:gd name="connsiteX4" fmla="*/ 0 w 10474452"/>
              <a:gd name="connsiteY4" fmla="*/ 6858000 h 6858000"/>
              <a:gd name="connsiteX0" fmla="*/ 0 w 9228037"/>
              <a:gd name="connsiteY0" fmla="*/ 6858000 h 6858000"/>
              <a:gd name="connsiteX1" fmla="*/ 1714500 w 9228037"/>
              <a:gd name="connsiteY1" fmla="*/ 0 h 6858000"/>
              <a:gd name="connsiteX2" fmla="*/ 9228037 w 9228037"/>
              <a:gd name="connsiteY2" fmla="*/ 0 h 6858000"/>
              <a:gd name="connsiteX3" fmla="*/ 8602109 w 9228037"/>
              <a:gd name="connsiteY3" fmla="*/ 6847114 h 6858000"/>
              <a:gd name="connsiteX4" fmla="*/ 0 w 9228037"/>
              <a:gd name="connsiteY4" fmla="*/ 6858000 h 6858000"/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28037 w 9233480"/>
              <a:gd name="connsiteY2" fmla="*/ 0 h 6858000"/>
              <a:gd name="connsiteX3" fmla="*/ 9233480 w 9233480"/>
              <a:gd name="connsiteY3" fmla="*/ 6847114 h 6858000"/>
              <a:gd name="connsiteX4" fmla="*/ 0 w 9233480"/>
              <a:gd name="connsiteY4" fmla="*/ 6858000 h 6858000"/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7275669 w 9233480"/>
              <a:gd name="connsiteY2" fmla="*/ 0 h 6858000"/>
              <a:gd name="connsiteX3" fmla="*/ 9233480 w 9233480"/>
              <a:gd name="connsiteY3" fmla="*/ 6847114 h 6858000"/>
              <a:gd name="connsiteX4" fmla="*/ 0 w 9233480"/>
              <a:gd name="connsiteY4" fmla="*/ 6858000 h 6858000"/>
              <a:gd name="connsiteX0" fmla="*/ 0 w 7275879"/>
              <a:gd name="connsiteY0" fmla="*/ 6858000 h 6871827"/>
              <a:gd name="connsiteX1" fmla="*/ 1714500 w 7275879"/>
              <a:gd name="connsiteY1" fmla="*/ 0 h 6871827"/>
              <a:gd name="connsiteX2" fmla="*/ 7275669 w 7275879"/>
              <a:gd name="connsiteY2" fmla="*/ 0 h 6871827"/>
              <a:gd name="connsiteX3" fmla="*/ 7268756 w 7275879"/>
              <a:gd name="connsiteY3" fmla="*/ 6871827 h 6871827"/>
              <a:gd name="connsiteX4" fmla="*/ 0 w 7275879"/>
              <a:gd name="connsiteY4" fmla="*/ 6858000 h 6871827"/>
              <a:gd name="connsiteX0" fmla="*/ 0 w 7251165"/>
              <a:gd name="connsiteY0" fmla="*/ 6858000 h 6871827"/>
              <a:gd name="connsiteX1" fmla="*/ 1689786 w 7251165"/>
              <a:gd name="connsiteY1" fmla="*/ 0 h 6871827"/>
              <a:gd name="connsiteX2" fmla="*/ 7250955 w 7251165"/>
              <a:gd name="connsiteY2" fmla="*/ 0 h 6871827"/>
              <a:gd name="connsiteX3" fmla="*/ 7244042 w 7251165"/>
              <a:gd name="connsiteY3" fmla="*/ 6871827 h 6871827"/>
              <a:gd name="connsiteX4" fmla="*/ 0 w 7251165"/>
              <a:gd name="connsiteY4" fmla="*/ 6858000 h 6871827"/>
              <a:gd name="connsiteX0" fmla="*/ 0 w 7256742"/>
              <a:gd name="connsiteY0" fmla="*/ 6858000 h 6858000"/>
              <a:gd name="connsiteX1" fmla="*/ 1689786 w 7256742"/>
              <a:gd name="connsiteY1" fmla="*/ 0 h 6858000"/>
              <a:gd name="connsiteX2" fmla="*/ 7250955 w 7256742"/>
              <a:gd name="connsiteY2" fmla="*/ 0 h 6858000"/>
              <a:gd name="connsiteX3" fmla="*/ 7256742 w 7256742"/>
              <a:gd name="connsiteY3" fmla="*/ 6852777 h 6858000"/>
              <a:gd name="connsiteX4" fmla="*/ 0 w 7256742"/>
              <a:gd name="connsiteY4" fmla="*/ 6858000 h 6858000"/>
              <a:gd name="connsiteX0" fmla="*/ 0 w 7257771"/>
              <a:gd name="connsiteY0" fmla="*/ 6858000 h 6858000"/>
              <a:gd name="connsiteX1" fmla="*/ 1689786 w 7257771"/>
              <a:gd name="connsiteY1" fmla="*/ 0 h 6858000"/>
              <a:gd name="connsiteX2" fmla="*/ 7257305 w 7257771"/>
              <a:gd name="connsiteY2" fmla="*/ 0 h 6858000"/>
              <a:gd name="connsiteX3" fmla="*/ 7256742 w 7257771"/>
              <a:gd name="connsiteY3" fmla="*/ 6852777 h 6858000"/>
              <a:gd name="connsiteX4" fmla="*/ 0 w 7257771"/>
              <a:gd name="connsiteY4" fmla="*/ 6858000 h 6858000"/>
              <a:gd name="connsiteX0" fmla="*/ 0 w 7256742"/>
              <a:gd name="connsiteY0" fmla="*/ 6858000 h 6858000"/>
              <a:gd name="connsiteX1" fmla="*/ 1689786 w 7256742"/>
              <a:gd name="connsiteY1" fmla="*/ 0 h 6858000"/>
              <a:gd name="connsiteX2" fmla="*/ 6923672 w 7256742"/>
              <a:gd name="connsiteY2" fmla="*/ 0 h 6858000"/>
              <a:gd name="connsiteX3" fmla="*/ 7256742 w 7256742"/>
              <a:gd name="connsiteY3" fmla="*/ 6852777 h 6858000"/>
              <a:gd name="connsiteX4" fmla="*/ 0 w 7256742"/>
              <a:gd name="connsiteY4" fmla="*/ 6858000 h 6858000"/>
              <a:gd name="connsiteX0" fmla="*/ 0 w 6924138"/>
              <a:gd name="connsiteY0" fmla="*/ 6858000 h 6877490"/>
              <a:gd name="connsiteX1" fmla="*/ 1689786 w 6924138"/>
              <a:gd name="connsiteY1" fmla="*/ 0 h 6877490"/>
              <a:gd name="connsiteX2" fmla="*/ 6923672 w 6924138"/>
              <a:gd name="connsiteY2" fmla="*/ 0 h 6877490"/>
              <a:gd name="connsiteX3" fmla="*/ 6923109 w 6924138"/>
              <a:gd name="connsiteY3" fmla="*/ 6877490 h 6877490"/>
              <a:gd name="connsiteX4" fmla="*/ 0 w 6924138"/>
              <a:gd name="connsiteY4" fmla="*/ 6858000 h 6877490"/>
              <a:gd name="connsiteX0" fmla="*/ 0 w 8159375"/>
              <a:gd name="connsiteY0" fmla="*/ 6858000 h 6877490"/>
              <a:gd name="connsiteX1" fmla="*/ 1689786 w 8159375"/>
              <a:gd name="connsiteY1" fmla="*/ 0 h 6877490"/>
              <a:gd name="connsiteX2" fmla="*/ 8159374 w 8159375"/>
              <a:gd name="connsiteY2" fmla="*/ 12481 h 6877490"/>
              <a:gd name="connsiteX3" fmla="*/ 6923109 w 8159375"/>
              <a:gd name="connsiteY3" fmla="*/ 6877490 h 6877490"/>
              <a:gd name="connsiteX4" fmla="*/ 0 w 8159375"/>
              <a:gd name="connsiteY4" fmla="*/ 6858000 h 6877490"/>
              <a:gd name="connsiteX0" fmla="*/ 0 w 8159512"/>
              <a:gd name="connsiteY0" fmla="*/ 6858000 h 6889971"/>
              <a:gd name="connsiteX1" fmla="*/ 1689786 w 8159512"/>
              <a:gd name="connsiteY1" fmla="*/ 0 h 6889971"/>
              <a:gd name="connsiteX2" fmla="*/ 8159374 w 8159512"/>
              <a:gd name="connsiteY2" fmla="*/ 12481 h 6889971"/>
              <a:gd name="connsiteX3" fmla="*/ 8146328 w 8159512"/>
              <a:gd name="connsiteY3" fmla="*/ 6889971 h 6889971"/>
              <a:gd name="connsiteX4" fmla="*/ 0 w 8159512"/>
              <a:gd name="connsiteY4" fmla="*/ 6858000 h 688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9512" h="6889971">
                <a:moveTo>
                  <a:pt x="0" y="6858000"/>
                </a:moveTo>
                <a:lnTo>
                  <a:pt x="1689786" y="0"/>
                </a:lnTo>
                <a:lnTo>
                  <a:pt x="8159374" y="12481"/>
                </a:lnTo>
                <a:cubicBezTo>
                  <a:pt x="8161188" y="2294852"/>
                  <a:pt x="8144514" y="4607600"/>
                  <a:pt x="8146328" y="6889971"/>
                </a:cubicBezTo>
                <a:lnTo>
                  <a:pt x="0" y="685800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130175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5037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Box 1 - C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04B9CFA-BF0F-0ED5-F14D-6A9B59C3B01D}"/>
              </a:ext>
            </a:extLst>
          </p:cNvPr>
          <p:cNvSpPr/>
          <p:nvPr userDrawn="1"/>
        </p:nvSpPr>
        <p:spPr>
          <a:xfrm>
            <a:off x="0" y="0"/>
            <a:ext cx="5910136" cy="6867144"/>
          </a:xfrm>
          <a:custGeom>
            <a:avLst/>
            <a:gdLst>
              <a:gd name="connsiteX0" fmla="*/ 0 w 5910136"/>
              <a:gd name="connsiteY0" fmla="*/ 0 h 6858000"/>
              <a:gd name="connsiteX1" fmla="*/ 5910136 w 5910136"/>
              <a:gd name="connsiteY1" fmla="*/ 0 h 6858000"/>
              <a:gd name="connsiteX2" fmla="*/ 5910136 w 5910136"/>
              <a:gd name="connsiteY2" fmla="*/ 6858000 h 6858000"/>
              <a:gd name="connsiteX3" fmla="*/ 0 w 5910136"/>
              <a:gd name="connsiteY3" fmla="*/ 6858000 h 6858000"/>
              <a:gd name="connsiteX4" fmla="*/ 0 w 5910136"/>
              <a:gd name="connsiteY4" fmla="*/ 0 h 6858000"/>
              <a:gd name="connsiteX0" fmla="*/ 0 w 5910136"/>
              <a:gd name="connsiteY0" fmla="*/ 0 h 6858000"/>
              <a:gd name="connsiteX1" fmla="*/ 5910136 w 5910136"/>
              <a:gd name="connsiteY1" fmla="*/ 0 h 6858000"/>
              <a:gd name="connsiteX2" fmla="*/ 4196950 w 5910136"/>
              <a:gd name="connsiteY2" fmla="*/ 6858000 h 6858000"/>
              <a:gd name="connsiteX3" fmla="*/ 0 w 5910136"/>
              <a:gd name="connsiteY3" fmla="*/ 6858000 h 6858000"/>
              <a:gd name="connsiteX4" fmla="*/ 0 w 591013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0136" h="6858000">
                <a:moveTo>
                  <a:pt x="0" y="0"/>
                </a:moveTo>
                <a:lnTo>
                  <a:pt x="5910136" y="0"/>
                </a:lnTo>
                <a:lnTo>
                  <a:pt x="419695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06E75-F681-5E46-5B58-636FA9667B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2" y="719052"/>
            <a:ext cx="4346576" cy="1185948"/>
          </a:xfrm>
          <a:prstGeom prst="rect">
            <a:avLst/>
          </a:prstGeom>
          <a:noFill/>
        </p:spPr>
        <p:txBody>
          <a:bodyPr lIns="0" tIns="0" rIns="0" bIns="0" anchor="b"/>
          <a:lstStyle>
            <a:lvl1pPr>
              <a:defRPr sz="3200"/>
            </a:lvl1pPr>
          </a:lstStyle>
          <a:p>
            <a:pPr lvl="0"/>
            <a:r>
              <a:rPr lang="en-US" dirty="0"/>
              <a:t>32 PT HELVETICA NEUE BOLD CONDENSED ITALIC IN ALL-CAPS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25A9A-937A-371D-8A70-FD8627F43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987425"/>
            <a:ext cx="5259388" cy="44989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4E4B8E-48B6-6DB3-5A9C-89C01F4E99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429000"/>
          </a:xfrm>
        </p:spPr>
        <p:txBody>
          <a:bodyPr lIns="0">
            <a:normAutofit/>
          </a:bodyPr>
          <a:lstStyle>
            <a:lvl1pPr marL="0" indent="0">
              <a:buNone/>
              <a:defRPr sz="1800" b="1" i="0" spc="3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 dirty="0"/>
              <a:t>18 PT HELVETICA NEUE BOLD IN ALL-CAPS AND LOOSE SPACING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725DE-DC0D-CF44-ECF9-9DA535CFA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342594-C110-B48D-BDD3-6A99C2B93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85A7FB1-0771-00E7-AEC3-0A6459A7D3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81001" y="6090376"/>
            <a:ext cx="1490597" cy="4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1395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Box 2 - Teal and C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2">
            <a:extLst>
              <a:ext uri="{FF2B5EF4-FFF2-40B4-BE49-F238E27FC236}">
                <a16:creationId xmlns:a16="http://schemas.microsoft.com/office/drawing/2014/main" id="{154C1283-1917-3CAF-4615-2D94045114A7}"/>
              </a:ext>
            </a:extLst>
          </p:cNvPr>
          <p:cNvSpPr>
            <a:spLocks/>
          </p:cNvSpPr>
          <p:nvPr userDrawn="1"/>
        </p:nvSpPr>
        <p:spPr>
          <a:xfrm rot="10800000">
            <a:off x="6096" y="0"/>
            <a:ext cx="4718304" cy="6868323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3407" h="6868323">
                <a:moveTo>
                  <a:pt x="1729767" y="0"/>
                </a:moveTo>
                <a:lnTo>
                  <a:pt x="4723407" y="10323"/>
                </a:lnTo>
                <a:lnTo>
                  <a:pt x="4723407" y="6868323"/>
                </a:lnTo>
                <a:lnTo>
                  <a:pt x="0" y="6868323"/>
                </a:lnTo>
                <a:lnTo>
                  <a:pt x="1729767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9C1F4-B3F9-6A42-4863-4D48557F9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4FB0A-2BA1-C67D-F34B-224D6F9E8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8DCACD-8019-5FE7-7B97-5FCF9FACD7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431760"/>
            <a:ext cx="11358222" cy="4054640"/>
          </a:xfrm>
          <a:custGeom>
            <a:avLst/>
            <a:gdLst>
              <a:gd name="connsiteX0" fmla="*/ 0 w 9595105"/>
              <a:gd name="connsiteY0" fmla="*/ 3429000 h 3429000"/>
              <a:gd name="connsiteX1" fmla="*/ 857250 w 9595105"/>
              <a:gd name="connsiteY1" fmla="*/ 0 h 3429000"/>
              <a:gd name="connsiteX2" fmla="*/ 9595105 w 9595105"/>
              <a:gd name="connsiteY2" fmla="*/ 0 h 3429000"/>
              <a:gd name="connsiteX3" fmla="*/ 8737855 w 9595105"/>
              <a:gd name="connsiteY3" fmla="*/ 3429000 h 3429000"/>
              <a:gd name="connsiteX4" fmla="*/ 0 w 9595105"/>
              <a:gd name="connsiteY4" fmla="*/ 3429000 h 3429000"/>
              <a:gd name="connsiteX0" fmla="*/ 0 w 9601455"/>
              <a:gd name="connsiteY0" fmla="*/ 3429000 h 3429000"/>
              <a:gd name="connsiteX1" fmla="*/ 857250 w 9601455"/>
              <a:gd name="connsiteY1" fmla="*/ 0 h 3429000"/>
              <a:gd name="connsiteX2" fmla="*/ 9595105 w 9601455"/>
              <a:gd name="connsiteY2" fmla="*/ 0 h 3429000"/>
              <a:gd name="connsiteX3" fmla="*/ 9601455 w 9601455"/>
              <a:gd name="connsiteY3" fmla="*/ 3418840 h 3429000"/>
              <a:gd name="connsiteX4" fmla="*/ 0 w 9601455"/>
              <a:gd name="connsiteY4" fmla="*/ 3429000 h 3429000"/>
              <a:gd name="connsiteX0" fmla="*/ 0 w 9605623"/>
              <a:gd name="connsiteY0" fmla="*/ 3429000 h 3429000"/>
              <a:gd name="connsiteX1" fmla="*/ 857250 w 9605623"/>
              <a:gd name="connsiteY1" fmla="*/ 0 h 3429000"/>
              <a:gd name="connsiteX2" fmla="*/ 9605265 w 9605623"/>
              <a:gd name="connsiteY2" fmla="*/ 10160 h 3429000"/>
              <a:gd name="connsiteX3" fmla="*/ 9601455 w 9605623"/>
              <a:gd name="connsiteY3" fmla="*/ 3418840 h 3429000"/>
              <a:gd name="connsiteX4" fmla="*/ 0 w 9605623"/>
              <a:gd name="connsiteY4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5623" h="3429000">
                <a:moveTo>
                  <a:pt x="0" y="3429000"/>
                </a:moveTo>
                <a:lnTo>
                  <a:pt x="857250" y="0"/>
                </a:lnTo>
                <a:lnTo>
                  <a:pt x="9605265" y="10160"/>
                </a:lnTo>
                <a:cubicBezTo>
                  <a:pt x="9607382" y="1149773"/>
                  <a:pt x="9599338" y="2279227"/>
                  <a:pt x="9601455" y="3418840"/>
                </a:cubicBezTo>
                <a:lnTo>
                  <a:pt x="0" y="3429000"/>
                </a:lnTo>
                <a:close/>
              </a:path>
            </a:pathLst>
          </a:custGeom>
          <a:solidFill>
            <a:schemeClr val="bg2"/>
          </a:solidFill>
        </p:spPr>
        <p:txBody>
          <a:bodyPr lIns="1371600" tIns="457200" rIns="6400800" bIns="457200" anchor="t" anchorCtr="0"/>
          <a:lstStyle>
            <a:lvl1pPr>
              <a:defRPr sz="3200"/>
            </a:lvl1pPr>
          </a:lstStyle>
          <a:p>
            <a:r>
              <a:rPr lang="en-US" dirty="0"/>
              <a:t>32 PT HELVETICA NEUE BOLD CONDENSED ITALIC </a:t>
            </a:r>
            <a:br>
              <a:rPr lang="en-US" dirty="0"/>
            </a:br>
            <a:r>
              <a:rPr lang="en-US" dirty="0"/>
              <a:t>IN ALL-CAPS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B0232F57-2B5D-A9FF-4B87-CF03DAD7C8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1001" y="6090376"/>
            <a:ext cx="1490597" cy="4572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26E072F-CC82-FC4B-293B-5372791CA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981200"/>
            <a:ext cx="5259388" cy="3048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512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 - Mid Gray_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2">
            <a:extLst>
              <a:ext uri="{FF2B5EF4-FFF2-40B4-BE49-F238E27FC236}">
                <a16:creationId xmlns:a16="http://schemas.microsoft.com/office/drawing/2014/main" id="{811F89D0-A05E-224B-12B4-A592BDB1C3D8}"/>
              </a:ext>
            </a:extLst>
          </p:cNvPr>
          <p:cNvSpPr>
            <a:spLocks/>
          </p:cNvSpPr>
          <p:nvPr userDrawn="1"/>
        </p:nvSpPr>
        <p:spPr>
          <a:xfrm rot="10800000">
            <a:off x="5105400" y="4717517"/>
            <a:ext cx="2276856" cy="2161205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163" h="6858000">
                <a:moveTo>
                  <a:pt x="0" y="23028"/>
                </a:moveTo>
                <a:lnTo>
                  <a:pt x="2278163" y="0"/>
                </a:lnTo>
                <a:lnTo>
                  <a:pt x="2278163" y="6858000"/>
                </a:lnTo>
                <a:lnTo>
                  <a:pt x="1710832" y="6824649"/>
                </a:lnTo>
                <a:lnTo>
                  <a:pt x="0" y="23028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29CFCEFA-9620-CB4B-1BEB-E87790E242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-10274"/>
            <a:ext cx="6882720" cy="6878548"/>
          </a:xfrm>
          <a:custGeom>
            <a:avLst/>
            <a:gdLst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33480 w 9233480"/>
              <a:gd name="connsiteY2" fmla="*/ 0 h 6858000"/>
              <a:gd name="connsiteX3" fmla="*/ 7518980 w 9233480"/>
              <a:gd name="connsiteY3" fmla="*/ 6858000 h 6858000"/>
              <a:gd name="connsiteX4" fmla="*/ 0 w 9233480"/>
              <a:gd name="connsiteY4" fmla="*/ 6858000 h 6858000"/>
              <a:gd name="connsiteX0" fmla="*/ 1284 w 9234764"/>
              <a:gd name="connsiteY0" fmla="*/ 6868274 h 6868274"/>
              <a:gd name="connsiteX1" fmla="*/ 0 w 9234764"/>
              <a:gd name="connsiteY1" fmla="*/ 0 h 6868274"/>
              <a:gd name="connsiteX2" fmla="*/ 9234764 w 9234764"/>
              <a:gd name="connsiteY2" fmla="*/ 10274 h 6868274"/>
              <a:gd name="connsiteX3" fmla="*/ 7520264 w 9234764"/>
              <a:gd name="connsiteY3" fmla="*/ 6868274 h 6868274"/>
              <a:gd name="connsiteX4" fmla="*/ 1284 w 9234764"/>
              <a:gd name="connsiteY4" fmla="*/ 6868274 h 6868274"/>
              <a:gd name="connsiteX0" fmla="*/ 1284 w 9245038"/>
              <a:gd name="connsiteY0" fmla="*/ 6868274 h 6868274"/>
              <a:gd name="connsiteX1" fmla="*/ 0 w 9245038"/>
              <a:gd name="connsiteY1" fmla="*/ 0 h 6868274"/>
              <a:gd name="connsiteX2" fmla="*/ 9245038 w 9245038"/>
              <a:gd name="connsiteY2" fmla="*/ 0 h 6868274"/>
              <a:gd name="connsiteX3" fmla="*/ 7520264 w 9245038"/>
              <a:gd name="connsiteY3" fmla="*/ 6868274 h 6868274"/>
              <a:gd name="connsiteX4" fmla="*/ 1284 w 9245038"/>
              <a:gd name="connsiteY4" fmla="*/ 6868274 h 6868274"/>
              <a:gd name="connsiteX0" fmla="*/ 0 w 9243754"/>
              <a:gd name="connsiteY0" fmla="*/ 6868274 h 6868274"/>
              <a:gd name="connsiteX1" fmla="*/ 2392595 w 9243754"/>
              <a:gd name="connsiteY1" fmla="*/ 10274 h 6868274"/>
              <a:gd name="connsiteX2" fmla="*/ 9243754 w 9243754"/>
              <a:gd name="connsiteY2" fmla="*/ 0 h 6868274"/>
              <a:gd name="connsiteX3" fmla="*/ 7518980 w 9243754"/>
              <a:gd name="connsiteY3" fmla="*/ 6868274 h 6868274"/>
              <a:gd name="connsiteX4" fmla="*/ 0 w 9243754"/>
              <a:gd name="connsiteY4" fmla="*/ 6868274 h 6868274"/>
              <a:gd name="connsiteX0" fmla="*/ 823217 w 6851159"/>
              <a:gd name="connsiteY0" fmla="*/ 6313469 h 6868274"/>
              <a:gd name="connsiteX1" fmla="*/ 0 w 6851159"/>
              <a:gd name="connsiteY1" fmla="*/ 10274 h 6868274"/>
              <a:gd name="connsiteX2" fmla="*/ 6851159 w 6851159"/>
              <a:gd name="connsiteY2" fmla="*/ 0 h 6868274"/>
              <a:gd name="connsiteX3" fmla="*/ 5126385 w 6851159"/>
              <a:gd name="connsiteY3" fmla="*/ 6868274 h 6868274"/>
              <a:gd name="connsiteX4" fmla="*/ 823217 w 6851159"/>
              <a:gd name="connsiteY4" fmla="*/ 6313469 h 6868274"/>
              <a:gd name="connsiteX0" fmla="*/ 0 w 6880697"/>
              <a:gd name="connsiteY0" fmla="*/ 6868274 h 6868274"/>
              <a:gd name="connsiteX1" fmla="*/ 29538 w 6880697"/>
              <a:gd name="connsiteY1" fmla="*/ 10274 h 6868274"/>
              <a:gd name="connsiteX2" fmla="*/ 6880697 w 6880697"/>
              <a:gd name="connsiteY2" fmla="*/ 0 h 6868274"/>
              <a:gd name="connsiteX3" fmla="*/ 5155923 w 6880697"/>
              <a:gd name="connsiteY3" fmla="*/ 6868274 h 6868274"/>
              <a:gd name="connsiteX4" fmla="*/ 0 w 6880697"/>
              <a:gd name="connsiteY4" fmla="*/ 6868274 h 6868274"/>
              <a:gd name="connsiteX0" fmla="*/ 0 w 6880697"/>
              <a:gd name="connsiteY0" fmla="*/ 6868274 h 6868274"/>
              <a:gd name="connsiteX1" fmla="*/ 8990 w 6880697"/>
              <a:gd name="connsiteY1" fmla="*/ 10274 h 6868274"/>
              <a:gd name="connsiteX2" fmla="*/ 6880697 w 6880697"/>
              <a:gd name="connsiteY2" fmla="*/ 0 h 6868274"/>
              <a:gd name="connsiteX3" fmla="*/ 5155923 w 6880697"/>
              <a:gd name="connsiteY3" fmla="*/ 6868274 h 6868274"/>
              <a:gd name="connsiteX4" fmla="*/ 0 w 6880697"/>
              <a:gd name="connsiteY4" fmla="*/ 6868274 h 6868274"/>
              <a:gd name="connsiteX0" fmla="*/ 2023 w 6882720"/>
              <a:gd name="connsiteY0" fmla="*/ 6878548 h 6878548"/>
              <a:gd name="connsiteX1" fmla="*/ 739 w 6882720"/>
              <a:gd name="connsiteY1" fmla="*/ 0 h 6878548"/>
              <a:gd name="connsiteX2" fmla="*/ 6882720 w 6882720"/>
              <a:gd name="connsiteY2" fmla="*/ 10274 h 6878548"/>
              <a:gd name="connsiteX3" fmla="*/ 5157946 w 6882720"/>
              <a:gd name="connsiteY3" fmla="*/ 6878548 h 6878548"/>
              <a:gd name="connsiteX4" fmla="*/ 2023 w 6882720"/>
              <a:gd name="connsiteY4" fmla="*/ 6878548 h 68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20" h="6878548">
                <a:moveTo>
                  <a:pt x="2023" y="6878548"/>
                </a:moveTo>
                <a:cubicBezTo>
                  <a:pt x="5020" y="4592548"/>
                  <a:pt x="-2258" y="2286000"/>
                  <a:pt x="739" y="0"/>
                </a:cubicBezTo>
                <a:lnTo>
                  <a:pt x="6882720" y="10274"/>
                </a:lnTo>
                <a:lnTo>
                  <a:pt x="5157946" y="6878548"/>
                </a:lnTo>
                <a:lnTo>
                  <a:pt x="2023" y="6878548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19800" y="3429000"/>
            <a:ext cx="5333999" cy="1884362"/>
          </a:xfrm>
        </p:spPr>
        <p:txBody>
          <a:bodyPr lIns="45720" rIns="45720"/>
          <a:lstStyle>
            <a:lvl1pPr marL="0" indent="0" algn="r">
              <a:buNone/>
              <a:defRPr sz="2400" b="1" i="0" spc="3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24 PT HELVETICA NEUE BOLD IN ALL-CAPS AND LOOSE SPACING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9052DDF-7D31-4F2B-81F5-561CBF5EF4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4199" y="1638301"/>
            <a:ext cx="9067573" cy="1617662"/>
          </a:xfrm>
          <a:custGeom>
            <a:avLst/>
            <a:gdLst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127332 w 9590088"/>
              <a:gd name="connsiteY3" fmla="*/ 1851025 h 1851025"/>
              <a:gd name="connsiteX4" fmla="*/ 0 w 9590088"/>
              <a:gd name="connsiteY4" fmla="*/ 1851025 h 1851025"/>
              <a:gd name="connsiteX0" fmla="*/ 0 w 9127332"/>
              <a:gd name="connsiteY0" fmla="*/ 1851025 h 1851025"/>
              <a:gd name="connsiteX1" fmla="*/ 462756 w 9127332"/>
              <a:gd name="connsiteY1" fmla="*/ 0 h 1851025"/>
              <a:gd name="connsiteX2" fmla="*/ 9067573 w 9127332"/>
              <a:gd name="connsiteY2" fmla="*/ 10886 h 1851025"/>
              <a:gd name="connsiteX3" fmla="*/ 9127332 w 9127332"/>
              <a:gd name="connsiteY3" fmla="*/ 1851025 h 1851025"/>
              <a:gd name="connsiteX4" fmla="*/ 0 w 9127332"/>
              <a:gd name="connsiteY4" fmla="*/ 1851025 h 1851025"/>
              <a:gd name="connsiteX0" fmla="*/ 0 w 9067573"/>
              <a:gd name="connsiteY0" fmla="*/ 1851025 h 1851025"/>
              <a:gd name="connsiteX1" fmla="*/ 462756 w 9067573"/>
              <a:gd name="connsiteY1" fmla="*/ 0 h 1851025"/>
              <a:gd name="connsiteX2" fmla="*/ 9067573 w 9067573"/>
              <a:gd name="connsiteY2" fmla="*/ 10886 h 1851025"/>
              <a:gd name="connsiteX3" fmla="*/ 9062017 w 9067573"/>
              <a:gd name="connsiteY3" fmla="*/ 1851025 h 1851025"/>
              <a:gd name="connsiteX4" fmla="*/ 0 w 9067573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7573" h="1851025">
                <a:moveTo>
                  <a:pt x="0" y="1851025"/>
                </a:moveTo>
                <a:lnTo>
                  <a:pt x="462756" y="0"/>
                </a:lnTo>
                <a:lnTo>
                  <a:pt x="9067573" y="10886"/>
                </a:lnTo>
                <a:lnTo>
                  <a:pt x="9062017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tx2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CC2856-097F-D113-A4AA-9EA672EFAA9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4CF81-7CF0-AB2E-A1EF-E1AA2411CD6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6699F172-AF85-5ED0-794D-FF9E1FF1E0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412" y="5037958"/>
            <a:ext cx="149629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742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Box 2 - Teal and Ligh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98902E2E-92DA-B47B-658F-130B90F4606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71800" y="0"/>
            <a:ext cx="9233480" cy="6858000"/>
          </a:xfrm>
          <a:custGeom>
            <a:avLst/>
            <a:gdLst>
              <a:gd name="connsiteX0" fmla="*/ 0 w 12188952"/>
              <a:gd name="connsiteY0" fmla="*/ 6858000 h 6858000"/>
              <a:gd name="connsiteX1" fmla="*/ 1714500 w 12188952"/>
              <a:gd name="connsiteY1" fmla="*/ 0 h 6858000"/>
              <a:gd name="connsiteX2" fmla="*/ 12188952 w 12188952"/>
              <a:gd name="connsiteY2" fmla="*/ 0 h 6858000"/>
              <a:gd name="connsiteX3" fmla="*/ 10474452 w 12188952"/>
              <a:gd name="connsiteY3" fmla="*/ 6858000 h 6858000"/>
              <a:gd name="connsiteX4" fmla="*/ 0 w 12188952"/>
              <a:gd name="connsiteY4" fmla="*/ 6858000 h 6858000"/>
              <a:gd name="connsiteX0" fmla="*/ 0 w 10474452"/>
              <a:gd name="connsiteY0" fmla="*/ 6858000 h 6858000"/>
              <a:gd name="connsiteX1" fmla="*/ 1714500 w 10474452"/>
              <a:gd name="connsiteY1" fmla="*/ 0 h 6858000"/>
              <a:gd name="connsiteX2" fmla="*/ 9228037 w 10474452"/>
              <a:gd name="connsiteY2" fmla="*/ 0 h 6858000"/>
              <a:gd name="connsiteX3" fmla="*/ 10474452 w 10474452"/>
              <a:gd name="connsiteY3" fmla="*/ 6858000 h 6858000"/>
              <a:gd name="connsiteX4" fmla="*/ 0 w 10474452"/>
              <a:gd name="connsiteY4" fmla="*/ 6858000 h 6858000"/>
              <a:gd name="connsiteX0" fmla="*/ 0 w 9228037"/>
              <a:gd name="connsiteY0" fmla="*/ 6858000 h 6858000"/>
              <a:gd name="connsiteX1" fmla="*/ 1714500 w 9228037"/>
              <a:gd name="connsiteY1" fmla="*/ 0 h 6858000"/>
              <a:gd name="connsiteX2" fmla="*/ 9228037 w 9228037"/>
              <a:gd name="connsiteY2" fmla="*/ 0 h 6858000"/>
              <a:gd name="connsiteX3" fmla="*/ 8602109 w 9228037"/>
              <a:gd name="connsiteY3" fmla="*/ 6847114 h 6858000"/>
              <a:gd name="connsiteX4" fmla="*/ 0 w 9228037"/>
              <a:gd name="connsiteY4" fmla="*/ 6858000 h 6858000"/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28037 w 9233480"/>
              <a:gd name="connsiteY2" fmla="*/ 0 h 6858000"/>
              <a:gd name="connsiteX3" fmla="*/ 9233480 w 9233480"/>
              <a:gd name="connsiteY3" fmla="*/ 6847114 h 6858000"/>
              <a:gd name="connsiteX4" fmla="*/ 0 w 923348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3480" h="6858000">
                <a:moveTo>
                  <a:pt x="0" y="6858000"/>
                </a:moveTo>
                <a:lnTo>
                  <a:pt x="1714500" y="0"/>
                </a:lnTo>
                <a:lnTo>
                  <a:pt x="9228037" y="0"/>
                </a:lnTo>
                <a:cubicBezTo>
                  <a:pt x="9229851" y="2282371"/>
                  <a:pt x="9231666" y="4564743"/>
                  <a:pt x="9233480" y="6847114"/>
                </a:cubicBez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130175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Rectangle 22">
            <a:extLst>
              <a:ext uri="{FF2B5EF4-FFF2-40B4-BE49-F238E27FC236}">
                <a16:creationId xmlns:a16="http://schemas.microsoft.com/office/drawing/2014/main" id="{154C1283-1917-3CAF-4615-2D94045114A7}"/>
              </a:ext>
            </a:extLst>
          </p:cNvPr>
          <p:cNvSpPr>
            <a:spLocks/>
          </p:cNvSpPr>
          <p:nvPr userDrawn="1"/>
        </p:nvSpPr>
        <p:spPr>
          <a:xfrm rot="10800000">
            <a:off x="6096" y="0"/>
            <a:ext cx="4718304" cy="685800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1508810 w 4723407"/>
              <a:gd name="connsiteY0" fmla="*/ 188 h 6858000"/>
              <a:gd name="connsiteX1" fmla="*/ 4723407 w 4723407"/>
              <a:gd name="connsiteY1" fmla="*/ 0 h 6858000"/>
              <a:gd name="connsiteX2" fmla="*/ 4723407 w 4723407"/>
              <a:gd name="connsiteY2" fmla="*/ 6858000 h 6858000"/>
              <a:gd name="connsiteX3" fmla="*/ 0 w 4723407"/>
              <a:gd name="connsiteY3" fmla="*/ 6858000 h 6858000"/>
              <a:gd name="connsiteX4" fmla="*/ 1508810 w 4723407"/>
              <a:gd name="connsiteY4" fmla="*/ 18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3407" h="6858000">
                <a:moveTo>
                  <a:pt x="1508810" y="188"/>
                </a:moveTo>
                <a:lnTo>
                  <a:pt x="4723407" y="0"/>
                </a:lnTo>
                <a:lnTo>
                  <a:pt x="4723407" y="6858000"/>
                </a:lnTo>
                <a:lnTo>
                  <a:pt x="0" y="6858000"/>
                </a:lnTo>
                <a:lnTo>
                  <a:pt x="1508810" y="188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9C1F4-B3F9-6A42-4863-4D48557F9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4FB0A-2BA1-C67D-F34B-224D6F9E8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8DCACD-8019-5FE7-7B97-5FCF9FACD736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857837" y="1445026"/>
            <a:ext cx="11347443" cy="4050792"/>
          </a:xfrm>
          <a:custGeom>
            <a:avLst/>
            <a:gdLst>
              <a:gd name="connsiteX0" fmla="*/ 0 w 9595105"/>
              <a:gd name="connsiteY0" fmla="*/ 3429000 h 3429000"/>
              <a:gd name="connsiteX1" fmla="*/ 857250 w 9595105"/>
              <a:gd name="connsiteY1" fmla="*/ 0 h 3429000"/>
              <a:gd name="connsiteX2" fmla="*/ 9595105 w 9595105"/>
              <a:gd name="connsiteY2" fmla="*/ 0 h 3429000"/>
              <a:gd name="connsiteX3" fmla="*/ 8737855 w 9595105"/>
              <a:gd name="connsiteY3" fmla="*/ 3429000 h 3429000"/>
              <a:gd name="connsiteX4" fmla="*/ 0 w 9595105"/>
              <a:gd name="connsiteY4" fmla="*/ 3429000 h 3429000"/>
              <a:gd name="connsiteX0" fmla="*/ 0 w 9601455"/>
              <a:gd name="connsiteY0" fmla="*/ 3429000 h 3429000"/>
              <a:gd name="connsiteX1" fmla="*/ 857250 w 9601455"/>
              <a:gd name="connsiteY1" fmla="*/ 0 h 3429000"/>
              <a:gd name="connsiteX2" fmla="*/ 9595105 w 9601455"/>
              <a:gd name="connsiteY2" fmla="*/ 0 h 3429000"/>
              <a:gd name="connsiteX3" fmla="*/ 9601455 w 9601455"/>
              <a:gd name="connsiteY3" fmla="*/ 3418840 h 3429000"/>
              <a:gd name="connsiteX4" fmla="*/ 0 w 9601455"/>
              <a:gd name="connsiteY4" fmla="*/ 3429000 h 3429000"/>
              <a:gd name="connsiteX0" fmla="*/ 0 w 9605623"/>
              <a:gd name="connsiteY0" fmla="*/ 3429000 h 3429000"/>
              <a:gd name="connsiteX1" fmla="*/ 857250 w 9605623"/>
              <a:gd name="connsiteY1" fmla="*/ 0 h 3429000"/>
              <a:gd name="connsiteX2" fmla="*/ 9605265 w 9605623"/>
              <a:gd name="connsiteY2" fmla="*/ 10160 h 3429000"/>
              <a:gd name="connsiteX3" fmla="*/ 9601455 w 9605623"/>
              <a:gd name="connsiteY3" fmla="*/ 3418840 h 3429000"/>
              <a:gd name="connsiteX4" fmla="*/ 0 w 9605623"/>
              <a:gd name="connsiteY4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5623" h="3429000">
                <a:moveTo>
                  <a:pt x="0" y="3429000"/>
                </a:moveTo>
                <a:lnTo>
                  <a:pt x="857250" y="0"/>
                </a:lnTo>
                <a:lnTo>
                  <a:pt x="9605265" y="10160"/>
                </a:lnTo>
                <a:cubicBezTo>
                  <a:pt x="9607382" y="1149773"/>
                  <a:pt x="9599338" y="2279227"/>
                  <a:pt x="9601455" y="3418840"/>
                </a:cubicBez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</p:spPr>
        <p:txBody>
          <a:bodyPr lIns="1371600" tIns="457200" rIns="6400800" bIns="457200" anchor="t" anchorCtr="0"/>
          <a:lstStyle>
            <a:lvl1pPr>
              <a:defRPr sz="3200"/>
            </a:lvl1pPr>
          </a:lstStyle>
          <a:p>
            <a:r>
              <a:rPr lang="en-US" dirty="0"/>
              <a:t>32 PT HELVETICA NEUE BOLD CONDENSED ITALIC </a:t>
            </a:r>
            <a:br>
              <a:rPr lang="en-US" dirty="0"/>
            </a:br>
            <a:r>
              <a:rPr lang="en-US" dirty="0"/>
              <a:t>IN ALL-CAPS</a:t>
            </a:r>
          </a:p>
        </p:txBody>
      </p:sp>
      <p:pic>
        <p:nvPicPr>
          <p:cNvPr id="9" name="Picture 8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71F90245-0B77-1557-A17C-C10693D5ADE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1001" y="6090376"/>
            <a:ext cx="1490597" cy="4572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AA61A70-92A5-C9D3-4C92-8317ECEF9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981200"/>
            <a:ext cx="5259388" cy="3048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6337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Box 2 - Teal and Mid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6A05CA3-9048-BA27-48B2-40C31E43C0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22">
            <a:extLst>
              <a:ext uri="{FF2B5EF4-FFF2-40B4-BE49-F238E27FC236}">
                <a16:creationId xmlns:a16="http://schemas.microsoft.com/office/drawing/2014/main" id="{DAAC7D50-DA2D-54DC-DB4F-B04B9A034D78}"/>
              </a:ext>
            </a:extLst>
          </p:cNvPr>
          <p:cNvSpPr>
            <a:spLocks/>
          </p:cNvSpPr>
          <p:nvPr userDrawn="1"/>
        </p:nvSpPr>
        <p:spPr>
          <a:xfrm rot="10800000">
            <a:off x="6713" y="0"/>
            <a:ext cx="4718304" cy="685800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1519332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519332 w 4723407"/>
              <a:gd name="connsiteY4" fmla="*/ 0 h 6868323"/>
              <a:gd name="connsiteX0" fmla="*/ 1529855 w 4723407"/>
              <a:gd name="connsiteY0" fmla="*/ 187 h 6858000"/>
              <a:gd name="connsiteX1" fmla="*/ 4723407 w 4723407"/>
              <a:gd name="connsiteY1" fmla="*/ 0 h 6858000"/>
              <a:gd name="connsiteX2" fmla="*/ 4723407 w 4723407"/>
              <a:gd name="connsiteY2" fmla="*/ 6858000 h 6858000"/>
              <a:gd name="connsiteX3" fmla="*/ 0 w 4723407"/>
              <a:gd name="connsiteY3" fmla="*/ 6858000 h 6858000"/>
              <a:gd name="connsiteX4" fmla="*/ 1529855 w 4723407"/>
              <a:gd name="connsiteY4" fmla="*/ 1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3407" h="6858000">
                <a:moveTo>
                  <a:pt x="1529855" y="187"/>
                </a:moveTo>
                <a:lnTo>
                  <a:pt x="4723407" y="0"/>
                </a:lnTo>
                <a:lnTo>
                  <a:pt x="4723407" y="6858000"/>
                </a:lnTo>
                <a:lnTo>
                  <a:pt x="0" y="6858000"/>
                </a:lnTo>
                <a:lnTo>
                  <a:pt x="1529855" y="187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9C1F4-B3F9-6A42-4863-4D48557F9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4FB0A-2BA1-C67D-F34B-224D6F9E8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F5B720-A4A1-FD49-AF98-E194DCD54D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8DCACD-8019-5FE7-7B97-5FCF9FACD736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857837" y="1445026"/>
            <a:ext cx="11347443" cy="4050792"/>
          </a:xfrm>
          <a:custGeom>
            <a:avLst/>
            <a:gdLst>
              <a:gd name="connsiteX0" fmla="*/ 0 w 9595105"/>
              <a:gd name="connsiteY0" fmla="*/ 3429000 h 3429000"/>
              <a:gd name="connsiteX1" fmla="*/ 857250 w 9595105"/>
              <a:gd name="connsiteY1" fmla="*/ 0 h 3429000"/>
              <a:gd name="connsiteX2" fmla="*/ 9595105 w 9595105"/>
              <a:gd name="connsiteY2" fmla="*/ 0 h 3429000"/>
              <a:gd name="connsiteX3" fmla="*/ 8737855 w 9595105"/>
              <a:gd name="connsiteY3" fmla="*/ 3429000 h 3429000"/>
              <a:gd name="connsiteX4" fmla="*/ 0 w 9595105"/>
              <a:gd name="connsiteY4" fmla="*/ 3429000 h 3429000"/>
              <a:gd name="connsiteX0" fmla="*/ 0 w 9601455"/>
              <a:gd name="connsiteY0" fmla="*/ 3429000 h 3429000"/>
              <a:gd name="connsiteX1" fmla="*/ 857250 w 9601455"/>
              <a:gd name="connsiteY1" fmla="*/ 0 h 3429000"/>
              <a:gd name="connsiteX2" fmla="*/ 9595105 w 9601455"/>
              <a:gd name="connsiteY2" fmla="*/ 0 h 3429000"/>
              <a:gd name="connsiteX3" fmla="*/ 9601455 w 9601455"/>
              <a:gd name="connsiteY3" fmla="*/ 3418840 h 3429000"/>
              <a:gd name="connsiteX4" fmla="*/ 0 w 9601455"/>
              <a:gd name="connsiteY4" fmla="*/ 3429000 h 3429000"/>
              <a:gd name="connsiteX0" fmla="*/ 0 w 9605623"/>
              <a:gd name="connsiteY0" fmla="*/ 3429000 h 3429000"/>
              <a:gd name="connsiteX1" fmla="*/ 857250 w 9605623"/>
              <a:gd name="connsiteY1" fmla="*/ 0 h 3429000"/>
              <a:gd name="connsiteX2" fmla="*/ 9605265 w 9605623"/>
              <a:gd name="connsiteY2" fmla="*/ 10160 h 3429000"/>
              <a:gd name="connsiteX3" fmla="*/ 9601455 w 9605623"/>
              <a:gd name="connsiteY3" fmla="*/ 3418840 h 3429000"/>
              <a:gd name="connsiteX4" fmla="*/ 0 w 9605623"/>
              <a:gd name="connsiteY4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5623" h="3429000">
                <a:moveTo>
                  <a:pt x="0" y="3429000"/>
                </a:moveTo>
                <a:lnTo>
                  <a:pt x="857250" y="0"/>
                </a:lnTo>
                <a:lnTo>
                  <a:pt x="9605265" y="10160"/>
                </a:lnTo>
                <a:cubicBezTo>
                  <a:pt x="9607382" y="1149773"/>
                  <a:pt x="9599338" y="2279227"/>
                  <a:pt x="9601455" y="3418840"/>
                </a:cubicBez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</p:spPr>
        <p:txBody>
          <a:bodyPr lIns="1371600" tIns="457200" rIns="6400800" bIns="457200" anchor="t" anchorCtr="0"/>
          <a:lstStyle>
            <a:lvl1pPr>
              <a:defRPr sz="3200"/>
            </a:lvl1pPr>
          </a:lstStyle>
          <a:p>
            <a:r>
              <a:rPr lang="en-US" dirty="0"/>
              <a:t>32 PT HELVETICA NEUE BOLD CONDENSED ITALIC </a:t>
            </a:r>
            <a:br>
              <a:rPr lang="en-US" dirty="0"/>
            </a:br>
            <a:r>
              <a:rPr lang="en-US" dirty="0"/>
              <a:t>IN ALL-CAPS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3B25DE-528C-F33F-8660-6392E9EA092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1001" y="6090376"/>
            <a:ext cx="1490597" cy="4571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8EA00-813D-6DC8-560E-F4C4BF1FE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981200"/>
            <a:ext cx="5259388" cy="3048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5489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Box 2 - Gold and Dark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376D6B-A77B-77BA-975B-4F5B2CD757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22">
            <a:extLst>
              <a:ext uri="{FF2B5EF4-FFF2-40B4-BE49-F238E27FC236}">
                <a16:creationId xmlns:a16="http://schemas.microsoft.com/office/drawing/2014/main" id="{0723F5EA-8B91-B44D-6E0A-19A5C53DB205}"/>
              </a:ext>
            </a:extLst>
          </p:cNvPr>
          <p:cNvSpPr>
            <a:spLocks/>
          </p:cNvSpPr>
          <p:nvPr userDrawn="1"/>
        </p:nvSpPr>
        <p:spPr>
          <a:xfrm rot="10800000">
            <a:off x="6096" y="0"/>
            <a:ext cx="4718304" cy="685800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1508810 w 4723407"/>
              <a:gd name="connsiteY0" fmla="*/ 188 h 6858000"/>
              <a:gd name="connsiteX1" fmla="*/ 4723407 w 4723407"/>
              <a:gd name="connsiteY1" fmla="*/ 0 h 6858000"/>
              <a:gd name="connsiteX2" fmla="*/ 4723407 w 4723407"/>
              <a:gd name="connsiteY2" fmla="*/ 6858000 h 6858000"/>
              <a:gd name="connsiteX3" fmla="*/ 0 w 4723407"/>
              <a:gd name="connsiteY3" fmla="*/ 6858000 h 6858000"/>
              <a:gd name="connsiteX4" fmla="*/ 1508810 w 4723407"/>
              <a:gd name="connsiteY4" fmla="*/ 18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3407" h="6858000">
                <a:moveTo>
                  <a:pt x="1508810" y="188"/>
                </a:moveTo>
                <a:lnTo>
                  <a:pt x="4723407" y="0"/>
                </a:lnTo>
                <a:lnTo>
                  <a:pt x="4723407" y="6858000"/>
                </a:lnTo>
                <a:lnTo>
                  <a:pt x="0" y="6858000"/>
                </a:lnTo>
                <a:lnTo>
                  <a:pt x="1508810" y="188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9C1F4-B3F9-6A42-4863-4D48557F9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4FB0A-2BA1-C67D-F34B-224D6F9E8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F5B720-A4A1-FD49-AF98-E194DCD54D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8DCACD-8019-5FE7-7B97-5FCF9FACD736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857837" y="1445026"/>
            <a:ext cx="11347443" cy="4050792"/>
          </a:xfrm>
          <a:custGeom>
            <a:avLst/>
            <a:gdLst>
              <a:gd name="connsiteX0" fmla="*/ 0 w 9595105"/>
              <a:gd name="connsiteY0" fmla="*/ 3429000 h 3429000"/>
              <a:gd name="connsiteX1" fmla="*/ 857250 w 9595105"/>
              <a:gd name="connsiteY1" fmla="*/ 0 h 3429000"/>
              <a:gd name="connsiteX2" fmla="*/ 9595105 w 9595105"/>
              <a:gd name="connsiteY2" fmla="*/ 0 h 3429000"/>
              <a:gd name="connsiteX3" fmla="*/ 8737855 w 9595105"/>
              <a:gd name="connsiteY3" fmla="*/ 3429000 h 3429000"/>
              <a:gd name="connsiteX4" fmla="*/ 0 w 9595105"/>
              <a:gd name="connsiteY4" fmla="*/ 3429000 h 3429000"/>
              <a:gd name="connsiteX0" fmla="*/ 0 w 9601455"/>
              <a:gd name="connsiteY0" fmla="*/ 3429000 h 3429000"/>
              <a:gd name="connsiteX1" fmla="*/ 857250 w 9601455"/>
              <a:gd name="connsiteY1" fmla="*/ 0 h 3429000"/>
              <a:gd name="connsiteX2" fmla="*/ 9595105 w 9601455"/>
              <a:gd name="connsiteY2" fmla="*/ 0 h 3429000"/>
              <a:gd name="connsiteX3" fmla="*/ 9601455 w 9601455"/>
              <a:gd name="connsiteY3" fmla="*/ 3418840 h 3429000"/>
              <a:gd name="connsiteX4" fmla="*/ 0 w 9601455"/>
              <a:gd name="connsiteY4" fmla="*/ 3429000 h 3429000"/>
              <a:gd name="connsiteX0" fmla="*/ 0 w 9605623"/>
              <a:gd name="connsiteY0" fmla="*/ 3429000 h 3429000"/>
              <a:gd name="connsiteX1" fmla="*/ 857250 w 9605623"/>
              <a:gd name="connsiteY1" fmla="*/ 0 h 3429000"/>
              <a:gd name="connsiteX2" fmla="*/ 9605265 w 9605623"/>
              <a:gd name="connsiteY2" fmla="*/ 10160 h 3429000"/>
              <a:gd name="connsiteX3" fmla="*/ 9601455 w 9605623"/>
              <a:gd name="connsiteY3" fmla="*/ 3418840 h 3429000"/>
              <a:gd name="connsiteX4" fmla="*/ 0 w 9605623"/>
              <a:gd name="connsiteY4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5623" h="3429000">
                <a:moveTo>
                  <a:pt x="0" y="3429000"/>
                </a:moveTo>
                <a:lnTo>
                  <a:pt x="857250" y="0"/>
                </a:lnTo>
                <a:lnTo>
                  <a:pt x="9605265" y="10160"/>
                </a:lnTo>
                <a:cubicBezTo>
                  <a:pt x="9607382" y="1149773"/>
                  <a:pt x="9599338" y="2279227"/>
                  <a:pt x="9601455" y="3418840"/>
                </a:cubicBez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</p:spPr>
        <p:txBody>
          <a:bodyPr lIns="1371600" tIns="457200" rIns="6400800" bIns="457200" anchor="t" anchorCtr="0"/>
          <a:lstStyle>
            <a:lvl1pPr>
              <a:defRPr sz="3200"/>
            </a:lvl1pPr>
          </a:lstStyle>
          <a:p>
            <a:r>
              <a:rPr lang="en-US" dirty="0"/>
              <a:t>32 PT HELVETICA NEUE BOLD CONDENSED ITALIC </a:t>
            </a:r>
            <a:br>
              <a:rPr lang="en-US" dirty="0"/>
            </a:br>
            <a:r>
              <a:rPr lang="en-US" dirty="0"/>
              <a:t>IN ALL-CAPS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4F2AB5-D2ED-33D6-4898-AC044A5C7C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1001" y="6090376"/>
            <a:ext cx="1490597" cy="45719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3904CF-B86A-405C-937E-BA81B6A07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981200"/>
            <a:ext cx="5259388" cy="3048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6680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Box 2 - Teal and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tan and black striped background&#10;&#10;Description automatically generated with medium confidence">
            <a:extLst>
              <a:ext uri="{FF2B5EF4-FFF2-40B4-BE49-F238E27FC236}">
                <a16:creationId xmlns:a16="http://schemas.microsoft.com/office/drawing/2014/main" id="{24465C97-9CDE-B977-1A90-E3BBEA1D1D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22">
            <a:extLst>
              <a:ext uri="{FF2B5EF4-FFF2-40B4-BE49-F238E27FC236}">
                <a16:creationId xmlns:a16="http://schemas.microsoft.com/office/drawing/2014/main" id="{6BCAF467-9104-1514-AD83-A840A8A04148}"/>
              </a:ext>
            </a:extLst>
          </p:cNvPr>
          <p:cNvSpPr>
            <a:spLocks/>
          </p:cNvSpPr>
          <p:nvPr userDrawn="1"/>
        </p:nvSpPr>
        <p:spPr>
          <a:xfrm rot="10800000">
            <a:off x="6096" y="0"/>
            <a:ext cx="4718304" cy="6858000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1508810 w 4723407"/>
              <a:gd name="connsiteY0" fmla="*/ 188 h 6858000"/>
              <a:gd name="connsiteX1" fmla="*/ 4723407 w 4723407"/>
              <a:gd name="connsiteY1" fmla="*/ 0 h 6858000"/>
              <a:gd name="connsiteX2" fmla="*/ 4723407 w 4723407"/>
              <a:gd name="connsiteY2" fmla="*/ 6858000 h 6858000"/>
              <a:gd name="connsiteX3" fmla="*/ 0 w 4723407"/>
              <a:gd name="connsiteY3" fmla="*/ 6858000 h 6858000"/>
              <a:gd name="connsiteX4" fmla="*/ 1508810 w 4723407"/>
              <a:gd name="connsiteY4" fmla="*/ 18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3407" h="6858000">
                <a:moveTo>
                  <a:pt x="1508810" y="188"/>
                </a:moveTo>
                <a:lnTo>
                  <a:pt x="4723407" y="0"/>
                </a:lnTo>
                <a:lnTo>
                  <a:pt x="4723407" y="6858000"/>
                </a:lnTo>
                <a:lnTo>
                  <a:pt x="0" y="6858000"/>
                </a:lnTo>
                <a:lnTo>
                  <a:pt x="1508810" y="188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9C1F4-B3F9-6A42-4863-4D48557F9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4FB0A-2BA1-C67D-F34B-224D6F9E8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8DCACD-8019-5FE7-7B97-5FCF9FACD736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857837" y="1445026"/>
            <a:ext cx="11347443" cy="4050792"/>
          </a:xfrm>
          <a:custGeom>
            <a:avLst/>
            <a:gdLst>
              <a:gd name="connsiteX0" fmla="*/ 0 w 9595105"/>
              <a:gd name="connsiteY0" fmla="*/ 3429000 h 3429000"/>
              <a:gd name="connsiteX1" fmla="*/ 857250 w 9595105"/>
              <a:gd name="connsiteY1" fmla="*/ 0 h 3429000"/>
              <a:gd name="connsiteX2" fmla="*/ 9595105 w 9595105"/>
              <a:gd name="connsiteY2" fmla="*/ 0 h 3429000"/>
              <a:gd name="connsiteX3" fmla="*/ 8737855 w 9595105"/>
              <a:gd name="connsiteY3" fmla="*/ 3429000 h 3429000"/>
              <a:gd name="connsiteX4" fmla="*/ 0 w 9595105"/>
              <a:gd name="connsiteY4" fmla="*/ 3429000 h 3429000"/>
              <a:gd name="connsiteX0" fmla="*/ 0 w 9601455"/>
              <a:gd name="connsiteY0" fmla="*/ 3429000 h 3429000"/>
              <a:gd name="connsiteX1" fmla="*/ 857250 w 9601455"/>
              <a:gd name="connsiteY1" fmla="*/ 0 h 3429000"/>
              <a:gd name="connsiteX2" fmla="*/ 9595105 w 9601455"/>
              <a:gd name="connsiteY2" fmla="*/ 0 h 3429000"/>
              <a:gd name="connsiteX3" fmla="*/ 9601455 w 9601455"/>
              <a:gd name="connsiteY3" fmla="*/ 3418840 h 3429000"/>
              <a:gd name="connsiteX4" fmla="*/ 0 w 9601455"/>
              <a:gd name="connsiteY4" fmla="*/ 3429000 h 3429000"/>
              <a:gd name="connsiteX0" fmla="*/ 0 w 9605623"/>
              <a:gd name="connsiteY0" fmla="*/ 3429000 h 3429000"/>
              <a:gd name="connsiteX1" fmla="*/ 857250 w 9605623"/>
              <a:gd name="connsiteY1" fmla="*/ 0 h 3429000"/>
              <a:gd name="connsiteX2" fmla="*/ 9605265 w 9605623"/>
              <a:gd name="connsiteY2" fmla="*/ 10160 h 3429000"/>
              <a:gd name="connsiteX3" fmla="*/ 9601455 w 9605623"/>
              <a:gd name="connsiteY3" fmla="*/ 3418840 h 3429000"/>
              <a:gd name="connsiteX4" fmla="*/ 0 w 9605623"/>
              <a:gd name="connsiteY4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5623" h="3429000">
                <a:moveTo>
                  <a:pt x="0" y="3429000"/>
                </a:moveTo>
                <a:lnTo>
                  <a:pt x="857250" y="0"/>
                </a:lnTo>
                <a:lnTo>
                  <a:pt x="9605265" y="10160"/>
                </a:lnTo>
                <a:cubicBezTo>
                  <a:pt x="9607382" y="1149773"/>
                  <a:pt x="9599338" y="2279227"/>
                  <a:pt x="9601455" y="3418840"/>
                </a:cubicBez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</p:spPr>
        <p:txBody>
          <a:bodyPr lIns="1371600" tIns="457200" rIns="6400800" bIns="457200" anchor="t" anchorCtr="0"/>
          <a:lstStyle>
            <a:lvl1pPr>
              <a:defRPr sz="3200"/>
            </a:lvl1pPr>
          </a:lstStyle>
          <a:p>
            <a:r>
              <a:rPr lang="en-US" dirty="0"/>
              <a:t>32 PT HELVETICA NEUE BOLD CONDENSED ITALIC </a:t>
            </a:r>
            <a:br>
              <a:rPr lang="en-US" dirty="0"/>
            </a:br>
            <a:r>
              <a:rPr lang="en-US" dirty="0"/>
              <a:t>IN ALL-CAPS</a:t>
            </a:r>
          </a:p>
        </p:txBody>
      </p:sp>
      <p:pic>
        <p:nvPicPr>
          <p:cNvPr id="11" name="Picture 10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883CB36D-A7B3-DF3F-F901-9EAEFEA93C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1001" y="6090376"/>
            <a:ext cx="1490597" cy="457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ECD19-F474-F896-7C09-235E434B7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981200"/>
            <a:ext cx="5259388" cy="3048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3425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- 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49FBCFA9-259C-C8DD-755B-7122B8D583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 rot="10800000" flipH="1" flipV="1">
            <a:off x="6541600" y="-10274"/>
            <a:ext cx="5650400" cy="6878548"/>
          </a:xfrm>
          <a:custGeom>
            <a:avLst/>
            <a:gdLst>
              <a:gd name="connsiteX0" fmla="*/ 0 w 5599767"/>
              <a:gd name="connsiteY0" fmla="*/ 0 h 6878548"/>
              <a:gd name="connsiteX1" fmla="*/ 5599767 w 5599767"/>
              <a:gd name="connsiteY1" fmla="*/ 0 h 6878548"/>
              <a:gd name="connsiteX2" fmla="*/ 5599767 w 5599767"/>
              <a:gd name="connsiteY2" fmla="*/ 6878548 h 6878548"/>
              <a:gd name="connsiteX3" fmla="*/ 0 w 5599767"/>
              <a:gd name="connsiteY3" fmla="*/ 6878548 h 6878548"/>
              <a:gd name="connsiteX4" fmla="*/ 0 w 5599767"/>
              <a:gd name="connsiteY4" fmla="*/ 0 h 6878548"/>
              <a:gd name="connsiteX0" fmla="*/ 0 w 5599767"/>
              <a:gd name="connsiteY0" fmla="*/ 0 h 6899569"/>
              <a:gd name="connsiteX1" fmla="*/ 5599767 w 5599767"/>
              <a:gd name="connsiteY1" fmla="*/ 0 h 6899569"/>
              <a:gd name="connsiteX2" fmla="*/ 5599767 w 5599767"/>
              <a:gd name="connsiteY2" fmla="*/ 6878548 h 6899569"/>
              <a:gd name="connsiteX3" fmla="*/ 1723697 w 5599767"/>
              <a:gd name="connsiteY3" fmla="*/ 6899569 h 6899569"/>
              <a:gd name="connsiteX4" fmla="*/ 0 w 5599767"/>
              <a:gd name="connsiteY4" fmla="*/ 0 h 6899569"/>
              <a:gd name="connsiteX0" fmla="*/ 50019 w 3876070"/>
              <a:gd name="connsiteY0" fmla="*/ 11017 h 6899569"/>
              <a:gd name="connsiteX1" fmla="*/ 3876070 w 3876070"/>
              <a:gd name="connsiteY1" fmla="*/ 0 h 6899569"/>
              <a:gd name="connsiteX2" fmla="*/ 3876070 w 3876070"/>
              <a:gd name="connsiteY2" fmla="*/ 6878548 h 6899569"/>
              <a:gd name="connsiteX3" fmla="*/ 0 w 3876070"/>
              <a:gd name="connsiteY3" fmla="*/ 6899569 h 6899569"/>
              <a:gd name="connsiteX4" fmla="*/ 50019 w 3876070"/>
              <a:gd name="connsiteY4" fmla="*/ 11017 h 6899569"/>
              <a:gd name="connsiteX0" fmla="*/ 16969 w 3876070"/>
              <a:gd name="connsiteY0" fmla="*/ 33051 h 6899569"/>
              <a:gd name="connsiteX1" fmla="*/ 3876070 w 3876070"/>
              <a:gd name="connsiteY1" fmla="*/ 0 h 6899569"/>
              <a:gd name="connsiteX2" fmla="*/ 3876070 w 3876070"/>
              <a:gd name="connsiteY2" fmla="*/ 6878548 h 6899569"/>
              <a:gd name="connsiteX3" fmla="*/ 0 w 3876070"/>
              <a:gd name="connsiteY3" fmla="*/ 6899569 h 6899569"/>
              <a:gd name="connsiteX4" fmla="*/ 16969 w 3876070"/>
              <a:gd name="connsiteY4" fmla="*/ 33051 h 6899569"/>
              <a:gd name="connsiteX0" fmla="*/ 5952 w 3876070"/>
              <a:gd name="connsiteY0" fmla="*/ 22034 h 6899569"/>
              <a:gd name="connsiteX1" fmla="*/ 3876070 w 3876070"/>
              <a:gd name="connsiteY1" fmla="*/ 0 h 6899569"/>
              <a:gd name="connsiteX2" fmla="*/ 3876070 w 3876070"/>
              <a:gd name="connsiteY2" fmla="*/ 6878548 h 6899569"/>
              <a:gd name="connsiteX3" fmla="*/ 0 w 3876070"/>
              <a:gd name="connsiteY3" fmla="*/ 6899569 h 6899569"/>
              <a:gd name="connsiteX4" fmla="*/ 5952 w 3876070"/>
              <a:gd name="connsiteY4" fmla="*/ 22034 h 6899569"/>
              <a:gd name="connsiteX0" fmla="*/ 1757634 w 5627752"/>
              <a:gd name="connsiteY0" fmla="*/ 22034 h 6878548"/>
              <a:gd name="connsiteX1" fmla="*/ 5627752 w 5627752"/>
              <a:gd name="connsiteY1" fmla="*/ 0 h 6878548"/>
              <a:gd name="connsiteX2" fmla="*/ 5627752 w 5627752"/>
              <a:gd name="connsiteY2" fmla="*/ 6878548 h 6878548"/>
              <a:gd name="connsiteX3" fmla="*/ 0 w 5627752"/>
              <a:gd name="connsiteY3" fmla="*/ 6877536 h 6878548"/>
              <a:gd name="connsiteX4" fmla="*/ 1757634 w 5627752"/>
              <a:gd name="connsiteY4" fmla="*/ 22034 h 6878548"/>
              <a:gd name="connsiteX0" fmla="*/ 1758243 w 5628361"/>
              <a:gd name="connsiteY0" fmla="*/ 22034 h 6878548"/>
              <a:gd name="connsiteX1" fmla="*/ 5628361 w 5628361"/>
              <a:gd name="connsiteY1" fmla="*/ 0 h 6878548"/>
              <a:gd name="connsiteX2" fmla="*/ 5628361 w 5628361"/>
              <a:gd name="connsiteY2" fmla="*/ 6878548 h 6878548"/>
              <a:gd name="connsiteX3" fmla="*/ 609 w 5628361"/>
              <a:gd name="connsiteY3" fmla="*/ 6877536 h 6878548"/>
              <a:gd name="connsiteX4" fmla="*/ 1758243 w 5628361"/>
              <a:gd name="connsiteY4" fmla="*/ 22034 h 6878548"/>
              <a:gd name="connsiteX0" fmla="*/ 1758254 w 5628372"/>
              <a:gd name="connsiteY0" fmla="*/ 22034 h 6878548"/>
              <a:gd name="connsiteX1" fmla="*/ 5628372 w 5628372"/>
              <a:gd name="connsiteY1" fmla="*/ 0 h 6878548"/>
              <a:gd name="connsiteX2" fmla="*/ 5628372 w 5628372"/>
              <a:gd name="connsiteY2" fmla="*/ 6878548 h 6878548"/>
              <a:gd name="connsiteX3" fmla="*/ 620 w 5628372"/>
              <a:gd name="connsiteY3" fmla="*/ 6877536 h 6878548"/>
              <a:gd name="connsiteX4" fmla="*/ 1758254 w 5628372"/>
              <a:gd name="connsiteY4" fmla="*/ 22034 h 6878548"/>
              <a:gd name="connsiteX0" fmla="*/ 1747241 w 5628376"/>
              <a:gd name="connsiteY0" fmla="*/ 11017 h 6878548"/>
              <a:gd name="connsiteX1" fmla="*/ 5628376 w 5628376"/>
              <a:gd name="connsiteY1" fmla="*/ 0 h 6878548"/>
              <a:gd name="connsiteX2" fmla="*/ 5628376 w 5628376"/>
              <a:gd name="connsiteY2" fmla="*/ 6878548 h 6878548"/>
              <a:gd name="connsiteX3" fmla="*/ 624 w 5628376"/>
              <a:gd name="connsiteY3" fmla="*/ 6877536 h 6878548"/>
              <a:gd name="connsiteX4" fmla="*/ 1747241 w 5628376"/>
              <a:gd name="connsiteY4" fmla="*/ 11017 h 6878548"/>
              <a:gd name="connsiteX0" fmla="*/ 1769267 w 5650402"/>
              <a:gd name="connsiteY0" fmla="*/ 11017 h 6878548"/>
              <a:gd name="connsiteX1" fmla="*/ 5650402 w 5650402"/>
              <a:gd name="connsiteY1" fmla="*/ 0 h 6878548"/>
              <a:gd name="connsiteX2" fmla="*/ 5650402 w 5650402"/>
              <a:gd name="connsiteY2" fmla="*/ 6878548 h 6878548"/>
              <a:gd name="connsiteX3" fmla="*/ 616 w 5650402"/>
              <a:gd name="connsiteY3" fmla="*/ 6877536 h 6878548"/>
              <a:gd name="connsiteX4" fmla="*/ 1769267 w 5650402"/>
              <a:gd name="connsiteY4" fmla="*/ 11017 h 6878548"/>
              <a:gd name="connsiteX0" fmla="*/ 1780282 w 5650400"/>
              <a:gd name="connsiteY0" fmla="*/ 1 h 6878548"/>
              <a:gd name="connsiteX1" fmla="*/ 5650400 w 5650400"/>
              <a:gd name="connsiteY1" fmla="*/ 0 h 6878548"/>
              <a:gd name="connsiteX2" fmla="*/ 5650400 w 5650400"/>
              <a:gd name="connsiteY2" fmla="*/ 6878548 h 6878548"/>
              <a:gd name="connsiteX3" fmla="*/ 614 w 5650400"/>
              <a:gd name="connsiteY3" fmla="*/ 6877536 h 6878548"/>
              <a:gd name="connsiteX4" fmla="*/ 1780282 w 5650400"/>
              <a:gd name="connsiteY4" fmla="*/ 1 h 68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0400" h="6878548">
                <a:moveTo>
                  <a:pt x="1780282" y="1"/>
                </a:moveTo>
                <a:lnTo>
                  <a:pt x="5650400" y="0"/>
                </a:lnTo>
                <a:lnTo>
                  <a:pt x="5650400" y="6878548"/>
                </a:lnTo>
                <a:lnTo>
                  <a:pt x="614" y="6877536"/>
                </a:lnTo>
                <a:cubicBezTo>
                  <a:pt x="-37798" y="6902239"/>
                  <a:pt x="1741575" y="-2668"/>
                  <a:pt x="1780282" y="1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150" b="15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06E75-F681-5E46-5B58-636FA9667B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3008" y="1866900"/>
            <a:ext cx="4346576" cy="1981200"/>
          </a:xfrm>
          <a:prstGeom prst="rect">
            <a:avLst/>
          </a:prstGeom>
          <a:noFill/>
        </p:spPr>
        <p:txBody>
          <a:bodyPr lIns="0" tIns="0" rIns="0" bIns="0" anchor="b">
            <a:normAutofit/>
          </a:bodyPr>
          <a:lstStyle>
            <a:lvl1pPr algn="ctr">
              <a:defRPr sz="3200" b="0" i="1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A good way to highlight a pull quote along side someone’s picture.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4E4B8E-48B6-6DB3-5A9C-89C01F4E99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03009" y="4115680"/>
            <a:ext cx="4346575" cy="468143"/>
          </a:xfrm>
        </p:spPr>
        <p:txBody>
          <a:bodyPr lIns="0" rIns="0"/>
          <a:lstStyle>
            <a:lvl1pPr marL="0" indent="0" algn="r">
              <a:buNone/>
              <a:defRPr sz="1600" b="0" i="1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—First and Last Name, Title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725DE-DC0D-CF44-ECF9-9DA535CFA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342594-C110-B48D-BDD3-6A99C2B93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F5B720-A4A1-FD49-AF98-E194DCD54D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4B5EC2-F21A-CB65-11CD-BA365538306E}"/>
              </a:ext>
            </a:extLst>
          </p:cNvPr>
          <p:cNvSpPr/>
          <p:nvPr userDrawn="1"/>
        </p:nvSpPr>
        <p:spPr>
          <a:xfrm>
            <a:off x="838200" y="1447800"/>
            <a:ext cx="5276193" cy="3848100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26FC46-933A-5BB1-ED1A-58B0DAF8AF2B}"/>
              </a:ext>
            </a:extLst>
          </p:cNvPr>
          <p:cNvSpPr txBox="1"/>
          <p:nvPr userDrawn="1"/>
        </p:nvSpPr>
        <p:spPr>
          <a:xfrm>
            <a:off x="360357" y="2955233"/>
            <a:ext cx="955683" cy="833234"/>
          </a:xfrm>
          <a:prstGeom prst="rect">
            <a:avLst/>
          </a:prstGeom>
          <a:solidFill>
            <a:schemeClr val="bg1"/>
          </a:solidFill>
        </p:spPr>
        <p:txBody>
          <a:bodyPr wrap="none" lIns="0" tIns="365760" rIns="0" bIns="0" rtlCol="0" anchor="ctr">
            <a:noAutofit/>
          </a:bodyPr>
          <a:lstStyle/>
          <a:p>
            <a:pPr algn="ctr"/>
            <a:r>
              <a:rPr lang="en-US" sz="10000" b="1" i="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“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D5E2D9-0D07-1B08-8B12-932FFA18C94E}"/>
              </a:ext>
            </a:extLst>
          </p:cNvPr>
          <p:cNvSpPr txBox="1"/>
          <p:nvPr userDrawn="1"/>
        </p:nvSpPr>
        <p:spPr>
          <a:xfrm rot="10800000">
            <a:off x="5636550" y="2955234"/>
            <a:ext cx="955683" cy="8332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5760" rIns="0" bIns="0" rtlCol="0" anchor="ctr" anchorCtr="0">
            <a:noAutofit/>
          </a:bodyPr>
          <a:lstStyle/>
          <a:p>
            <a:pPr algn="ctr"/>
            <a:r>
              <a:rPr lang="en-US" sz="10000" b="1" i="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5610881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06E75-F681-5E46-5B58-636FA9667B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1708" y="1866900"/>
            <a:ext cx="7515550" cy="1981200"/>
          </a:xfrm>
          <a:prstGeom prst="rect">
            <a:avLst/>
          </a:prstGeom>
          <a:noFill/>
        </p:spPr>
        <p:txBody>
          <a:bodyPr lIns="0" tIns="0" rIns="0" bIns="0" anchor="b">
            <a:normAutofit/>
          </a:bodyPr>
          <a:lstStyle>
            <a:lvl1pPr algn="ctr">
              <a:defRPr sz="3200" b="0" i="1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Full screen pull quote option for when you have a little more text and don’t need to include a picture.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4E4B8E-48B6-6DB3-5A9C-89C01F4E99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331709" y="4115680"/>
            <a:ext cx="7515548" cy="468143"/>
          </a:xfrm>
        </p:spPr>
        <p:txBody>
          <a:bodyPr lIns="0" rIns="0"/>
          <a:lstStyle>
            <a:lvl1pPr marL="0" indent="0" algn="r">
              <a:buNone/>
              <a:defRPr sz="1600" b="0" i="1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—First and Last Name, Title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725DE-DC0D-CF44-ECF9-9DA535CFA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342594-C110-B48D-BDD3-6A99C2B93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2EF5B720-A4A1-FD49-AF98-E194DCD54D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4B5EC2-F21A-CB65-11CD-BA365538306E}"/>
              </a:ext>
            </a:extLst>
          </p:cNvPr>
          <p:cNvSpPr/>
          <p:nvPr userDrawn="1"/>
        </p:nvSpPr>
        <p:spPr>
          <a:xfrm>
            <a:off x="1866900" y="1447800"/>
            <a:ext cx="8420100" cy="3848100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26FC46-933A-5BB1-ED1A-58B0DAF8AF2B}"/>
              </a:ext>
            </a:extLst>
          </p:cNvPr>
          <p:cNvSpPr txBox="1"/>
          <p:nvPr userDrawn="1"/>
        </p:nvSpPr>
        <p:spPr>
          <a:xfrm>
            <a:off x="1389057" y="2955233"/>
            <a:ext cx="955683" cy="8332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5760" rIns="0" bIns="0" rtlCol="0" anchor="ctr" anchorCtr="0">
            <a:noAutofit/>
          </a:bodyPr>
          <a:lstStyle/>
          <a:p>
            <a:pPr algn="ctr"/>
            <a:r>
              <a:rPr lang="en-US" sz="10000" b="1" i="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“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D5E2D9-0D07-1B08-8B12-932FFA18C94E}"/>
              </a:ext>
            </a:extLst>
          </p:cNvPr>
          <p:cNvSpPr txBox="1"/>
          <p:nvPr userDrawn="1"/>
        </p:nvSpPr>
        <p:spPr>
          <a:xfrm rot="10800000">
            <a:off x="9847258" y="2955234"/>
            <a:ext cx="955683" cy="8332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5760" rIns="0" bIns="0" rtlCol="0" anchor="ctr" anchorCtr="0">
            <a:noAutofit/>
          </a:bodyPr>
          <a:lstStyle/>
          <a:p>
            <a:pPr algn="ctr"/>
            <a:r>
              <a:rPr lang="en-US" sz="10000" b="1" i="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8132832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02190-BE22-C2DB-5F64-B2CE3262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BC636-7471-7D1A-441C-56DAEEBAB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BD711E-4F80-05E4-AED5-ECAC364B3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395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DFA03-55B0-900B-CE87-2603675AB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04DD6-2664-6F7D-F624-8B1A35820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8045D-A57D-5A4A-C3B0-8A57189A5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5DA44-0DFA-E70B-C488-830C3EFBC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240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D11C95-15BC-E6C2-23C2-4681BA551078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89CE3A-F251-2649-79A9-FB747A2D0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0BE5A-3E59-B0BA-344C-3A52F03F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C0F85-65E0-1DF2-6BD7-93BED861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0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 - Dark Gray_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2">
            <a:extLst>
              <a:ext uri="{FF2B5EF4-FFF2-40B4-BE49-F238E27FC236}">
                <a16:creationId xmlns:a16="http://schemas.microsoft.com/office/drawing/2014/main" id="{811F89D0-A05E-224B-12B4-A592BDB1C3D8}"/>
              </a:ext>
            </a:extLst>
          </p:cNvPr>
          <p:cNvSpPr>
            <a:spLocks/>
          </p:cNvSpPr>
          <p:nvPr userDrawn="1"/>
        </p:nvSpPr>
        <p:spPr>
          <a:xfrm rot="10800000">
            <a:off x="5105400" y="4717517"/>
            <a:ext cx="2276856" cy="2161205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163" h="6858000">
                <a:moveTo>
                  <a:pt x="0" y="23028"/>
                </a:moveTo>
                <a:lnTo>
                  <a:pt x="2278163" y="0"/>
                </a:lnTo>
                <a:lnTo>
                  <a:pt x="2278163" y="6858000"/>
                </a:lnTo>
                <a:lnTo>
                  <a:pt x="1710832" y="6824649"/>
                </a:lnTo>
                <a:lnTo>
                  <a:pt x="0" y="23028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29CFCEFA-9620-CB4B-1BEB-E87790E242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-10274"/>
            <a:ext cx="6882720" cy="6878548"/>
          </a:xfrm>
          <a:custGeom>
            <a:avLst/>
            <a:gdLst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33480 w 9233480"/>
              <a:gd name="connsiteY2" fmla="*/ 0 h 6858000"/>
              <a:gd name="connsiteX3" fmla="*/ 7518980 w 9233480"/>
              <a:gd name="connsiteY3" fmla="*/ 6858000 h 6858000"/>
              <a:gd name="connsiteX4" fmla="*/ 0 w 9233480"/>
              <a:gd name="connsiteY4" fmla="*/ 6858000 h 6858000"/>
              <a:gd name="connsiteX0" fmla="*/ 1284 w 9234764"/>
              <a:gd name="connsiteY0" fmla="*/ 6868274 h 6868274"/>
              <a:gd name="connsiteX1" fmla="*/ 0 w 9234764"/>
              <a:gd name="connsiteY1" fmla="*/ 0 h 6868274"/>
              <a:gd name="connsiteX2" fmla="*/ 9234764 w 9234764"/>
              <a:gd name="connsiteY2" fmla="*/ 10274 h 6868274"/>
              <a:gd name="connsiteX3" fmla="*/ 7520264 w 9234764"/>
              <a:gd name="connsiteY3" fmla="*/ 6868274 h 6868274"/>
              <a:gd name="connsiteX4" fmla="*/ 1284 w 9234764"/>
              <a:gd name="connsiteY4" fmla="*/ 6868274 h 6868274"/>
              <a:gd name="connsiteX0" fmla="*/ 1284 w 9245038"/>
              <a:gd name="connsiteY0" fmla="*/ 6868274 h 6868274"/>
              <a:gd name="connsiteX1" fmla="*/ 0 w 9245038"/>
              <a:gd name="connsiteY1" fmla="*/ 0 h 6868274"/>
              <a:gd name="connsiteX2" fmla="*/ 9245038 w 9245038"/>
              <a:gd name="connsiteY2" fmla="*/ 0 h 6868274"/>
              <a:gd name="connsiteX3" fmla="*/ 7520264 w 9245038"/>
              <a:gd name="connsiteY3" fmla="*/ 6868274 h 6868274"/>
              <a:gd name="connsiteX4" fmla="*/ 1284 w 9245038"/>
              <a:gd name="connsiteY4" fmla="*/ 6868274 h 6868274"/>
              <a:gd name="connsiteX0" fmla="*/ 0 w 9243754"/>
              <a:gd name="connsiteY0" fmla="*/ 6868274 h 6868274"/>
              <a:gd name="connsiteX1" fmla="*/ 2392595 w 9243754"/>
              <a:gd name="connsiteY1" fmla="*/ 10274 h 6868274"/>
              <a:gd name="connsiteX2" fmla="*/ 9243754 w 9243754"/>
              <a:gd name="connsiteY2" fmla="*/ 0 h 6868274"/>
              <a:gd name="connsiteX3" fmla="*/ 7518980 w 9243754"/>
              <a:gd name="connsiteY3" fmla="*/ 6868274 h 6868274"/>
              <a:gd name="connsiteX4" fmla="*/ 0 w 9243754"/>
              <a:gd name="connsiteY4" fmla="*/ 6868274 h 6868274"/>
              <a:gd name="connsiteX0" fmla="*/ 823217 w 6851159"/>
              <a:gd name="connsiteY0" fmla="*/ 6313469 h 6868274"/>
              <a:gd name="connsiteX1" fmla="*/ 0 w 6851159"/>
              <a:gd name="connsiteY1" fmla="*/ 10274 h 6868274"/>
              <a:gd name="connsiteX2" fmla="*/ 6851159 w 6851159"/>
              <a:gd name="connsiteY2" fmla="*/ 0 h 6868274"/>
              <a:gd name="connsiteX3" fmla="*/ 5126385 w 6851159"/>
              <a:gd name="connsiteY3" fmla="*/ 6868274 h 6868274"/>
              <a:gd name="connsiteX4" fmla="*/ 823217 w 6851159"/>
              <a:gd name="connsiteY4" fmla="*/ 6313469 h 6868274"/>
              <a:gd name="connsiteX0" fmla="*/ 0 w 6880697"/>
              <a:gd name="connsiteY0" fmla="*/ 6868274 h 6868274"/>
              <a:gd name="connsiteX1" fmla="*/ 29538 w 6880697"/>
              <a:gd name="connsiteY1" fmla="*/ 10274 h 6868274"/>
              <a:gd name="connsiteX2" fmla="*/ 6880697 w 6880697"/>
              <a:gd name="connsiteY2" fmla="*/ 0 h 6868274"/>
              <a:gd name="connsiteX3" fmla="*/ 5155923 w 6880697"/>
              <a:gd name="connsiteY3" fmla="*/ 6868274 h 6868274"/>
              <a:gd name="connsiteX4" fmla="*/ 0 w 6880697"/>
              <a:gd name="connsiteY4" fmla="*/ 6868274 h 6868274"/>
              <a:gd name="connsiteX0" fmla="*/ 0 w 6880697"/>
              <a:gd name="connsiteY0" fmla="*/ 6868274 h 6868274"/>
              <a:gd name="connsiteX1" fmla="*/ 8990 w 6880697"/>
              <a:gd name="connsiteY1" fmla="*/ 10274 h 6868274"/>
              <a:gd name="connsiteX2" fmla="*/ 6880697 w 6880697"/>
              <a:gd name="connsiteY2" fmla="*/ 0 h 6868274"/>
              <a:gd name="connsiteX3" fmla="*/ 5155923 w 6880697"/>
              <a:gd name="connsiteY3" fmla="*/ 6868274 h 6868274"/>
              <a:gd name="connsiteX4" fmla="*/ 0 w 6880697"/>
              <a:gd name="connsiteY4" fmla="*/ 6868274 h 6868274"/>
              <a:gd name="connsiteX0" fmla="*/ 2023 w 6882720"/>
              <a:gd name="connsiteY0" fmla="*/ 6878548 h 6878548"/>
              <a:gd name="connsiteX1" fmla="*/ 739 w 6882720"/>
              <a:gd name="connsiteY1" fmla="*/ 0 h 6878548"/>
              <a:gd name="connsiteX2" fmla="*/ 6882720 w 6882720"/>
              <a:gd name="connsiteY2" fmla="*/ 10274 h 6878548"/>
              <a:gd name="connsiteX3" fmla="*/ 5157946 w 6882720"/>
              <a:gd name="connsiteY3" fmla="*/ 6878548 h 6878548"/>
              <a:gd name="connsiteX4" fmla="*/ 2023 w 6882720"/>
              <a:gd name="connsiteY4" fmla="*/ 6878548 h 68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20" h="6878548">
                <a:moveTo>
                  <a:pt x="2023" y="6878548"/>
                </a:moveTo>
                <a:cubicBezTo>
                  <a:pt x="5020" y="4592548"/>
                  <a:pt x="-2258" y="2286000"/>
                  <a:pt x="739" y="0"/>
                </a:cubicBezTo>
                <a:lnTo>
                  <a:pt x="6882720" y="10274"/>
                </a:lnTo>
                <a:lnTo>
                  <a:pt x="5157946" y="6878548"/>
                </a:lnTo>
                <a:lnTo>
                  <a:pt x="2023" y="6878548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19800" y="3434398"/>
            <a:ext cx="5333999" cy="1884362"/>
          </a:xfrm>
        </p:spPr>
        <p:txBody>
          <a:bodyPr lIns="45720" rIns="45720"/>
          <a:lstStyle>
            <a:lvl1pPr marL="0" indent="0" algn="r">
              <a:buNone/>
              <a:defRPr sz="2400" b="1" i="0" spc="3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24 PT HELVETICA NEUE BOLD IN ALL-CAPS AND LOOSE SPACING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9052DDF-7D31-4F2B-81F5-561CBF5EF4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4199" y="1638301"/>
            <a:ext cx="9067573" cy="1617662"/>
          </a:xfrm>
          <a:custGeom>
            <a:avLst/>
            <a:gdLst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127332 w 9590088"/>
              <a:gd name="connsiteY3" fmla="*/ 1851025 h 1851025"/>
              <a:gd name="connsiteX4" fmla="*/ 0 w 9590088"/>
              <a:gd name="connsiteY4" fmla="*/ 1851025 h 1851025"/>
              <a:gd name="connsiteX0" fmla="*/ 0 w 9127332"/>
              <a:gd name="connsiteY0" fmla="*/ 1851025 h 1851025"/>
              <a:gd name="connsiteX1" fmla="*/ 462756 w 9127332"/>
              <a:gd name="connsiteY1" fmla="*/ 0 h 1851025"/>
              <a:gd name="connsiteX2" fmla="*/ 9067573 w 9127332"/>
              <a:gd name="connsiteY2" fmla="*/ 10886 h 1851025"/>
              <a:gd name="connsiteX3" fmla="*/ 9127332 w 9127332"/>
              <a:gd name="connsiteY3" fmla="*/ 1851025 h 1851025"/>
              <a:gd name="connsiteX4" fmla="*/ 0 w 9127332"/>
              <a:gd name="connsiteY4" fmla="*/ 1851025 h 1851025"/>
              <a:gd name="connsiteX0" fmla="*/ 0 w 9067573"/>
              <a:gd name="connsiteY0" fmla="*/ 1851025 h 1851025"/>
              <a:gd name="connsiteX1" fmla="*/ 462756 w 9067573"/>
              <a:gd name="connsiteY1" fmla="*/ 0 h 1851025"/>
              <a:gd name="connsiteX2" fmla="*/ 9067573 w 9067573"/>
              <a:gd name="connsiteY2" fmla="*/ 10886 h 1851025"/>
              <a:gd name="connsiteX3" fmla="*/ 9062017 w 9067573"/>
              <a:gd name="connsiteY3" fmla="*/ 1851025 h 1851025"/>
              <a:gd name="connsiteX4" fmla="*/ 0 w 9067573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7573" h="1851025">
                <a:moveTo>
                  <a:pt x="0" y="1851025"/>
                </a:moveTo>
                <a:lnTo>
                  <a:pt x="462756" y="0"/>
                </a:lnTo>
                <a:lnTo>
                  <a:pt x="9067573" y="10886"/>
                </a:lnTo>
                <a:lnTo>
                  <a:pt x="9062017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tx2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C90D2A-5CAA-D425-64B5-4C025D85224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A439E-0CCC-4E5A-5145-A82764B8364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30CDB349-7967-3104-713C-9932F0E727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412" y="5037958"/>
            <a:ext cx="149629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41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 - Gold_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2">
            <a:extLst>
              <a:ext uri="{FF2B5EF4-FFF2-40B4-BE49-F238E27FC236}">
                <a16:creationId xmlns:a16="http://schemas.microsoft.com/office/drawing/2014/main" id="{811F89D0-A05E-224B-12B4-A592BDB1C3D8}"/>
              </a:ext>
            </a:extLst>
          </p:cNvPr>
          <p:cNvSpPr>
            <a:spLocks/>
          </p:cNvSpPr>
          <p:nvPr userDrawn="1"/>
        </p:nvSpPr>
        <p:spPr>
          <a:xfrm rot="10800000">
            <a:off x="5105400" y="4717517"/>
            <a:ext cx="2276856" cy="2161205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163" h="6858000">
                <a:moveTo>
                  <a:pt x="0" y="23028"/>
                </a:moveTo>
                <a:lnTo>
                  <a:pt x="2278163" y="0"/>
                </a:lnTo>
                <a:lnTo>
                  <a:pt x="2278163" y="6858000"/>
                </a:lnTo>
                <a:lnTo>
                  <a:pt x="1710832" y="6824649"/>
                </a:lnTo>
                <a:lnTo>
                  <a:pt x="0" y="23028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29CFCEFA-9620-CB4B-1BEB-E87790E242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-10274"/>
            <a:ext cx="6882720" cy="6878548"/>
          </a:xfrm>
          <a:custGeom>
            <a:avLst/>
            <a:gdLst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33480 w 9233480"/>
              <a:gd name="connsiteY2" fmla="*/ 0 h 6858000"/>
              <a:gd name="connsiteX3" fmla="*/ 7518980 w 9233480"/>
              <a:gd name="connsiteY3" fmla="*/ 6858000 h 6858000"/>
              <a:gd name="connsiteX4" fmla="*/ 0 w 9233480"/>
              <a:gd name="connsiteY4" fmla="*/ 6858000 h 6858000"/>
              <a:gd name="connsiteX0" fmla="*/ 1284 w 9234764"/>
              <a:gd name="connsiteY0" fmla="*/ 6868274 h 6868274"/>
              <a:gd name="connsiteX1" fmla="*/ 0 w 9234764"/>
              <a:gd name="connsiteY1" fmla="*/ 0 h 6868274"/>
              <a:gd name="connsiteX2" fmla="*/ 9234764 w 9234764"/>
              <a:gd name="connsiteY2" fmla="*/ 10274 h 6868274"/>
              <a:gd name="connsiteX3" fmla="*/ 7520264 w 9234764"/>
              <a:gd name="connsiteY3" fmla="*/ 6868274 h 6868274"/>
              <a:gd name="connsiteX4" fmla="*/ 1284 w 9234764"/>
              <a:gd name="connsiteY4" fmla="*/ 6868274 h 6868274"/>
              <a:gd name="connsiteX0" fmla="*/ 1284 w 9245038"/>
              <a:gd name="connsiteY0" fmla="*/ 6868274 h 6868274"/>
              <a:gd name="connsiteX1" fmla="*/ 0 w 9245038"/>
              <a:gd name="connsiteY1" fmla="*/ 0 h 6868274"/>
              <a:gd name="connsiteX2" fmla="*/ 9245038 w 9245038"/>
              <a:gd name="connsiteY2" fmla="*/ 0 h 6868274"/>
              <a:gd name="connsiteX3" fmla="*/ 7520264 w 9245038"/>
              <a:gd name="connsiteY3" fmla="*/ 6868274 h 6868274"/>
              <a:gd name="connsiteX4" fmla="*/ 1284 w 9245038"/>
              <a:gd name="connsiteY4" fmla="*/ 6868274 h 6868274"/>
              <a:gd name="connsiteX0" fmla="*/ 0 w 9243754"/>
              <a:gd name="connsiteY0" fmla="*/ 6868274 h 6868274"/>
              <a:gd name="connsiteX1" fmla="*/ 2392595 w 9243754"/>
              <a:gd name="connsiteY1" fmla="*/ 10274 h 6868274"/>
              <a:gd name="connsiteX2" fmla="*/ 9243754 w 9243754"/>
              <a:gd name="connsiteY2" fmla="*/ 0 h 6868274"/>
              <a:gd name="connsiteX3" fmla="*/ 7518980 w 9243754"/>
              <a:gd name="connsiteY3" fmla="*/ 6868274 h 6868274"/>
              <a:gd name="connsiteX4" fmla="*/ 0 w 9243754"/>
              <a:gd name="connsiteY4" fmla="*/ 6868274 h 6868274"/>
              <a:gd name="connsiteX0" fmla="*/ 823217 w 6851159"/>
              <a:gd name="connsiteY0" fmla="*/ 6313469 h 6868274"/>
              <a:gd name="connsiteX1" fmla="*/ 0 w 6851159"/>
              <a:gd name="connsiteY1" fmla="*/ 10274 h 6868274"/>
              <a:gd name="connsiteX2" fmla="*/ 6851159 w 6851159"/>
              <a:gd name="connsiteY2" fmla="*/ 0 h 6868274"/>
              <a:gd name="connsiteX3" fmla="*/ 5126385 w 6851159"/>
              <a:gd name="connsiteY3" fmla="*/ 6868274 h 6868274"/>
              <a:gd name="connsiteX4" fmla="*/ 823217 w 6851159"/>
              <a:gd name="connsiteY4" fmla="*/ 6313469 h 6868274"/>
              <a:gd name="connsiteX0" fmla="*/ 0 w 6880697"/>
              <a:gd name="connsiteY0" fmla="*/ 6868274 h 6868274"/>
              <a:gd name="connsiteX1" fmla="*/ 29538 w 6880697"/>
              <a:gd name="connsiteY1" fmla="*/ 10274 h 6868274"/>
              <a:gd name="connsiteX2" fmla="*/ 6880697 w 6880697"/>
              <a:gd name="connsiteY2" fmla="*/ 0 h 6868274"/>
              <a:gd name="connsiteX3" fmla="*/ 5155923 w 6880697"/>
              <a:gd name="connsiteY3" fmla="*/ 6868274 h 6868274"/>
              <a:gd name="connsiteX4" fmla="*/ 0 w 6880697"/>
              <a:gd name="connsiteY4" fmla="*/ 6868274 h 6868274"/>
              <a:gd name="connsiteX0" fmla="*/ 0 w 6880697"/>
              <a:gd name="connsiteY0" fmla="*/ 6868274 h 6868274"/>
              <a:gd name="connsiteX1" fmla="*/ 8990 w 6880697"/>
              <a:gd name="connsiteY1" fmla="*/ 10274 h 6868274"/>
              <a:gd name="connsiteX2" fmla="*/ 6880697 w 6880697"/>
              <a:gd name="connsiteY2" fmla="*/ 0 h 6868274"/>
              <a:gd name="connsiteX3" fmla="*/ 5155923 w 6880697"/>
              <a:gd name="connsiteY3" fmla="*/ 6868274 h 6868274"/>
              <a:gd name="connsiteX4" fmla="*/ 0 w 6880697"/>
              <a:gd name="connsiteY4" fmla="*/ 6868274 h 6868274"/>
              <a:gd name="connsiteX0" fmla="*/ 2023 w 6882720"/>
              <a:gd name="connsiteY0" fmla="*/ 6878548 h 6878548"/>
              <a:gd name="connsiteX1" fmla="*/ 739 w 6882720"/>
              <a:gd name="connsiteY1" fmla="*/ 0 h 6878548"/>
              <a:gd name="connsiteX2" fmla="*/ 6882720 w 6882720"/>
              <a:gd name="connsiteY2" fmla="*/ 10274 h 6878548"/>
              <a:gd name="connsiteX3" fmla="*/ 5157946 w 6882720"/>
              <a:gd name="connsiteY3" fmla="*/ 6878548 h 6878548"/>
              <a:gd name="connsiteX4" fmla="*/ 2023 w 6882720"/>
              <a:gd name="connsiteY4" fmla="*/ 6878548 h 68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20" h="6878548">
                <a:moveTo>
                  <a:pt x="2023" y="6878548"/>
                </a:moveTo>
                <a:cubicBezTo>
                  <a:pt x="5020" y="4592548"/>
                  <a:pt x="-2258" y="2286000"/>
                  <a:pt x="739" y="0"/>
                </a:cubicBezTo>
                <a:lnTo>
                  <a:pt x="6882720" y="10274"/>
                </a:lnTo>
                <a:lnTo>
                  <a:pt x="5157946" y="6878548"/>
                </a:lnTo>
                <a:lnTo>
                  <a:pt x="2023" y="6878548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19800" y="3429000"/>
            <a:ext cx="5333999" cy="1884362"/>
          </a:xfrm>
        </p:spPr>
        <p:txBody>
          <a:bodyPr lIns="45720" rIns="45720"/>
          <a:lstStyle>
            <a:lvl1pPr marL="0" indent="0" algn="r">
              <a:buNone/>
              <a:defRPr sz="2400" b="1" i="0" spc="3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24 PT HELVETICA NEUE BOLD IN ALL-CAPS AND LOOSE SPACING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9052DDF-7D31-4F2B-81F5-561CBF5EF4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4199" y="1638301"/>
            <a:ext cx="9067573" cy="1617662"/>
          </a:xfrm>
          <a:custGeom>
            <a:avLst/>
            <a:gdLst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127332 w 9590088"/>
              <a:gd name="connsiteY3" fmla="*/ 1851025 h 1851025"/>
              <a:gd name="connsiteX4" fmla="*/ 0 w 9590088"/>
              <a:gd name="connsiteY4" fmla="*/ 1851025 h 1851025"/>
              <a:gd name="connsiteX0" fmla="*/ 0 w 9127332"/>
              <a:gd name="connsiteY0" fmla="*/ 1851025 h 1851025"/>
              <a:gd name="connsiteX1" fmla="*/ 462756 w 9127332"/>
              <a:gd name="connsiteY1" fmla="*/ 0 h 1851025"/>
              <a:gd name="connsiteX2" fmla="*/ 9067573 w 9127332"/>
              <a:gd name="connsiteY2" fmla="*/ 10886 h 1851025"/>
              <a:gd name="connsiteX3" fmla="*/ 9127332 w 9127332"/>
              <a:gd name="connsiteY3" fmla="*/ 1851025 h 1851025"/>
              <a:gd name="connsiteX4" fmla="*/ 0 w 9127332"/>
              <a:gd name="connsiteY4" fmla="*/ 1851025 h 1851025"/>
              <a:gd name="connsiteX0" fmla="*/ 0 w 9067573"/>
              <a:gd name="connsiteY0" fmla="*/ 1851025 h 1851025"/>
              <a:gd name="connsiteX1" fmla="*/ 462756 w 9067573"/>
              <a:gd name="connsiteY1" fmla="*/ 0 h 1851025"/>
              <a:gd name="connsiteX2" fmla="*/ 9067573 w 9067573"/>
              <a:gd name="connsiteY2" fmla="*/ 10886 h 1851025"/>
              <a:gd name="connsiteX3" fmla="*/ 9062017 w 9067573"/>
              <a:gd name="connsiteY3" fmla="*/ 1851025 h 1851025"/>
              <a:gd name="connsiteX4" fmla="*/ 0 w 9067573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7573" h="1851025">
                <a:moveTo>
                  <a:pt x="0" y="1851025"/>
                </a:moveTo>
                <a:lnTo>
                  <a:pt x="462756" y="0"/>
                </a:lnTo>
                <a:lnTo>
                  <a:pt x="9067573" y="10886"/>
                </a:lnTo>
                <a:lnTo>
                  <a:pt x="9062017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tx2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2B2621-4973-52C3-D2B1-49C0150E11D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88424-8447-A111-D043-AC0D110EB08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0CA66110-2274-BE62-B3E2-599981655D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412" y="5037958"/>
            <a:ext cx="149629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588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 - Teal_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2">
            <a:extLst>
              <a:ext uri="{FF2B5EF4-FFF2-40B4-BE49-F238E27FC236}">
                <a16:creationId xmlns:a16="http://schemas.microsoft.com/office/drawing/2014/main" id="{811F89D0-A05E-224B-12B4-A592BDB1C3D8}"/>
              </a:ext>
            </a:extLst>
          </p:cNvPr>
          <p:cNvSpPr>
            <a:spLocks/>
          </p:cNvSpPr>
          <p:nvPr userDrawn="1"/>
        </p:nvSpPr>
        <p:spPr>
          <a:xfrm rot="10800000">
            <a:off x="5105400" y="4717517"/>
            <a:ext cx="2276856" cy="2161205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163" h="6858000">
                <a:moveTo>
                  <a:pt x="0" y="23028"/>
                </a:moveTo>
                <a:lnTo>
                  <a:pt x="2278163" y="0"/>
                </a:lnTo>
                <a:lnTo>
                  <a:pt x="2278163" y="6858000"/>
                </a:lnTo>
                <a:lnTo>
                  <a:pt x="1710832" y="6824649"/>
                </a:lnTo>
                <a:lnTo>
                  <a:pt x="0" y="23028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29CFCEFA-9620-CB4B-1BEB-E87790E242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-10274"/>
            <a:ext cx="6882720" cy="6878548"/>
          </a:xfrm>
          <a:custGeom>
            <a:avLst/>
            <a:gdLst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33480 w 9233480"/>
              <a:gd name="connsiteY2" fmla="*/ 0 h 6858000"/>
              <a:gd name="connsiteX3" fmla="*/ 7518980 w 9233480"/>
              <a:gd name="connsiteY3" fmla="*/ 6858000 h 6858000"/>
              <a:gd name="connsiteX4" fmla="*/ 0 w 9233480"/>
              <a:gd name="connsiteY4" fmla="*/ 6858000 h 6858000"/>
              <a:gd name="connsiteX0" fmla="*/ 1284 w 9234764"/>
              <a:gd name="connsiteY0" fmla="*/ 6868274 h 6868274"/>
              <a:gd name="connsiteX1" fmla="*/ 0 w 9234764"/>
              <a:gd name="connsiteY1" fmla="*/ 0 h 6868274"/>
              <a:gd name="connsiteX2" fmla="*/ 9234764 w 9234764"/>
              <a:gd name="connsiteY2" fmla="*/ 10274 h 6868274"/>
              <a:gd name="connsiteX3" fmla="*/ 7520264 w 9234764"/>
              <a:gd name="connsiteY3" fmla="*/ 6868274 h 6868274"/>
              <a:gd name="connsiteX4" fmla="*/ 1284 w 9234764"/>
              <a:gd name="connsiteY4" fmla="*/ 6868274 h 6868274"/>
              <a:gd name="connsiteX0" fmla="*/ 1284 w 9245038"/>
              <a:gd name="connsiteY0" fmla="*/ 6868274 h 6868274"/>
              <a:gd name="connsiteX1" fmla="*/ 0 w 9245038"/>
              <a:gd name="connsiteY1" fmla="*/ 0 h 6868274"/>
              <a:gd name="connsiteX2" fmla="*/ 9245038 w 9245038"/>
              <a:gd name="connsiteY2" fmla="*/ 0 h 6868274"/>
              <a:gd name="connsiteX3" fmla="*/ 7520264 w 9245038"/>
              <a:gd name="connsiteY3" fmla="*/ 6868274 h 6868274"/>
              <a:gd name="connsiteX4" fmla="*/ 1284 w 9245038"/>
              <a:gd name="connsiteY4" fmla="*/ 6868274 h 6868274"/>
              <a:gd name="connsiteX0" fmla="*/ 0 w 9243754"/>
              <a:gd name="connsiteY0" fmla="*/ 6868274 h 6868274"/>
              <a:gd name="connsiteX1" fmla="*/ 2392595 w 9243754"/>
              <a:gd name="connsiteY1" fmla="*/ 10274 h 6868274"/>
              <a:gd name="connsiteX2" fmla="*/ 9243754 w 9243754"/>
              <a:gd name="connsiteY2" fmla="*/ 0 h 6868274"/>
              <a:gd name="connsiteX3" fmla="*/ 7518980 w 9243754"/>
              <a:gd name="connsiteY3" fmla="*/ 6868274 h 6868274"/>
              <a:gd name="connsiteX4" fmla="*/ 0 w 9243754"/>
              <a:gd name="connsiteY4" fmla="*/ 6868274 h 6868274"/>
              <a:gd name="connsiteX0" fmla="*/ 823217 w 6851159"/>
              <a:gd name="connsiteY0" fmla="*/ 6313469 h 6868274"/>
              <a:gd name="connsiteX1" fmla="*/ 0 w 6851159"/>
              <a:gd name="connsiteY1" fmla="*/ 10274 h 6868274"/>
              <a:gd name="connsiteX2" fmla="*/ 6851159 w 6851159"/>
              <a:gd name="connsiteY2" fmla="*/ 0 h 6868274"/>
              <a:gd name="connsiteX3" fmla="*/ 5126385 w 6851159"/>
              <a:gd name="connsiteY3" fmla="*/ 6868274 h 6868274"/>
              <a:gd name="connsiteX4" fmla="*/ 823217 w 6851159"/>
              <a:gd name="connsiteY4" fmla="*/ 6313469 h 6868274"/>
              <a:gd name="connsiteX0" fmla="*/ 0 w 6880697"/>
              <a:gd name="connsiteY0" fmla="*/ 6868274 h 6868274"/>
              <a:gd name="connsiteX1" fmla="*/ 29538 w 6880697"/>
              <a:gd name="connsiteY1" fmla="*/ 10274 h 6868274"/>
              <a:gd name="connsiteX2" fmla="*/ 6880697 w 6880697"/>
              <a:gd name="connsiteY2" fmla="*/ 0 h 6868274"/>
              <a:gd name="connsiteX3" fmla="*/ 5155923 w 6880697"/>
              <a:gd name="connsiteY3" fmla="*/ 6868274 h 6868274"/>
              <a:gd name="connsiteX4" fmla="*/ 0 w 6880697"/>
              <a:gd name="connsiteY4" fmla="*/ 6868274 h 6868274"/>
              <a:gd name="connsiteX0" fmla="*/ 0 w 6880697"/>
              <a:gd name="connsiteY0" fmla="*/ 6868274 h 6868274"/>
              <a:gd name="connsiteX1" fmla="*/ 8990 w 6880697"/>
              <a:gd name="connsiteY1" fmla="*/ 10274 h 6868274"/>
              <a:gd name="connsiteX2" fmla="*/ 6880697 w 6880697"/>
              <a:gd name="connsiteY2" fmla="*/ 0 h 6868274"/>
              <a:gd name="connsiteX3" fmla="*/ 5155923 w 6880697"/>
              <a:gd name="connsiteY3" fmla="*/ 6868274 h 6868274"/>
              <a:gd name="connsiteX4" fmla="*/ 0 w 6880697"/>
              <a:gd name="connsiteY4" fmla="*/ 6868274 h 6868274"/>
              <a:gd name="connsiteX0" fmla="*/ 2023 w 6882720"/>
              <a:gd name="connsiteY0" fmla="*/ 6878548 h 6878548"/>
              <a:gd name="connsiteX1" fmla="*/ 739 w 6882720"/>
              <a:gd name="connsiteY1" fmla="*/ 0 h 6878548"/>
              <a:gd name="connsiteX2" fmla="*/ 6882720 w 6882720"/>
              <a:gd name="connsiteY2" fmla="*/ 10274 h 6878548"/>
              <a:gd name="connsiteX3" fmla="*/ 5157946 w 6882720"/>
              <a:gd name="connsiteY3" fmla="*/ 6878548 h 6878548"/>
              <a:gd name="connsiteX4" fmla="*/ 2023 w 6882720"/>
              <a:gd name="connsiteY4" fmla="*/ 6878548 h 68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20" h="6878548">
                <a:moveTo>
                  <a:pt x="2023" y="6878548"/>
                </a:moveTo>
                <a:cubicBezTo>
                  <a:pt x="5020" y="4592548"/>
                  <a:pt x="-2258" y="2286000"/>
                  <a:pt x="739" y="0"/>
                </a:cubicBezTo>
                <a:lnTo>
                  <a:pt x="6882720" y="10274"/>
                </a:lnTo>
                <a:lnTo>
                  <a:pt x="5157946" y="6878548"/>
                </a:lnTo>
                <a:lnTo>
                  <a:pt x="2023" y="6878548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19800" y="3429000"/>
            <a:ext cx="5333999" cy="1884362"/>
          </a:xfrm>
        </p:spPr>
        <p:txBody>
          <a:bodyPr lIns="45720" rIns="45720"/>
          <a:lstStyle>
            <a:lvl1pPr marL="0" indent="0" algn="r">
              <a:buNone/>
              <a:defRPr sz="2400" b="1" i="0" spc="3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24 PT HELVETICA NEUE BOLD IN ALL-CAPS AND LOOSE SPACING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9052DDF-7D31-4F2B-81F5-561CBF5EF4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4199" y="1638301"/>
            <a:ext cx="9067573" cy="1617662"/>
          </a:xfrm>
          <a:custGeom>
            <a:avLst/>
            <a:gdLst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127332 w 9590088"/>
              <a:gd name="connsiteY3" fmla="*/ 1851025 h 1851025"/>
              <a:gd name="connsiteX4" fmla="*/ 0 w 9590088"/>
              <a:gd name="connsiteY4" fmla="*/ 1851025 h 1851025"/>
              <a:gd name="connsiteX0" fmla="*/ 0 w 9127332"/>
              <a:gd name="connsiteY0" fmla="*/ 1851025 h 1851025"/>
              <a:gd name="connsiteX1" fmla="*/ 462756 w 9127332"/>
              <a:gd name="connsiteY1" fmla="*/ 0 h 1851025"/>
              <a:gd name="connsiteX2" fmla="*/ 9067573 w 9127332"/>
              <a:gd name="connsiteY2" fmla="*/ 10886 h 1851025"/>
              <a:gd name="connsiteX3" fmla="*/ 9127332 w 9127332"/>
              <a:gd name="connsiteY3" fmla="*/ 1851025 h 1851025"/>
              <a:gd name="connsiteX4" fmla="*/ 0 w 9127332"/>
              <a:gd name="connsiteY4" fmla="*/ 1851025 h 1851025"/>
              <a:gd name="connsiteX0" fmla="*/ 0 w 9067573"/>
              <a:gd name="connsiteY0" fmla="*/ 1851025 h 1851025"/>
              <a:gd name="connsiteX1" fmla="*/ 462756 w 9067573"/>
              <a:gd name="connsiteY1" fmla="*/ 0 h 1851025"/>
              <a:gd name="connsiteX2" fmla="*/ 9067573 w 9067573"/>
              <a:gd name="connsiteY2" fmla="*/ 10886 h 1851025"/>
              <a:gd name="connsiteX3" fmla="*/ 9062017 w 9067573"/>
              <a:gd name="connsiteY3" fmla="*/ 1851025 h 1851025"/>
              <a:gd name="connsiteX4" fmla="*/ 0 w 9067573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7573" h="1851025">
                <a:moveTo>
                  <a:pt x="0" y="1851025"/>
                </a:moveTo>
                <a:lnTo>
                  <a:pt x="462756" y="0"/>
                </a:lnTo>
                <a:lnTo>
                  <a:pt x="9067573" y="10886"/>
                </a:lnTo>
                <a:lnTo>
                  <a:pt x="9062017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tx2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410DDE-5E14-EBF1-1AAD-B7F41B1B10C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C125D7-87A7-6506-F43A-208ED8A6FF8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424D66BF-6D25-1CD4-2E3B-323224A3C9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412" y="5037958"/>
            <a:ext cx="149629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926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 - Dark Teal_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2">
            <a:extLst>
              <a:ext uri="{FF2B5EF4-FFF2-40B4-BE49-F238E27FC236}">
                <a16:creationId xmlns:a16="http://schemas.microsoft.com/office/drawing/2014/main" id="{811F89D0-A05E-224B-12B4-A592BDB1C3D8}"/>
              </a:ext>
            </a:extLst>
          </p:cNvPr>
          <p:cNvSpPr>
            <a:spLocks/>
          </p:cNvSpPr>
          <p:nvPr userDrawn="1"/>
        </p:nvSpPr>
        <p:spPr>
          <a:xfrm rot="10800000">
            <a:off x="5105400" y="4717517"/>
            <a:ext cx="2276856" cy="2161205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  <a:gd name="connsiteX0" fmla="*/ 0 w 2993640"/>
              <a:gd name="connsiteY0" fmla="*/ 0 h 6868323"/>
              <a:gd name="connsiteX1" fmla="*/ 2993640 w 2993640"/>
              <a:gd name="connsiteY1" fmla="*/ 10323 h 6868323"/>
              <a:gd name="connsiteX2" fmla="*/ 2993640 w 2993640"/>
              <a:gd name="connsiteY2" fmla="*/ 6868323 h 6868323"/>
              <a:gd name="connsiteX3" fmla="*/ 2426309 w 2993640"/>
              <a:gd name="connsiteY3" fmla="*/ 6834972 h 6868323"/>
              <a:gd name="connsiteX4" fmla="*/ 0 w 2993640"/>
              <a:gd name="connsiteY4" fmla="*/ 0 h 6868323"/>
              <a:gd name="connsiteX0" fmla="*/ 0 w 2278163"/>
              <a:gd name="connsiteY0" fmla="*/ 23028 h 6858000"/>
              <a:gd name="connsiteX1" fmla="*/ 2278163 w 2278163"/>
              <a:gd name="connsiteY1" fmla="*/ 0 h 6858000"/>
              <a:gd name="connsiteX2" fmla="*/ 2278163 w 2278163"/>
              <a:gd name="connsiteY2" fmla="*/ 6858000 h 6858000"/>
              <a:gd name="connsiteX3" fmla="*/ 1710832 w 2278163"/>
              <a:gd name="connsiteY3" fmla="*/ 6824649 h 6858000"/>
              <a:gd name="connsiteX4" fmla="*/ 0 w 2278163"/>
              <a:gd name="connsiteY4" fmla="*/ 230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163" h="6858000">
                <a:moveTo>
                  <a:pt x="0" y="23028"/>
                </a:moveTo>
                <a:lnTo>
                  <a:pt x="2278163" y="0"/>
                </a:lnTo>
                <a:lnTo>
                  <a:pt x="2278163" y="6858000"/>
                </a:lnTo>
                <a:lnTo>
                  <a:pt x="1710832" y="6824649"/>
                </a:lnTo>
                <a:lnTo>
                  <a:pt x="0" y="23028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29CFCEFA-9620-CB4B-1BEB-E87790E242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-10274"/>
            <a:ext cx="6882720" cy="6878548"/>
          </a:xfrm>
          <a:custGeom>
            <a:avLst/>
            <a:gdLst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33480 w 9233480"/>
              <a:gd name="connsiteY2" fmla="*/ 0 h 6858000"/>
              <a:gd name="connsiteX3" fmla="*/ 7518980 w 9233480"/>
              <a:gd name="connsiteY3" fmla="*/ 6858000 h 6858000"/>
              <a:gd name="connsiteX4" fmla="*/ 0 w 9233480"/>
              <a:gd name="connsiteY4" fmla="*/ 6858000 h 6858000"/>
              <a:gd name="connsiteX0" fmla="*/ 1284 w 9234764"/>
              <a:gd name="connsiteY0" fmla="*/ 6868274 h 6868274"/>
              <a:gd name="connsiteX1" fmla="*/ 0 w 9234764"/>
              <a:gd name="connsiteY1" fmla="*/ 0 h 6868274"/>
              <a:gd name="connsiteX2" fmla="*/ 9234764 w 9234764"/>
              <a:gd name="connsiteY2" fmla="*/ 10274 h 6868274"/>
              <a:gd name="connsiteX3" fmla="*/ 7520264 w 9234764"/>
              <a:gd name="connsiteY3" fmla="*/ 6868274 h 6868274"/>
              <a:gd name="connsiteX4" fmla="*/ 1284 w 9234764"/>
              <a:gd name="connsiteY4" fmla="*/ 6868274 h 6868274"/>
              <a:gd name="connsiteX0" fmla="*/ 1284 w 9245038"/>
              <a:gd name="connsiteY0" fmla="*/ 6868274 h 6868274"/>
              <a:gd name="connsiteX1" fmla="*/ 0 w 9245038"/>
              <a:gd name="connsiteY1" fmla="*/ 0 h 6868274"/>
              <a:gd name="connsiteX2" fmla="*/ 9245038 w 9245038"/>
              <a:gd name="connsiteY2" fmla="*/ 0 h 6868274"/>
              <a:gd name="connsiteX3" fmla="*/ 7520264 w 9245038"/>
              <a:gd name="connsiteY3" fmla="*/ 6868274 h 6868274"/>
              <a:gd name="connsiteX4" fmla="*/ 1284 w 9245038"/>
              <a:gd name="connsiteY4" fmla="*/ 6868274 h 6868274"/>
              <a:gd name="connsiteX0" fmla="*/ 0 w 9243754"/>
              <a:gd name="connsiteY0" fmla="*/ 6868274 h 6868274"/>
              <a:gd name="connsiteX1" fmla="*/ 2392595 w 9243754"/>
              <a:gd name="connsiteY1" fmla="*/ 10274 h 6868274"/>
              <a:gd name="connsiteX2" fmla="*/ 9243754 w 9243754"/>
              <a:gd name="connsiteY2" fmla="*/ 0 h 6868274"/>
              <a:gd name="connsiteX3" fmla="*/ 7518980 w 9243754"/>
              <a:gd name="connsiteY3" fmla="*/ 6868274 h 6868274"/>
              <a:gd name="connsiteX4" fmla="*/ 0 w 9243754"/>
              <a:gd name="connsiteY4" fmla="*/ 6868274 h 6868274"/>
              <a:gd name="connsiteX0" fmla="*/ 823217 w 6851159"/>
              <a:gd name="connsiteY0" fmla="*/ 6313469 h 6868274"/>
              <a:gd name="connsiteX1" fmla="*/ 0 w 6851159"/>
              <a:gd name="connsiteY1" fmla="*/ 10274 h 6868274"/>
              <a:gd name="connsiteX2" fmla="*/ 6851159 w 6851159"/>
              <a:gd name="connsiteY2" fmla="*/ 0 h 6868274"/>
              <a:gd name="connsiteX3" fmla="*/ 5126385 w 6851159"/>
              <a:gd name="connsiteY3" fmla="*/ 6868274 h 6868274"/>
              <a:gd name="connsiteX4" fmla="*/ 823217 w 6851159"/>
              <a:gd name="connsiteY4" fmla="*/ 6313469 h 6868274"/>
              <a:gd name="connsiteX0" fmla="*/ 0 w 6880697"/>
              <a:gd name="connsiteY0" fmla="*/ 6868274 h 6868274"/>
              <a:gd name="connsiteX1" fmla="*/ 29538 w 6880697"/>
              <a:gd name="connsiteY1" fmla="*/ 10274 h 6868274"/>
              <a:gd name="connsiteX2" fmla="*/ 6880697 w 6880697"/>
              <a:gd name="connsiteY2" fmla="*/ 0 h 6868274"/>
              <a:gd name="connsiteX3" fmla="*/ 5155923 w 6880697"/>
              <a:gd name="connsiteY3" fmla="*/ 6868274 h 6868274"/>
              <a:gd name="connsiteX4" fmla="*/ 0 w 6880697"/>
              <a:gd name="connsiteY4" fmla="*/ 6868274 h 6868274"/>
              <a:gd name="connsiteX0" fmla="*/ 0 w 6880697"/>
              <a:gd name="connsiteY0" fmla="*/ 6868274 h 6868274"/>
              <a:gd name="connsiteX1" fmla="*/ 8990 w 6880697"/>
              <a:gd name="connsiteY1" fmla="*/ 10274 h 6868274"/>
              <a:gd name="connsiteX2" fmla="*/ 6880697 w 6880697"/>
              <a:gd name="connsiteY2" fmla="*/ 0 h 6868274"/>
              <a:gd name="connsiteX3" fmla="*/ 5155923 w 6880697"/>
              <a:gd name="connsiteY3" fmla="*/ 6868274 h 6868274"/>
              <a:gd name="connsiteX4" fmla="*/ 0 w 6880697"/>
              <a:gd name="connsiteY4" fmla="*/ 6868274 h 6868274"/>
              <a:gd name="connsiteX0" fmla="*/ 2023 w 6882720"/>
              <a:gd name="connsiteY0" fmla="*/ 6878548 h 6878548"/>
              <a:gd name="connsiteX1" fmla="*/ 739 w 6882720"/>
              <a:gd name="connsiteY1" fmla="*/ 0 h 6878548"/>
              <a:gd name="connsiteX2" fmla="*/ 6882720 w 6882720"/>
              <a:gd name="connsiteY2" fmla="*/ 10274 h 6878548"/>
              <a:gd name="connsiteX3" fmla="*/ 5157946 w 6882720"/>
              <a:gd name="connsiteY3" fmla="*/ 6878548 h 6878548"/>
              <a:gd name="connsiteX4" fmla="*/ 2023 w 6882720"/>
              <a:gd name="connsiteY4" fmla="*/ 6878548 h 68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20" h="6878548">
                <a:moveTo>
                  <a:pt x="2023" y="6878548"/>
                </a:moveTo>
                <a:cubicBezTo>
                  <a:pt x="5020" y="4592548"/>
                  <a:pt x="-2258" y="2286000"/>
                  <a:pt x="739" y="0"/>
                </a:cubicBezTo>
                <a:lnTo>
                  <a:pt x="6882720" y="10274"/>
                </a:lnTo>
                <a:lnTo>
                  <a:pt x="5157946" y="6878548"/>
                </a:lnTo>
                <a:lnTo>
                  <a:pt x="2023" y="6878548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19800" y="3429000"/>
            <a:ext cx="5333999" cy="1884362"/>
          </a:xfrm>
        </p:spPr>
        <p:txBody>
          <a:bodyPr lIns="45720" rIns="45720"/>
          <a:lstStyle>
            <a:lvl1pPr marL="0" indent="0" algn="r">
              <a:buNone/>
              <a:defRPr sz="2400" b="1" i="0" spc="3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24 PT HELVETICA NEUE BOLD IN ALL-CAPS AND LOOSE SPACING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9052DDF-7D31-4F2B-81F5-561CBF5EF4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4199" y="1638301"/>
            <a:ext cx="9067573" cy="1617662"/>
          </a:xfrm>
          <a:custGeom>
            <a:avLst/>
            <a:gdLst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127332 w 9590088"/>
              <a:gd name="connsiteY3" fmla="*/ 1851025 h 1851025"/>
              <a:gd name="connsiteX4" fmla="*/ 0 w 9590088"/>
              <a:gd name="connsiteY4" fmla="*/ 1851025 h 1851025"/>
              <a:gd name="connsiteX0" fmla="*/ 0 w 9127332"/>
              <a:gd name="connsiteY0" fmla="*/ 1851025 h 1851025"/>
              <a:gd name="connsiteX1" fmla="*/ 462756 w 9127332"/>
              <a:gd name="connsiteY1" fmla="*/ 0 h 1851025"/>
              <a:gd name="connsiteX2" fmla="*/ 9067573 w 9127332"/>
              <a:gd name="connsiteY2" fmla="*/ 10886 h 1851025"/>
              <a:gd name="connsiteX3" fmla="*/ 9127332 w 9127332"/>
              <a:gd name="connsiteY3" fmla="*/ 1851025 h 1851025"/>
              <a:gd name="connsiteX4" fmla="*/ 0 w 9127332"/>
              <a:gd name="connsiteY4" fmla="*/ 1851025 h 1851025"/>
              <a:gd name="connsiteX0" fmla="*/ 0 w 9067573"/>
              <a:gd name="connsiteY0" fmla="*/ 1851025 h 1851025"/>
              <a:gd name="connsiteX1" fmla="*/ 462756 w 9067573"/>
              <a:gd name="connsiteY1" fmla="*/ 0 h 1851025"/>
              <a:gd name="connsiteX2" fmla="*/ 9067573 w 9067573"/>
              <a:gd name="connsiteY2" fmla="*/ 10886 h 1851025"/>
              <a:gd name="connsiteX3" fmla="*/ 9062017 w 9067573"/>
              <a:gd name="connsiteY3" fmla="*/ 1851025 h 1851025"/>
              <a:gd name="connsiteX4" fmla="*/ 0 w 9067573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7573" h="1851025">
                <a:moveTo>
                  <a:pt x="0" y="1851025"/>
                </a:moveTo>
                <a:lnTo>
                  <a:pt x="462756" y="0"/>
                </a:lnTo>
                <a:lnTo>
                  <a:pt x="9067573" y="10886"/>
                </a:lnTo>
                <a:lnTo>
                  <a:pt x="9062017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tx2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7CB3CE-56AD-A3F1-D2EB-10D27CEFA8C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1508E-57B0-1B3E-CFAB-9534333390C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33B556A0-4F22-267A-4F1C-20A5E257C2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412" y="5037958"/>
            <a:ext cx="149629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5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 - Teal_Custom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3CCDB1E-7356-0282-8E94-436775BC08A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971800" y="0"/>
            <a:ext cx="9233480" cy="6858000"/>
          </a:xfrm>
          <a:custGeom>
            <a:avLst/>
            <a:gdLst>
              <a:gd name="connsiteX0" fmla="*/ 0 w 12188952"/>
              <a:gd name="connsiteY0" fmla="*/ 6858000 h 6858000"/>
              <a:gd name="connsiteX1" fmla="*/ 1714500 w 12188952"/>
              <a:gd name="connsiteY1" fmla="*/ 0 h 6858000"/>
              <a:gd name="connsiteX2" fmla="*/ 12188952 w 12188952"/>
              <a:gd name="connsiteY2" fmla="*/ 0 h 6858000"/>
              <a:gd name="connsiteX3" fmla="*/ 10474452 w 12188952"/>
              <a:gd name="connsiteY3" fmla="*/ 6858000 h 6858000"/>
              <a:gd name="connsiteX4" fmla="*/ 0 w 12188952"/>
              <a:gd name="connsiteY4" fmla="*/ 6858000 h 6858000"/>
              <a:gd name="connsiteX0" fmla="*/ 0 w 10474452"/>
              <a:gd name="connsiteY0" fmla="*/ 6858000 h 6858000"/>
              <a:gd name="connsiteX1" fmla="*/ 1714500 w 10474452"/>
              <a:gd name="connsiteY1" fmla="*/ 0 h 6858000"/>
              <a:gd name="connsiteX2" fmla="*/ 9228037 w 10474452"/>
              <a:gd name="connsiteY2" fmla="*/ 0 h 6858000"/>
              <a:gd name="connsiteX3" fmla="*/ 10474452 w 10474452"/>
              <a:gd name="connsiteY3" fmla="*/ 6858000 h 6858000"/>
              <a:gd name="connsiteX4" fmla="*/ 0 w 10474452"/>
              <a:gd name="connsiteY4" fmla="*/ 6858000 h 6858000"/>
              <a:gd name="connsiteX0" fmla="*/ 0 w 9228037"/>
              <a:gd name="connsiteY0" fmla="*/ 6858000 h 6858000"/>
              <a:gd name="connsiteX1" fmla="*/ 1714500 w 9228037"/>
              <a:gd name="connsiteY1" fmla="*/ 0 h 6858000"/>
              <a:gd name="connsiteX2" fmla="*/ 9228037 w 9228037"/>
              <a:gd name="connsiteY2" fmla="*/ 0 h 6858000"/>
              <a:gd name="connsiteX3" fmla="*/ 8602109 w 9228037"/>
              <a:gd name="connsiteY3" fmla="*/ 6847114 h 6858000"/>
              <a:gd name="connsiteX4" fmla="*/ 0 w 9228037"/>
              <a:gd name="connsiteY4" fmla="*/ 6858000 h 6858000"/>
              <a:gd name="connsiteX0" fmla="*/ 0 w 9233480"/>
              <a:gd name="connsiteY0" fmla="*/ 6858000 h 6858000"/>
              <a:gd name="connsiteX1" fmla="*/ 1714500 w 9233480"/>
              <a:gd name="connsiteY1" fmla="*/ 0 h 6858000"/>
              <a:gd name="connsiteX2" fmla="*/ 9228037 w 9233480"/>
              <a:gd name="connsiteY2" fmla="*/ 0 h 6858000"/>
              <a:gd name="connsiteX3" fmla="*/ 9233480 w 9233480"/>
              <a:gd name="connsiteY3" fmla="*/ 6847114 h 6858000"/>
              <a:gd name="connsiteX4" fmla="*/ 0 w 923348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3480" h="6858000">
                <a:moveTo>
                  <a:pt x="0" y="6858000"/>
                </a:moveTo>
                <a:lnTo>
                  <a:pt x="1714500" y="0"/>
                </a:lnTo>
                <a:lnTo>
                  <a:pt x="9228037" y="0"/>
                </a:lnTo>
                <a:cubicBezTo>
                  <a:pt x="9229851" y="2282371"/>
                  <a:pt x="9231666" y="4564743"/>
                  <a:pt x="9233480" y="6847114"/>
                </a:cubicBez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6022" r="-15986"/>
            </a:stretch>
          </a:blipFill>
        </p:spPr>
        <p:txBody>
          <a:bodyPr/>
          <a:lstStyle>
            <a:lvl1pPr marL="130175" indent="0">
              <a:buNone/>
              <a:defRPr/>
            </a:lvl1pPr>
          </a:lstStyle>
          <a:p>
            <a:r>
              <a:rPr lang="en-US" dirty="0"/>
              <a:t>                           Click icon to add picture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8404E3-503E-AA6A-3BC1-1145E9D72C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3242" y="4892634"/>
            <a:ext cx="7090557" cy="365166"/>
          </a:xfrm>
        </p:spPr>
        <p:txBody>
          <a:bodyPr lIns="45720" rIns="45720"/>
          <a:lstStyle>
            <a:lvl1pPr marL="0" indent="0" algn="r">
              <a:buNone/>
              <a:defRPr sz="2400" b="1" i="1">
                <a:solidFill>
                  <a:schemeClr val="tx2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2048B300-9C1A-D914-51D2-F327CF3122F5}"/>
              </a:ext>
            </a:extLst>
          </p:cNvPr>
          <p:cNvSpPr>
            <a:spLocks/>
          </p:cNvSpPr>
          <p:nvPr userDrawn="1"/>
        </p:nvSpPr>
        <p:spPr>
          <a:xfrm rot="10800000">
            <a:off x="0" y="0"/>
            <a:ext cx="4718304" cy="6868323"/>
          </a:xfrm>
          <a:custGeom>
            <a:avLst/>
            <a:gdLst>
              <a:gd name="connsiteX0" fmla="*/ 0 w 10325100"/>
              <a:gd name="connsiteY0" fmla="*/ 0 h 6858000"/>
              <a:gd name="connsiteX1" fmla="*/ 10325100 w 10325100"/>
              <a:gd name="connsiteY1" fmla="*/ 0 h 6858000"/>
              <a:gd name="connsiteX2" fmla="*/ 10325100 w 10325100"/>
              <a:gd name="connsiteY2" fmla="*/ 6858000 h 6858000"/>
              <a:gd name="connsiteX3" fmla="*/ 0 w 10325100"/>
              <a:gd name="connsiteY3" fmla="*/ 6858000 h 6858000"/>
              <a:gd name="connsiteX4" fmla="*/ 0 w 10325100"/>
              <a:gd name="connsiteY4" fmla="*/ 0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12204004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12204004"/>
              <a:gd name="connsiteY0" fmla="*/ 12526 h 6858000"/>
              <a:gd name="connsiteX1" fmla="*/ 12204004 w 12204004"/>
              <a:gd name="connsiteY1" fmla="*/ 0 h 6858000"/>
              <a:gd name="connsiteX2" fmla="*/ 3172739 w 12204004"/>
              <a:gd name="connsiteY2" fmla="*/ 6858000 h 6858000"/>
              <a:gd name="connsiteX3" fmla="*/ 1878904 w 12204004"/>
              <a:gd name="connsiteY3" fmla="*/ 6858000 h 6858000"/>
              <a:gd name="connsiteX4" fmla="*/ 0 w 12204004"/>
              <a:gd name="connsiteY4" fmla="*/ 12526 h 6858000"/>
              <a:gd name="connsiteX0" fmla="*/ 0 w 3172739"/>
              <a:gd name="connsiteY0" fmla="*/ 12526 h 6858000"/>
              <a:gd name="connsiteX1" fmla="*/ 1744772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3172739"/>
              <a:gd name="connsiteY0" fmla="*/ 12526 h 6858000"/>
              <a:gd name="connsiteX1" fmla="*/ 2396125 w 3172739"/>
              <a:gd name="connsiteY1" fmla="*/ 0 h 6858000"/>
              <a:gd name="connsiteX2" fmla="*/ 3172739 w 3172739"/>
              <a:gd name="connsiteY2" fmla="*/ 6858000 h 6858000"/>
              <a:gd name="connsiteX3" fmla="*/ 1878904 w 3172739"/>
              <a:gd name="connsiteY3" fmla="*/ 6858000 h 6858000"/>
              <a:gd name="connsiteX4" fmla="*/ 0 w 3172739"/>
              <a:gd name="connsiteY4" fmla="*/ 12526 h 6858000"/>
              <a:gd name="connsiteX0" fmla="*/ 0 w 2396125"/>
              <a:gd name="connsiteY0" fmla="*/ 12526 h 6858000"/>
              <a:gd name="connsiteX1" fmla="*/ 2396125 w 2396125"/>
              <a:gd name="connsiteY1" fmla="*/ 0 h 6858000"/>
              <a:gd name="connsiteX2" fmla="*/ 2396125 w 2396125"/>
              <a:gd name="connsiteY2" fmla="*/ 6858000 h 6858000"/>
              <a:gd name="connsiteX3" fmla="*/ 1878904 w 2396125"/>
              <a:gd name="connsiteY3" fmla="*/ 6858000 h 6858000"/>
              <a:gd name="connsiteX4" fmla="*/ 0 w 2396125"/>
              <a:gd name="connsiteY4" fmla="*/ 12526 h 6858000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7122236 w 7639457"/>
              <a:gd name="connsiteY3" fmla="*/ 6880198 h 6880198"/>
              <a:gd name="connsiteX4" fmla="*/ 0 w 7639457"/>
              <a:gd name="connsiteY4" fmla="*/ 0 h 6880198"/>
              <a:gd name="connsiteX0" fmla="*/ 0 w 7639457"/>
              <a:gd name="connsiteY0" fmla="*/ 0 h 6880198"/>
              <a:gd name="connsiteX1" fmla="*/ 7639457 w 7639457"/>
              <a:gd name="connsiteY1" fmla="*/ 22198 h 6880198"/>
              <a:gd name="connsiteX2" fmla="*/ 7639457 w 7639457"/>
              <a:gd name="connsiteY2" fmla="*/ 6880198 h 6880198"/>
              <a:gd name="connsiteX3" fmla="*/ 2916050 w 7639457"/>
              <a:gd name="connsiteY3" fmla="*/ 6880198 h 6880198"/>
              <a:gd name="connsiteX4" fmla="*/ 0 w 7639457"/>
              <a:gd name="connsiteY4" fmla="*/ 0 h 6880198"/>
              <a:gd name="connsiteX0" fmla="*/ 1729767 w 4723407"/>
              <a:gd name="connsiteY0" fmla="*/ 0 h 6868323"/>
              <a:gd name="connsiteX1" fmla="*/ 4723407 w 4723407"/>
              <a:gd name="connsiteY1" fmla="*/ 10323 h 6868323"/>
              <a:gd name="connsiteX2" fmla="*/ 4723407 w 4723407"/>
              <a:gd name="connsiteY2" fmla="*/ 6868323 h 6868323"/>
              <a:gd name="connsiteX3" fmla="*/ 0 w 4723407"/>
              <a:gd name="connsiteY3" fmla="*/ 6868323 h 6868323"/>
              <a:gd name="connsiteX4" fmla="*/ 1729767 w 4723407"/>
              <a:gd name="connsiteY4" fmla="*/ 0 h 6868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3407" h="6868323">
                <a:moveTo>
                  <a:pt x="1729767" y="0"/>
                </a:moveTo>
                <a:lnTo>
                  <a:pt x="4723407" y="10323"/>
                </a:lnTo>
                <a:lnTo>
                  <a:pt x="4723407" y="6868323"/>
                </a:lnTo>
                <a:lnTo>
                  <a:pt x="0" y="6868323"/>
                </a:lnTo>
                <a:lnTo>
                  <a:pt x="1729767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AA8920B-4A72-CB98-399A-723B3F07D2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863203" y="6096000"/>
            <a:ext cx="1490597" cy="4572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55425CF-F3FA-28B7-6C02-30D2E21D31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01912" y="3733800"/>
            <a:ext cx="9590088" cy="1752600"/>
          </a:xfrm>
          <a:custGeom>
            <a:avLst/>
            <a:gdLst>
              <a:gd name="connsiteX0" fmla="*/ 0 w 10047288"/>
              <a:gd name="connsiteY0" fmla="*/ 1851025 h 1851025"/>
              <a:gd name="connsiteX1" fmla="*/ 462756 w 10047288"/>
              <a:gd name="connsiteY1" fmla="*/ 0 h 1851025"/>
              <a:gd name="connsiteX2" fmla="*/ 10047288 w 10047288"/>
              <a:gd name="connsiteY2" fmla="*/ 0 h 1851025"/>
              <a:gd name="connsiteX3" fmla="*/ 9584532 w 10047288"/>
              <a:gd name="connsiteY3" fmla="*/ 1851025 h 1851025"/>
              <a:gd name="connsiteX4" fmla="*/ 0 w 10047288"/>
              <a:gd name="connsiteY4" fmla="*/ 1851025 h 1851025"/>
              <a:gd name="connsiteX0" fmla="*/ 0 w 9590088"/>
              <a:gd name="connsiteY0" fmla="*/ 1851025 h 1851025"/>
              <a:gd name="connsiteX1" fmla="*/ 462756 w 9590088"/>
              <a:gd name="connsiteY1" fmla="*/ 0 h 1851025"/>
              <a:gd name="connsiteX2" fmla="*/ 9590088 w 9590088"/>
              <a:gd name="connsiteY2" fmla="*/ 0 h 1851025"/>
              <a:gd name="connsiteX3" fmla="*/ 9584532 w 9590088"/>
              <a:gd name="connsiteY3" fmla="*/ 1851025 h 1851025"/>
              <a:gd name="connsiteX4" fmla="*/ 0 w 9590088"/>
              <a:gd name="connsiteY4" fmla="*/ 1851025 h 185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0088" h="1851025">
                <a:moveTo>
                  <a:pt x="0" y="1851025"/>
                </a:moveTo>
                <a:lnTo>
                  <a:pt x="462756" y="0"/>
                </a:lnTo>
                <a:lnTo>
                  <a:pt x="9590088" y="0"/>
                </a:lnTo>
                <a:lnTo>
                  <a:pt x="9584532" y="1851025"/>
                </a:lnTo>
                <a:lnTo>
                  <a:pt x="0" y="1851025"/>
                </a:lnTo>
                <a:close/>
              </a:path>
            </a:pathLst>
          </a:custGeom>
          <a:solidFill>
            <a:schemeClr val="tx2"/>
          </a:solidFill>
        </p:spPr>
        <p:txBody>
          <a:bodyPr rIns="914400" anchor="ctr" anchorCtr="0">
            <a:normAutofit/>
          </a:bodyPr>
          <a:lstStyle>
            <a:lvl1pPr marL="0" indent="0" algn="r">
              <a:buNone/>
              <a:defRPr sz="4500" b="0" i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en-US" dirty="0"/>
              <a:t>48 PT HELVETICA NEUE BOLD CONDENSED ITALIC IN ALL-CAPS</a:t>
            </a:r>
          </a:p>
        </p:txBody>
      </p:sp>
    </p:spTree>
    <p:extLst>
      <p:ext uri="{BB962C8B-B14F-4D97-AF65-F5344CB8AC3E}">
        <p14:creationId xmlns:p14="http://schemas.microsoft.com/office/powerpoint/2010/main" val="4219632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B30074-CC80-BC14-C87F-E9BDDCC17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771" y="723900"/>
            <a:ext cx="11795138" cy="917575"/>
          </a:xfrm>
          <a:custGeom>
            <a:avLst/>
            <a:gdLst>
              <a:gd name="connsiteX0" fmla="*/ 0 w 11755677"/>
              <a:gd name="connsiteY0" fmla="*/ 914400 h 914400"/>
              <a:gd name="connsiteX1" fmla="*/ 228600 w 11755677"/>
              <a:gd name="connsiteY1" fmla="*/ 0 h 914400"/>
              <a:gd name="connsiteX2" fmla="*/ 11755677 w 11755677"/>
              <a:gd name="connsiteY2" fmla="*/ 0 h 914400"/>
              <a:gd name="connsiteX3" fmla="*/ 11527077 w 11755677"/>
              <a:gd name="connsiteY3" fmla="*/ 914400 h 914400"/>
              <a:gd name="connsiteX4" fmla="*/ 0 w 11755677"/>
              <a:gd name="connsiteY4" fmla="*/ 914400 h 914400"/>
              <a:gd name="connsiteX0" fmla="*/ 0 w 11755677"/>
              <a:gd name="connsiteY0" fmla="*/ 914400 h 925286"/>
              <a:gd name="connsiteX1" fmla="*/ 228600 w 11755677"/>
              <a:gd name="connsiteY1" fmla="*/ 0 h 925286"/>
              <a:gd name="connsiteX2" fmla="*/ 11755677 w 11755677"/>
              <a:gd name="connsiteY2" fmla="*/ 0 h 925286"/>
              <a:gd name="connsiteX3" fmla="*/ 11723020 w 11755677"/>
              <a:gd name="connsiteY3" fmla="*/ 925286 h 925286"/>
              <a:gd name="connsiteX4" fmla="*/ 0 w 11755677"/>
              <a:gd name="connsiteY4" fmla="*/ 914400 h 925286"/>
              <a:gd name="connsiteX0" fmla="*/ 0 w 11723020"/>
              <a:gd name="connsiteY0" fmla="*/ 914400 h 925286"/>
              <a:gd name="connsiteX1" fmla="*/ 228600 w 11723020"/>
              <a:gd name="connsiteY1" fmla="*/ 0 h 925286"/>
              <a:gd name="connsiteX2" fmla="*/ 11723020 w 11723020"/>
              <a:gd name="connsiteY2" fmla="*/ 10886 h 925286"/>
              <a:gd name="connsiteX3" fmla="*/ 11723020 w 11723020"/>
              <a:gd name="connsiteY3" fmla="*/ 925286 h 925286"/>
              <a:gd name="connsiteX4" fmla="*/ 0 w 11723020"/>
              <a:gd name="connsiteY4" fmla="*/ 914400 h 925286"/>
              <a:gd name="connsiteX0" fmla="*/ 0 w 11777448"/>
              <a:gd name="connsiteY0" fmla="*/ 914400 h 925286"/>
              <a:gd name="connsiteX1" fmla="*/ 228600 w 11777448"/>
              <a:gd name="connsiteY1" fmla="*/ 0 h 925286"/>
              <a:gd name="connsiteX2" fmla="*/ 11777448 w 11777448"/>
              <a:gd name="connsiteY2" fmla="*/ 21772 h 925286"/>
              <a:gd name="connsiteX3" fmla="*/ 11723020 w 11777448"/>
              <a:gd name="connsiteY3" fmla="*/ 925286 h 925286"/>
              <a:gd name="connsiteX4" fmla="*/ 0 w 11777448"/>
              <a:gd name="connsiteY4" fmla="*/ 914400 h 925286"/>
              <a:gd name="connsiteX0" fmla="*/ 0 w 11777448"/>
              <a:gd name="connsiteY0" fmla="*/ 914400 h 925286"/>
              <a:gd name="connsiteX1" fmla="*/ 228600 w 11777448"/>
              <a:gd name="connsiteY1" fmla="*/ 0 h 925286"/>
              <a:gd name="connsiteX2" fmla="*/ 11777448 w 11777448"/>
              <a:gd name="connsiteY2" fmla="*/ 10887 h 925286"/>
              <a:gd name="connsiteX3" fmla="*/ 11723020 w 11777448"/>
              <a:gd name="connsiteY3" fmla="*/ 925286 h 925286"/>
              <a:gd name="connsiteX4" fmla="*/ 0 w 11777448"/>
              <a:gd name="connsiteY4" fmla="*/ 914400 h 925286"/>
              <a:gd name="connsiteX0" fmla="*/ 0 w 11777448"/>
              <a:gd name="connsiteY0" fmla="*/ 914400 h 914400"/>
              <a:gd name="connsiteX1" fmla="*/ 228600 w 11777448"/>
              <a:gd name="connsiteY1" fmla="*/ 0 h 914400"/>
              <a:gd name="connsiteX2" fmla="*/ 11777448 w 11777448"/>
              <a:gd name="connsiteY2" fmla="*/ 10887 h 914400"/>
              <a:gd name="connsiteX3" fmla="*/ 11766563 w 11777448"/>
              <a:gd name="connsiteY3" fmla="*/ 914400 h 914400"/>
              <a:gd name="connsiteX4" fmla="*/ 0 w 11777448"/>
              <a:gd name="connsiteY4" fmla="*/ 914400 h 914400"/>
              <a:gd name="connsiteX0" fmla="*/ 0 w 11793323"/>
              <a:gd name="connsiteY0" fmla="*/ 914400 h 914400"/>
              <a:gd name="connsiteX1" fmla="*/ 228600 w 11793323"/>
              <a:gd name="connsiteY1" fmla="*/ 0 h 914400"/>
              <a:gd name="connsiteX2" fmla="*/ 11793323 w 11793323"/>
              <a:gd name="connsiteY2" fmla="*/ 7712 h 914400"/>
              <a:gd name="connsiteX3" fmla="*/ 11766563 w 11793323"/>
              <a:gd name="connsiteY3" fmla="*/ 914400 h 914400"/>
              <a:gd name="connsiteX4" fmla="*/ 0 w 11793323"/>
              <a:gd name="connsiteY4" fmla="*/ 914400 h 914400"/>
              <a:gd name="connsiteX0" fmla="*/ 0 w 11798313"/>
              <a:gd name="connsiteY0" fmla="*/ 914400 h 914400"/>
              <a:gd name="connsiteX1" fmla="*/ 228600 w 11798313"/>
              <a:gd name="connsiteY1" fmla="*/ 0 h 914400"/>
              <a:gd name="connsiteX2" fmla="*/ 11793323 w 11798313"/>
              <a:gd name="connsiteY2" fmla="*/ 7712 h 914400"/>
              <a:gd name="connsiteX3" fmla="*/ 11798313 w 11798313"/>
              <a:gd name="connsiteY3" fmla="*/ 914400 h 914400"/>
              <a:gd name="connsiteX4" fmla="*/ 0 w 11798313"/>
              <a:gd name="connsiteY4" fmla="*/ 914400 h 914400"/>
              <a:gd name="connsiteX0" fmla="*/ 0 w 11795138"/>
              <a:gd name="connsiteY0" fmla="*/ 914400 h 917575"/>
              <a:gd name="connsiteX1" fmla="*/ 228600 w 11795138"/>
              <a:gd name="connsiteY1" fmla="*/ 0 h 917575"/>
              <a:gd name="connsiteX2" fmla="*/ 11793323 w 11795138"/>
              <a:gd name="connsiteY2" fmla="*/ 7712 h 917575"/>
              <a:gd name="connsiteX3" fmla="*/ 11795138 w 11795138"/>
              <a:gd name="connsiteY3" fmla="*/ 917575 h 917575"/>
              <a:gd name="connsiteX4" fmla="*/ 0 w 11795138"/>
              <a:gd name="connsiteY4" fmla="*/ 914400 h 917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95138" h="917575">
                <a:moveTo>
                  <a:pt x="0" y="914400"/>
                </a:moveTo>
                <a:lnTo>
                  <a:pt x="228600" y="0"/>
                </a:lnTo>
                <a:lnTo>
                  <a:pt x="11793323" y="7712"/>
                </a:lnTo>
                <a:cubicBezTo>
                  <a:pt x="11794986" y="309941"/>
                  <a:pt x="11793475" y="615346"/>
                  <a:pt x="11795138" y="917575"/>
                </a:cubicBezTo>
                <a:lnTo>
                  <a:pt x="0" y="91440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457200" tIns="45720" rIns="91440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49976-17DE-A932-0611-D8608F3A9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57400"/>
            <a:ext cx="10515600" cy="34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81355F5F-3748-DDF0-ED2B-BFBF34187F61}"/>
              </a:ext>
            </a:extLst>
          </p:cNvPr>
          <p:cNvSpPr txBox="1">
            <a:spLocks/>
          </p:cNvSpPr>
          <p:nvPr userDrawn="1"/>
        </p:nvSpPr>
        <p:spPr>
          <a:xfrm>
            <a:off x="11430000" y="6090376"/>
            <a:ext cx="204591" cy="41060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i="0" kern="1200">
                <a:solidFill>
                  <a:schemeClr val="tx1">
                    <a:tint val="7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/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722D2E-292B-5448-07AB-45DA96660082}"/>
              </a:ext>
            </a:extLst>
          </p:cNvPr>
          <p:cNvSpPr/>
          <p:nvPr userDrawn="1"/>
        </p:nvSpPr>
        <p:spPr>
          <a:xfrm>
            <a:off x="0" y="5803392"/>
            <a:ext cx="12192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CB620-9049-B4A6-6907-478FF12D8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630" y="6090376"/>
            <a:ext cx="775570" cy="4574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 b="1" i="0">
                <a:solidFill>
                  <a:schemeClr val="tx1">
                    <a:tint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fld id="{2EF5B720-A4A1-FD49-AF98-E194DCD54D6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1D00E2DA-285D-4EDD-AF8E-95DDE287B050}"/>
              </a:ext>
            </a:extLst>
          </p:cNvPr>
          <p:cNvPicPr>
            <a:picLocks noChangeAspect="1"/>
          </p:cNvPicPr>
          <p:nvPr userDrawn="1"/>
        </p:nvPicPr>
        <p:blipFill>
          <a:blip r:embed="rId5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108192"/>
            <a:ext cx="1496291" cy="4572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54946-D1E5-2793-0FAD-7117052D57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096000"/>
            <a:ext cx="4114800" cy="4572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Budget &amp; Fiscal Planning</a:t>
            </a:r>
          </a:p>
        </p:txBody>
      </p:sp>
    </p:spTree>
    <p:extLst>
      <p:ext uri="{BB962C8B-B14F-4D97-AF65-F5344CB8AC3E}">
        <p14:creationId xmlns:p14="http://schemas.microsoft.com/office/powerpoint/2010/main" val="197253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3" r:id="rId16"/>
    <p:sldLayoutId id="2147483734" r:id="rId17"/>
    <p:sldLayoutId id="2147483735" r:id="rId18"/>
    <p:sldLayoutId id="2147483762" r:id="rId19"/>
    <p:sldLayoutId id="2147483763" r:id="rId20"/>
    <p:sldLayoutId id="2147483765" r:id="rId21"/>
    <p:sldLayoutId id="2147483766" r:id="rId22"/>
    <p:sldLayoutId id="2147483738" r:id="rId23"/>
    <p:sldLayoutId id="2147483736" r:id="rId24"/>
    <p:sldLayoutId id="2147483737" r:id="rId25"/>
    <p:sldLayoutId id="2147483761" r:id="rId26"/>
    <p:sldLayoutId id="2147483739" r:id="rId27"/>
    <p:sldLayoutId id="2147483740" r:id="rId28"/>
    <p:sldLayoutId id="2147483741" r:id="rId29"/>
    <p:sldLayoutId id="2147483742" r:id="rId30"/>
    <p:sldLayoutId id="2147483764" r:id="rId31"/>
    <p:sldLayoutId id="2147483743" r:id="rId32"/>
    <p:sldLayoutId id="2147483745" r:id="rId33"/>
    <p:sldLayoutId id="2147483746" r:id="rId34"/>
    <p:sldLayoutId id="2147483747" r:id="rId35"/>
    <p:sldLayoutId id="2147483748" r:id="rId36"/>
    <p:sldLayoutId id="2147483749" r:id="rId37"/>
    <p:sldLayoutId id="2147483755" r:id="rId38"/>
    <p:sldLayoutId id="2147483750" r:id="rId39"/>
    <p:sldLayoutId id="2147483751" r:id="rId40"/>
    <p:sldLayoutId id="2147483752" r:id="rId41"/>
    <p:sldLayoutId id="2147483753" r:id="rId42"/>
    <p:sldLayoutId id="2147483754" r:id="rId43"/>
    <p:sldLayoutId id="2147483756" r:id="rId44"/>
    <p:sldLayoutId id="2147483757" r:id="rId45"/>
    <p:sldLayoutId id="2147483758" r:id="rId46"/>
    <p:sldLayoutId id="2147483759" r:id="rId47"/>
    <p:sldLayoutId id="2147483760" r:id="rId48"/>
  </p:sldLayoutIdLst>
  <p:hf hd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None/>
        <a:tabLst/>
        <a:defRPr sz="2800" b="0" i="1" kern="1200">
          <a:solidFill>
            <a:schemeClr val="tx1"/>
          </a:solidFill>
          <a:latin typeface="HELVETICA NEUE CONDENSED" panose="02000503000000020004" pitchFamily="2" charset="0"/>
          <a:ea typeface="HELVETICA NEUE CONDENSED" panose="02000503000000020004" pitchFamily="2" charset="0"/>
          <a:cs typeface="HELVETICA NEUE CONDENSED" panose="02000503000000020004" pitchFamily="2" charset="0"/>
        </a:defRPr>
      </a:lvl1pPr>
    </p:titleStyle>
    <p:bodyStyle>
      <a:lvl1pPr marL="295275" indent="-1651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458788" indent="-1857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63500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808038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982663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1296" userDrawn="1">
          <p15:clr>
            <a:srgbClr val="F26B43"/>
          </p15:clr>
        </p15:guide>
        <p15:guide id="4" pos="192" userDrawn="1">
          <p15:clr>
            <a:srgbClr val="F26B43"/>
          </p15:clr>
        </p15:guide>
        <p15:guide id="5" orient="horz" pos="3456" userDrawn="1">
          <p15:clr>
            <a:srgbClr val="F26B43"/>
          </p15:clr>
        </p15:guide>
        <p15:guide id="6" pos="528" userDrawn="1">
          <p15:clr>
            <a:srgbClr val="F26B43"/>
          </p15:clr>
        </p15:guide>
        <p15:guide id="7" pos="7152" userDrawn="1">
          <p15:clr>
            <a:srgbClr val="F26B43"/>
          </p15:clr>
        </p15:guide>
        <p15:guide id="8" orient="horz" pos="4128" userDrawn="1">
          <p15:clr>
            <a:srgbClr val="F26B43"/>
          </p15:clr>
        </p15:guide>
        <p15:guide id="9" orient="horz" pos="3840" userDrawn="1">
          <p15:clr>
            <a:srgbClr val="F26B43"/>
          </p15:clr>
        </p15:guide>
        <p15:guide id="10" orient="horz" pos="456" userDrawn="1">
          <p15:clr>
            <a:srgbClr val="F26B43"/>
          </p15:clr>
        </p15:guide>
        <p15:guide id="11" orient="horz" pos="1032" userDrawn="1">
          <p15:clr>
            <a:srgbClr val="F26B43"/>
          </p15:clr>
        </p15:guide>
        <p15:guide id="12" pos="1416" userDrawn="1">
          <p15:clr>
            <a:srgbClr val="F26B43"/>
          </p15:clr>
        </p15:guide>
        <p15:guide id="13" pos="117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B30074-CC80-BC14-C87F-E9BDDCC17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49976-17DE-A932-0611-D8608F3A9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03A01-EEE2-9A22-A66F-3B67F2D88B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54946-D1E5-2793-0FAD-7117052D57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CB620-9049-B4A6-6907-478FF12D8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5B720-A4A1-FD49-AF98-E194DCD54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23811"/>
      </p:ext>
    </p:extLst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A03565-DFBC-71C3-6A2E-F3D3529F03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FY 2025-26 PARALLEL BUDGET MODEL</a:t>
            </a:r>
          </a:p>
        </p:txBody>
      </p:sp>
    </p:spTree>
    <p:extLst>
      <p:ext uri="{BB962C8B-B14F-4D97-AF65-F5344CB8AC3E}">
        <p14:creationId xmlns:p14="http://schemas.microsoft.com/office/powerpoint/2010/main" val="311537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EEAFD-6946-A9A5-8D36-BB9D84E46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BC26E-C85C-E0E4-9406-3C8C1B8A4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MULTI-YEAR SUBVENTION PLAN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8EF1C8-949E-0078-1B32-3D731AD8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&amp; Fiscal Planning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C0805-56D0-FBD3-A8EA-5F7634926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633C3A3A-63F0-D0E7-260B-9B7F553C404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57876988"/>
              </p:ext>
            </p:extLst>
          </p:nvPr>
        </p:nvGraphicFramePr>
        <p:xfrm>
          <a:off x="402771" y="2384746"/>
          <a:ext cx="11353800" cy="3749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96A2331-206A-36C3-A4F6-DDF57805E6C2}"/>
              </a:ext>
            </a:extLst>
          </p:cNvPr>
          <p:cNvSpPr txBox="1">
            <a:spLocks/>
          </p:cNvSpPr>
          <p:nvPr/>
        </p:nvSpPr>
        <p:spPr>
          <a:xfrm>
            <a:off x="890140" y="1728948"/>
            <a:ext cx="10820400" cy="5683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95275" indent="-1651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1pPr>
            <a:lvl2pPr marL="458788" indent="-1857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2pPr>
            <a:lvl3pPr marL="6350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3pPr>
            <a:lvl4pPr marL="808038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4pPr>
            <a:lvl5pPr marL="982663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Assuming no change in model metrics, this multi-year subvention plan would result in these school and college allocations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015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668F-D2F4-7EC6-CD73-DBF9A1DC9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INFLUENCING OUTCOMES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CB5C27-E69E-7278-2B43-67D80AF25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700" y="1895044"/>
            <a:ext cx="8267700" cy="4239056"/>
          </a:xfrm>
        </p:spPr>
        <p:txBody>
          <a:bodyPr>
            <a:normAutofit/>
          </a:bodyPr>
          <a:lstStyle/>
          <a:p>
            <a:r>
              <a:rPr lang="en-US" dirty="0"/>
              <a:t>When new revenue does not exceed mandatory costs in a planning year, the amount of budget flowing to schools, colleges, and campus-support will at best stay flat.</a:t>
            </a:r>
          </a:p>
          <a:p>
            <a:r>
              <a:rPr lang="en-US" dirty="0"/>
              <a:t>Changes in metrics (the majors students are choosing and which courses they are taking) will be the only things influencing the school and college general fund budgets (outside of subvention).</a:t>
            </a:r>
          </a:p>
          <a:p>
            <a:endParaRPr lang="en-US" dirty="0"/>
          </a:p>
          <a:p>
            <a:r>
              <a:rPr lang="en-US" b="1" dirty="0"/>
              <a:t>The path to increased school and college budgets runs directly through enrollment growth – through both recruitment and retention/persistence</a:t>
            </a:r>
          </a:p>
          <a:p>
            <a:r>
              <a:rPr lang="en-US" b="1" dirty="0"/>
              <a:t>Almost 80% of enrollment is continuing students, so a comparable growth rate in our existing students yields a greater impact</a:t>
            </a:r>
          </a:p>
          <a:p>
            <a:r>
              <a:rPr lang="en-US" dirty="0"/>
              <a:t>Retention/persistence is the most cost-effective revenue strategy we have in our toolbox. Think of new, first-time enrollment as revenue replacing, ideally because students graduate, while retention is the stabilizing factor</a:t>
            </a:r>
            <a:endParaRPr lang="en-US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6379D-2CCE-B02A-3691-1910F588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&amp; Fiscal Planning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017AE-184F-91A9-5CB9-15FA16223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11</a:t>
            </a:fld>
            <a:endParaRPr lang="en-US"/>
          </a:p>
        </p:txBody>
      </p:sp>
      <p:pic>
        <p:nvPicPr>
          <p:cNvPr id="11" name="Graphic 10" descr="Road outline">
            <a:extLst>
              <a:ext uri="{FF2B5EF4-FFF2-40B4-BE49-F238E27FC236}">
                <a16:creationId xmlns:a16="http://schemas.microsoft.com/office/drawing/2014/main" id="{2EEF066B-3542-6D98-1D20-E7AC8F257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24904" y="2775858"/>
            <a:ext cx="2174511" cy="217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12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B12E2-C407-251B-17DA-4F9C1A80A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ENROLLMENT AND THE MODEL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56FF517-2BC3-5CD3-0493-42446B39E67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74560480"/>
              </p:ext>
            </p:extLst>
          </p:nvPr>
        </p:nvGraphicFramePr>
        <p:xfrm>
          <a:off x="681412" y="1641475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17B23-27C8-9967-B84C-1069E548B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&amp; Fiscal Planning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FAC53-126A-2502-698A-2D586470E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793F4348-327C-5063-C3F8-EDF3A8F60C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1264024"/>
              </p:ext>
            </p:extLst>
          </p:nvPr>
        </p:nvGraphicFramePr>
        <p:xfrm>
          <a:off x="4958123" y="1641475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Equals 8">
            <a:extLst>
              <a:ext uri="{FF2B5EF4-FFF2-40B4-BE49-F238E27FC236}">
                <a16:creationId xmlns:a16="http://schemas.microsoft.com/office/drawing/2014/main" id="{A9EF9F49-FBAF-2C98-E0A1-10A47808C6E2}"/>
              </a:ext>
            </a:extLst>
          </p:cNvPr>
          <p:cNvSpPr/>
          <p:nvPr/>
        </p:nvSpPr>
        <p:spPr>
          <a:xfrm>
            <a:off x="5612641" y="3808693"/>
            <a:ext cx="1066800" cy="685800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309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A58AD-DE41-61AB-25C1-EB762849D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CONTINUAL MONITORING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3B4D8-88AA-D535-98EF-1C79213C7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&amp; Fiscal Planning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FC89A-9E31-73F7-5193-17CA3B64B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34CDE8A-6C47-0731-06C9-197553514CB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81686433"/>
              </p:ext>
            </p:extLst>
          </p:nvPr>
        </p:nvGraphicFramePr>
        <p:xfrm>
          <a:off x="1030410" y="1806203"/>
          <a:ext cx="10539860" cy="4327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1894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7B5FE-792F-9AA9-5A0E-7C38A53B8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VOLUNTARY RETIREMENT INCENTIVE PROGRAM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1E7DE23-E6E6-9E02-5A84-3E2AF86DEA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400"/>
            <a:ext cx="5562600" cy="4032976"/>
          </a:xfrm>
        </p:spPr>
        <p:txBody>
          <a:bodyPr>
            <a:normAutofit/>
          </a:bodyPr>
          <a:lstStyle/>
          <a:p>
            <a:r>
              <a:rPr lang="en-US" dirty="0"/>
              <a:t>Along side our Phase 2 budget reduction process, the university ran a one-time voluntary retirement incentive program to achieve budgetary relief in our FY 2025-26 budget.</a:t>
            </a:r>
          </a:p>
          <a:p>
            <a:endParaRPr lang="en-US" dirty="0"/>
          </a:p>
          <a:p>
            <a:r>
              <a:rPr lang="en-US" dirty="0"/>
              <a:t>55 total applications, 46 funded by unrestricted funds.</a:t>
            </a:r>
          </a:p>
          <a:p>
            <a:endParaRPr lang="en-US" dirty="0"/>
          </a:p>
          <a:p>
            <a:r>
              <a:rPr lang="en-US" dirty="0"/>
              <a:t>One-time pay outs total $7.4M, total cost including fringe is about $10.2M.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31EC5-BFBB-FA43-D615-E1188DE78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&amp; Fiscal Planning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1E21E-9BE3-58BE-31F4-9E2E4163A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AD53FE2-BA71-7B5D-EE61-1CCB1CA884D7}"/>
              </a:ext>
            </a:extLst>
          </p:cNvPr>
          <p:cNvGraphicFramePr>
            <a:graphicFrameLocks noGrp="1"/>
          </p:cNvGraphicFramePr>
          <p:nvPr/>
        </p:nvGraphicFramePr>
        <p:xfrm>
          <a:off x="6400800" y="2295524"/>
          <a:ext cx="5562600" cy="3661685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:a16="http://schemas.microsoft.com/office/drawing/2014/main" val="830430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399764355"/>
                    </a:ext>
                  </a:extLst>
                </a:gridCol>
                <a:gridCol w="1659467">
                  <a:extLst>
                    <a:ext uri="{9D8B030D-6E8A-4147-A177-3AD203B41FA5}">
                      <a16:colId xmlns:a16="http://schemas.microsoft.com/office/drawing/2014/main" val="1724362104"/>
                    </a:ext>
                  </a:extLst>
                </a:gridCol>
                <a:gridCol w="1236133">
                  <a:extLst>
                    <a:ext uri="{9D8B030D-6E8A-4147-A177-3AD203B41FA5}">
                      <a16:colId xmlns:a16="http://schemas.microsoft.com/office/drawing/2014/main" val="774228556"/>
                    </a:ext>
                  </a:extLst>
                </a:gridCol>
              </a:tblGrid>
              <a:tr h="7978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 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Applications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Compensation Budget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% of Unrestricted Fund Budget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1667559"/>
                  </a:ext>
                </a:extLst>
              </a:tr>
              <a:tr h="31840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BUSN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$2,192,562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9.34%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168145"/>
                  </a:ext>
                </a:extLst>
              </a:tr>
              <a:tr h="31840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CAM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$107,594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0.89%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8347704"/>
                  </a:ext>
                </a:extLst>
              </a:tr>
              <a:tr h="31840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CAP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$262,700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2.99%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0806966"/>
                  </a:ext>
                </a:extLst>
              </a:tr>
              <a:tr h="31840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CEDC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$292,041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1.91%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8813188"/>
                  </a:ext>
                </a:extLst>
              </a:tr>
              <a:tr h="31840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CLAS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$1,913,523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4.30%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295450"/>
                  </a:ext>
                </a:extLst>
              </a:tr>
              <a:tr h="31840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SEHD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$825,389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6.81%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275374"/>
                  </a:ext>
                </a:extLst>
              </a:tr>
              <a:tr h="31840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SPA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$517,774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7.67%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1593181"/>
                  </a:ext>
                </a:extLst>
              </a:tr>
              <a:tr h="31655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Administration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$688,880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0.63%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5450986"/>
                  </a:ext>
                </a:extLst>
              </a:tr>
              <a:tr h="31840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Total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$6,800,463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1.28%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6014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262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3868A-0871-A6B5-59B8-EF63F7041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3DF942-C755-929C-1898-25DF2BC10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STRUCTURE OF CURRENT BARC METRICS-BASED MODEL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B2CAB4-C255-FA75-DE13-359B09439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2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BEFD6E7E-F232-D506-C3E4-B5B353B49AA6}"/>
              </a:ext>
            </a:extLst>
          </p:cNvPr>
          <p:cNvSpPr txBox="1">
            <a:spLocks/>
          </p:cNvSpPr>
          <p:nvPr/>
        </p:nvSpPr>
        <p:spPr>
          <a:xfrm>
            <a:off x="7696200" y="1919651"/>
            <a:ext cx="4260415" cy="43994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95275" indent="-1651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1pPr>
            <a:lvl2pPr marL="458788" indent="-1857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2pPr>
            <a:lvl3pPr marL="6350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3pPr>
            <a:lvl4pPr marL="808038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4pPr>
            <a:lvl5pPr marL="982663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lvl="1" indent="0">
              <a:buNone/>
            </a:pPr>
            <a:r>
              <a:rPr lang="en-US" sz="1600" b="1" dirty="0"/>
              <a:t>1A.</a:t>
            </a:r>
            <a:r>
              <a:rPr lang="en-US" sz="1600" dirty="0"/>
              <a:t>  Campus-wide taken proportionally from all allocable revenue (tuition and state funding)</a:t>
            </a:r>
          </a:p>
          <a:p>
            <a:pPr marL="273050" lvl="1" indent="0">
              <a:buNone/>
            </a:pPr>
            <a:r>
              <a:rPr lang="en-US" sz="1600" b="1" dirty="0"/>
              <a:t>1B.</a:t>
            </a:r>
            <a:r>
              <a:rPr lang="en-US" sz="1600" dirty="0"/>
              <a:t>  University Initiative Pool equal to 1% of tuition plus state funding remaining after campus-wide mandatory expenses</a:t>
            </a:r>
          </a:p>
          <a:p>
            <a:pPr marL="273050" lvl="1" indent="0">
              <a:buNone/>
            </a:pPr>
            <a:r>
              <a:rPr lang="en-US" sz="1600" b="1" dirty="0"/>
              <a:t>2.</a:t>
            </a:r>
            <a:r>
              <a:rPr lang="en-US" sz="1600" dirty="0"/>
              <a:t>    Net allocable revenue (after campus-wide expenses) to be split between campus-support units and schools/college using a consistent percentage</a:t>
            </a:r>
          </a:p>
          <a:p>
            <a:pPr marL="273050" lvl="1" indent="0">
              <a:buNone/>
            </a:pPr>
            <a:r>
              <a:rPr lang="en-US" sz="1600" b="1" dirty="0"/>
              <a:t>3.   </a:t>
            </a:r>
            <a:r>
              <a:rPr lang="en-US" sz="1600" dirty="0"/>
              <a:t>Tuition split into four buckets, all allocated using the same methodology</a:t>
            </a:r>
          </a:p>
          <a:p>
            <a:pPr marL="635000" lvl="3" indent="0">
              <a:buNone/>
            </a:pPr>
            <a:r>
              <a:rPr lang="en-US" sz="1600" dirty="0"/>
              <a:t>Undergraduate Resident</a:t>
            </a:r>
          </a:p>
          <a:p>
            <a:pPr marL="635000" lvl="3" indent="0">
              <a:buNone/>
            </a:pPr>
            <a:r>
              <a:rPr lang="en-US" sz="1600" dirty="0"/>
              <a:t>Undergraduate Nonresident</a:t>
            </a:r>
          </a:p>
          <a:p>
            <a:pPr marL="635000" lvl="3" indent="0">
              <a:buNone/>
            </a:pPr>
            <a:r>
              <a:rPr lang="en-US" sz="1600" dirty="0"/>
              <a:t>Graduate Resident</a:t>
            </a:r>
          </a:p>
          <a:p>
            <a:pPr marL="635000" lvl="3" indent="0">
              <a:buNone/>
            </a:pPr>
            <a:r>
              <a:rPr lang="en-US" sz="1600" dirty="0"/>
              <a:t>Graduate Nonresident</a:t>
            </a:r>
          </a:p>
          <a:p>
            <a:pPr marL="273050" lvl="1" indent="0">
              <a:buNone/>
            </a:pPr>
            <a:r>
              <a:rPr lang="en-US" sz="1600" b="1" dirty="0"/>
              <a:t>4.   </a:t>
            </a:r>
            <a:r>
              <a:rPr lang="en-US" sz="1600" dirty="0"/>
              <a:t>State Funding allocated based on resident student credit hours</a:t>
            </a:r>
          </a:p>
        </p:txBody>
      </p:sp>
      <p:graphicFrame>
        <p:nvGraphicFramePr>
          <p:cNvPr id="9" name="Content Placeholder 8" descr="Heirarchical depiction of the structure of the proposed metrics-based model">
            <a:extLst>
              <a:ext uri="{FF2B5EF4-FFF2-40B4-BE49-F238E27FC236}">
                <a16:creationId xmlns:a16="http://schemas.microsoft.com/office/drawing/2014/main" id="{6DA0BF43-59FE-37D5-C4BF-3301E64D8A8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990600" y="1919651"/>
          <a:ext cx="10058400" cy="4399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6911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F24D6-2AB4-5D50-EB3D-573B16658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>
            <a:extLst>
              <a:ext uri="{FF2B5EF4-FFF2-40B4-BE49-F238E27FC236}">
                <a16:creationId xmlns:a16="http://schemas.microsoft.com/office/drawing/2014/main" id="{461712D5-76DC-802C-26C8-E539DFD13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 DENVER UNRESTRICTED FUND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4F9913-8BB5-9676-536C-23B998121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&amp; Fiscal Planning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590A7-EBBD-F452-5E10-CC57876AE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3B568D1-08E8-177D-ABF2-E3FA924DD4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9000" y="1828800"/>
            <a:ext cx="4550229" cy="4305300"/>
          </a:xfrm>
        </p:spPr>
        <p:txBody>
          <a:bodyPr/>
          <a:lstStyle/>
          <a:p>
            <a:r>
              <a:rPr lang="en-US" dirty="0">
                <a:latin typeface="Helvetica Neue Light" panose="02000403000000020004"/>
              </a:rPr>
              <a:t>Unrestricted revenue allocated within the budget model is main campus tuition plus state funding.  In FY 2025-26, this is $218.5M, about 91% of the university’s unrestricted fund budget.</a:t>
            </a:r>
          </a:p>
          <a:p>
            <a:r>
              <a:rPr lang="en-US" dirty="0">
                <a:latin typeface="Helvetica Neue Light" panose="02000403000000020004"/>
              </a:rPr>
              <a:t>Unrestricted revenue excluded from the budget model include:</a:t>
            </a:r>
          </a:p>
          <a:p>
            <a:pPr lvl="2"/>
            <a:r>
              <a:rPr lang="en-US" dirty="0">
                <a:latin typeface="Helvetica Neue Light" panose="02000403000000020004"/>
              </a:rPr>
              <a:t>Student Fees</a:t>
            </a:r>
          </a:p>
          <a:p>
            <a:pPr lvl="2"/>
            <a:r>
              <a:rPr lang="en-US" dirty="0">
                <a:latin typeface="Helvetica Neue Light" panose="02000403000000020004"/>
              </a:rPr>
              <a:t>Indirect Cost Recovery</a:t>
            </a:r>
          </a:p>
          <a:p>
            <a:pPr lvl="2"/>
            <a:r>
              <a:rPr lang="en-US" dirty="0">
                <a:latin typeface="Helvetica Neue Light" panose="02000403000000020004"/>
              </a:rPr>
              <a:t>Auraria Library  </a:t>
            </a:r>
          </a:p>
          <a:p>
            <a:pPr lvl="2"/>
            <a:r>
              <a:rPr lang="en-US" dirty="0">
                <a:latin typeface="Helvetica Neue Light" panose="02000403000000020004"/>
              </a:rPr>
              <a:t>Miscellaneous revenue</a:t>
            </a:r>
          </a:p>
          <a:p>
            <a:r>
              <a:rPr lang="en-US" dirty="0">
                <a:latin typeface="Helvetica Neue Light" panose="02000403000000020004"/>
              </a:rPr>
              <a:t>Extended studies/academic auxiliaries are also excluded from the budget model, though activity was considered for subvention</a:t>
            </a:r>
          </a:p>
          <a:p>
            <a:endParaRPr lang="en-US" dirty="0">
              <a:latin typeface="Helvetica Neue Light" panose="02000403000000020004"/>
            </a:endParaRP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334D2EBA-A51D-7E6F-9DA9-48B1B1D6829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63508160"/>
              </p:ext>
            </p:extLst>
          </p:nvPr>
        </p:nvGraphicFramePr>
        <p:xfrm>
          <a:off x="402771" y="1641475"/>
          <a:ext cx="7315200" cy="4754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21987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CA60E-A2EE-93C8-2163-ADE195407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UNIVERSITY MANDATORY AND INITIATIVES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F4C98D41-6D2D-58AB-D02A-BC87D257373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58933183"/>
              </p:ext>
            </p:extLst>
          </p:nvPr>
        </p:nvGraphicFramePr>
        <p:xfrm>
          <a:off x="762001" y="1960011"/>
          <a:ext cx="7924799" cy="3928577"/>
        </p:xfrm>
        <a:graphic>
          <a:graphicData uri="http://schemas.openxmlformats.org/drawingml/2006/table">
            <a:tbl>
              <a:tblPr/>
              <a:tblGrid>
                <a:gridCol w="3886199">
                  <a:extLst>
                    <a:ext uri="{9D8B030D-6E8A-4147-A177-3AD203B41FA5}">
                      <a16:colId xmlns:a16="http://schemas.microsoft.com/office/drawing/2014/main" val="177737515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67013918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71034329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787561906"/>
                    </a:ext>
                  </a:extLst>
                </a:gridCol>
              </a:tblGrid>
              <a:tr h="254167"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Campus Mandatory Budget (After Revenue Offsets)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85606"/>
                  </a:ext>
                </a:extLst>
              </a:tr>
              <a:tr h="2541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 FY 2024-25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 FY 2025-26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 Change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5610777"/>
                  </a:ext>
                </a:extLst>
              </a:tr>
              <a:tr h="254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Institutional Financial Aid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$14,832,129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$15,351,249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$519,120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3843209"/>
                  </a:ext>
                </a:extLst>
              </a:tr>
              <a:tr h="254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AHEC Appropriation (excluding Groundskeeping)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$12,069,730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$330,559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($11,739,171)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6234140"/>
                  </a:ext>
                </a:extLst>
              </a:tr>
              <a:tr h="254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Debt Service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$6,585,885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$6,599,823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$13,938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384787"/>
                  </a:ext>
                </a:extLst>
              </a:tr>
              <a:tr h="254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Facility Costs &amp; Leases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$4,124,598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$4,418,018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$293,420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9616651"/>
                  </a:ext>
                </a:extLst>
              </a:tr>
              <a:tr h="254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ICCA (System Office)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$6,870,180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$7,654,441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$784,261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7451836"/>
                  </a:ext>
                </a:extLst>
              </a:tr>
              <a:tr h="254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Insurance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$1,081,193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$1,101,218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$20,025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841018"/>
                  </a:ext>
                </a:extLst>
              </a:tr>
              <a:tr h="254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Other Mandatory (Bad debt, CO Free App Day)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$1,549,717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$1,549,717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0013760"/>
                  </a:ext>
                </a:extLst>
              </a:tr>
              <a:tr h="38433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Budget Holds (Includes Retirement Incentives, Faculty Promotions, DOIP, 2026 Merit Pool)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$2,287,990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$8,395,929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$6,107,939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6851133"/>
                  </a:ext>
                </a:extLst>
              </a:tr>
              <a:tr h="254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Budget Contingency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$14,550,027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$5,081,722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($9,468,305)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5646707"/>
                  </a:ext>
                </a:extLst>
              </a:tr>
              <a:tr h="254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Tuition Benefit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$1,118,258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$1,118,258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168176"/>
                  </a:ext>
                </a:extLst>
              </a:tr>
              <a:tr h="4518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Other Campus Wide (Dues &amp; Memberships,  GAR, Van On-Demand, Shuttle Bus, &amp; Software)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($2,930,220)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($2,930,220)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7491422"/>
                  </a:ext>
                </a:extLst>
              </a:tr>
              <a:tr h="254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Total University Mandatory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$62,139,487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$48,670,714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($13,468,773)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4004458"/>
                  </a:ext>
                </a:extLst>
              </a:tr>
            </a:tbl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F5E86-77EF-B6B1-507E-27DC0FA861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32415" y="1960011"/>
            <a:ext cx="2667000" cy="37338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For FY 2025-26, campus mandatory expenses are $48.7M</a:t>
            </a:r>
          </a:p>
          <a:p>
            <a:endParaRPr lang="en-US" dirty="0"/>
          </a:p>
          <a:p>
            <a:r>
              <a:rPr lang="en-US" dirty="0"/>
              <a:t>1% of the remaining revenue is set aside as the University Initiative Pool, coming to </a:t>
            </a:r>
            <a:r>
              <a:rPr lang="en-US" b="1" dirty="0"/>
              <a:t>$1.7M </a:t>
            </a:r>
            <a:r>
              <a:rPr lang="en-US" dirty="0"/>
              <a:t>for FY 2025-26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536A9-8F95-1F0E-0D6F-431396FBA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Budget &amp; Fiscal Planning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B88ED-D217-F673-2E28-ED12829E7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508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71563-B618-367B-73D4-365F69BA1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547A5-6EC6-5C88-F352-5F2CEAFCD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CAMPUS SUPPORT UNIT AND SCHOOL/COLLEGE ALLOCATIONS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6AF8D0-9A32-0908-A586-F2983EEB3A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4000" y="1852101"/>
            <a:ext cx="2590799" cy="4076701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To determine the split of the remaining allocable revenue between campus support units and the schools and colleges, the budgets since FY 2017-18 are used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ADF7A-FBEA-0258-6132-FD901A662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&amp; Fiscal Planning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B5111-A2C5-EE44-A6DC-9B5950EF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D52474EB-AB0B-F3C4-C5E7-41E34806F1F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08817814"/>
              </p:ext>
            </p:extLst>
          </p:nvPr>
        </p:nvGraphicFramePr>
        <p:xfrm>
          <a:off x="762000" y="1852101"/>
          <a:ext cx="8185994" cy="4039269"/>
        </p:xfrm>
        <a:graphic>
          <a:graphicData uri="http://schemas.openxmlformats.org/drawingml/2006/table">
            <a:tbl>
              <a:tblPr/>
              <a:tblGrid>
                <a:gridCol w="1294614">
                  <a:extLst>
                    <a:ext uri="{9D8B030D-6E8A-4147-A177-3AD203B41FA5}">
                      <a16:colId xmlns:a16="http://schemas.microsoft.com/office/drawing/2014/main" val="3699225132"/>
                    </a:ext>
                  </a:extLst>
                </a:gridCol>
                <a:gridCol w="1448586">
                  <a:extLst>
                    <a:ext uri="{9D8B030D-6E8A-4147-A177-3AD203B41FA5}">
                      <a16:colId xmlns:a16="http://schemas.microsoft.com/office/drawing/2014/main" val="74076916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525611341"/>
                    </a:ext>
                  </a:extLst>
                </a:gridCol>
                <a:gridCol w="1544680">
                  <a:extLst>
                    <a:ext uri="{9D8B030D-6E8A-4147-A177-3AD203B41FA5}">
                      <a16:colId xmlns:a16="http://schemas.microsoft.com/office/drawing/2014/main" val="4225766826"/>
                    </a:ext>
                  </a:extLst>
                </a:gridCol>
                <a:gridCol w="1321586">
                  <a:extLst>
                    <a:ext uri="{9D8B030D-6E8A-4147-A177-3AD203B41FA5}">
                      <a16:colId xmlns:a16="http://schemas.microsoft.com/office/drawing/2014/main" val="2972212649"/>
                    </a:ext>
                  </a:extLst>
                </a:gridCol>
                <a:gridCol w="1281128">
                  <a:extLst>
                    <a:ext uri="{9D8B030D-6E8A-4147-A177-3AD203B41FA5}">
                      <a16:colId xmlns:a16="http://schemas.microsoft.com/office/drawing/2014/main" val="1970710521"/>
                    </a:ext>
                  </a:extLst>
                </a:gridCol>
              </a:tblGrid>
              <a:tr h="10740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Tuition + State Support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University Mandatory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(Tuition + State Funding) - University Mandatory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Net Schools/ Colleges***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Net Campus Support***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8189193"/>
                  </a:ext>
                </a:extLst>
              </a:tr>
              <a:tr h="2685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2017-18*</a:t>
                      </a:r>
                    </a:p>
                  </a:txBody>
                  <a:tcPr marL="5982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$176,402,779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$25,261,670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$151,141,109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$102,689,901 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$48,451,207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814609"/>
                  </a:ext>
                </a:extLst>
              </a:tr>
              <a:tr h="2685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2018-19*</a:t>
                      </a:r>
                    </a:p>
                  </a:txBody>
                  <a:tcPr marL="5982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$188,183,065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$27,479,900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$160,703,165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$107,040,329 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$53,662,835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3239905"/>
                  </a:ext>
                </a:extLst>
              </a:tr>
              <a:tr h="2685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2019-20*</a:t>
                      </a:r>
                    </a:p>
                  </a:txBody>
                  <a:tcPr marL="5982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$196,256,327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$30,620,096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$165,636,231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$108,949,990 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$56,686,240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4854336"/>
                  </a:ext>
                </a:extLst>
              </a:tr>
              <a:tr h="2685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2020-21**</a:t>
                      </a:r>
                    </a:p>
                  </a:txBody>
                  <a:tcPr marL="5982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$147,089,402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$24,955,521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$122,133,881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$97,477,009 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$45,046,966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7744323"/>
                  </a:ext>
                </a:extLst>
              </a:tr>
              <a:tr h="2685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2021-22*</a:t>
                      </a:r>
                    </a:p>
                  </a:txBody>
                  <a:tcPr marL="5982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$197,650,493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$28,844,961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$168,805,532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$109,605,955 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$59,199,577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342013"/>
                  </a:ext>
                </a:extLst>
              </a:tr>
              <a:tr h="2685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2022-23*</a:t>
                      </a:r>
                    </a:p>
                  </a:txBody>
                  <a:tcPr marL="5982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$214,275,111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$35,371,360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$178,903,751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$116,248,188 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$62,655,563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201764"/>
                  </a:ext>
                </a:extLst>
              </a:tr>
              <a:tr h="2685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2023-24</a:t>
                      </a:r>
                    </a:p>
                  </a:txBody>
                  <a:tcPr marL="5982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$226,406,711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$54,274,331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$172,132,380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$114,631,014 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$57,501,365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4516152"/>
                  </a:ext>
                </a:extLst>
              </a:tr>
              <a:tr h="2685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2024-25</a:t>
                      </a:r>
                    </a:p>
                  </a:txBody>
                  <a:tcPr marL="5982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$226,259,060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$62,139,487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$164,119,573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$108,424,415 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$55,695,158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7691730"/>
                  </a:ext>
                </a:extLst>
              </a:tr>
              <a:tr h="2685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2025-26</a:t>
                      </a:r>
                    </a:p>
                  </a:txBody>
                  <a:tcPr marL="5982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$218,514,286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$48,670,713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$169,843,573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$112,084,102 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$57,759,471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6109623"/>
                  </a:ext>
                </a:extLst>
              </a:tr>
              <a:tr h="182880">
                <a:tc gridSpan="6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*Estimated splits for Campus Support and University Mandatory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989953"/>
                  </a:ext>
                </a:extLst>
              </a:tr>
              <a:tr h="182880">
                <a:tc gridSpan="6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**FY 2020-21 includes CARES funding in State Funding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563591"/>
                  </a:ext>
                </a:extLst>
              </a:tr>
              <a:tr h="182880">
                <a:tc gridSpan="6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** Total expenditure budget net of revenue available as offsets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493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9158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38330-9971-8C94-43FA-B17482B36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511B7-E448-B680-20D4-AC66B16C0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CAMPUS SUPPORT UNIT AND SCHOOL/COLLEGE ALLOCATIONS (cont.)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70830B-2ED9-891D-F390-A24EA15CA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43600" y="1920013"/>
            <a:ext cx="5715000" cy="416503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chancellor approved share for the Campus Support Units is </a:t>
            </a:r>
            <a:r>
              <a:rPr lang="en-US" b="1" dirty="0"/>
              <a:t>34.5%</a:t>
            </a:r>
          </a:p>
          <a:p>
            <a:r>
              <a:rPr lang="en-US" dirty="0"/>
              <a:t>This is slightly higher than the budgeted percent in FY 2025-26, and results in a $900k increase to the budgeted allocation for Campus Support</a:t>
            </a:r>
          </a:p>
          <a:p>
            <a:r>
              <a:rPr lang="en-US" dirty="0"/>
              <a:t>This increase will be used to provide continuing budget for paid marketing through University Communications. </a:t>
            </a:r>
          </a:p>
          <a:p>
            <a:r>
              <a:rPr lang="en-US" dirty="0"/>
              <a:t>For many years, marketing has been funded with central one-time funds.  The timing of the approval of these funds has not aligned well with recruitment cycles.</a:t>
            </a:r>
          </a:p>
          <a:p>
            <a:r>
              <a:rPr lang="en-US" dirty="0"/>
              <a:t>Investing in marketing directly supports all schools and colleges, boosting total enrollment and academic budgets. 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D6A2F7-1ED2-539D-7C67-2227FF492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&amp; Fiscal Planning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C81CB-6809-8CFC-2CD7-51B6E44D2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0D06553D-50FB-B0DC-82C1-5D0F919F40C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59257047"/>
              </p:ext>
            </p:extLst>
          </p:nvPr>
        </p:nvGraphicFramePr>
        <p:xfrm>
          <a:off x="694765" y="2057400"/>
          <a:ext cx="5020235" cy="3969530"/>
        </p:xfrm>
        <a:graphic>
          <a:graphicData uri="http://schemas.openxmlformats.org/drawingml/2006/table">
            <a:tbl>
              <a:tblPr/>
              <a:tblGrid>
                <a:gridCol w="1601138">
                  <a:extLst>
                    <a:ext uri="{9D8B030D-6E8A-4147-A177-3AD203B41FA5}">
                      <a16:colId xmlns:a16="http://schemas.microsoft.com/office/drawing/2014/main" val="2921175616"/>
                    </a:ext>
                  </a:extLst>
                </a:gridCol>
                <a:gridCol w="1971297">
                  <a:extLst>
                    <a:ext uri="{9D8B030D-6E8A-4147-A177-3AD203B41FA5}">
                      <a16:colId xmlns:a16="http://schemas.microsoft.com/office/drawing/2014/main" val="1723584506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1475552209"/>
                    </a:ext>
                  </a:extLst>
                </a:gridCol>
              </a:tblGrid>
              <a:tr h="497072"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Table 3: Share of Tuition + State Funding Budget LESS University Mandatory by Net School/College and Net Campus Support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347380"/>
                  </a:ext>
                </a:extLst>
              </a:tr>
              <a:tr h="56485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Schools/ Colleges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Campus Support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134722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2017-18*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67.94%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32.06%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077350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2018-19*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66.61%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33.39%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4997003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2019-20*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65.78%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34.22%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9891209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2020-21**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68.39%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36.88%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963012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2021-22*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64.93%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35.07%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1166921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2022-23*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64.98%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35.02%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6405463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2023-24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66.59%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33.41%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4012766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2024-25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66.06%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33.94%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5861741"/>
                  </a:ext>
                </a:extLst>
              </a:tr>
              <a:tr h="2824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FY 2025-26</a:t>
                      </a:r>
                    </a:p>
                  </a:txBody>
                  <a:tcPr marL="85725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65.99%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34.01%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016280"/>
                  </a:ext>
                </a:extLst>
              </a:tr>
              <a:tr h="182880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 *Estimated splits for Campus Support and University Mandatory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927752"/>
                  </a:ext>
                </a:extLst>
              </a:tr>
              <a:tr h="182880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 Light" panose="02000403000000020004"/>
                        </a:rPr>
                        <a:t> **FY 2020-21 includes CARES funding in State Funding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751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1051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1ACFC-19FC-EEAC-A0FC-AB4855C8D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3 &amp; 4: ALLOCATION TO SCHOOLS/COLLEGES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01328-86FF-4F77-37E4-21B62D3277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03512" y="1905000"/>
            <a:ext cx="9769288" cy="990600"/>
          </a:xfrm>
        </p:spPr>
        <p:txBody>
          <a:bodyPr>
            <a:normAutofit lnSpcReduction="10000"/>
          </a:bodyPr>
          <a:lstStyle/>
          <a:p>
            <a:r>
              <a:rPr lang="en-US" sz="1600" dirty="0"/>
              <a:t>Tuition revenue based on 50% student credit hours of major and 50% student credit hours of instruction</a:t>
            </a:r>
          </a:p>
          <a:p>
            <a:r>
              <a:rPr lang="en-US" sz="1600" dirty="0"/>
              <a:t>State funding based on resident student credit hours of major </a:t>
            </a:r>
          </a:p>
          <a:p>
            <a:r>
              <a:rPr lang="en-US" sz="1600" dirty="0"/>
              <a:t>All metrics use a weighted three-year average (50% year -1, 30% year -2, 20% year -3)</a:t>
            </a:r>
          </a:p>
          <a:p>
            <a:pPr marL="130175" indent="0">
              <a:buNone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EFA540-2CBA-BCA0-1B23-0DCAA7D19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&amp; Fiscal Planning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F3B83-2B19-ED07-C0A8-129953E65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AFAA4EE-2BE9-421C-89AD-07A943563D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293658"/>
              </p:ext>
            </p:extLst>
          </p:nvPr>
        </p:nvGraphicFramePr>
        <p:xfrm>
          <a:off x="601756" y="2889976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56504CF-1A0D-4816-A9E0-DD954FC66F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1841638"/>
              </p:ext>
            </p:extLst>
          </p:nvPr>
        </p:nvGraphicFramePr>
        <p:xfrm>
          <a:off x="6300340" y="2884651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0929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0D7AA-8FF7-C8E3-E0AC-9809608BF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OUTPUT BEFORE SUBVENTION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B99BB1-D5DA-A278-A221-AA315E0069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0" y="1905000"/>
            <a:ext cx="3727014" cy="4182035"/>
          </a:xfrm>
        </p:spPr>
        <p:txBody>
          <a:bodyPr/>
          <a:lstStyle/>
          <a:p>
            <a:r>
              <a:rPr lang="en-US" dirty="0"/>
              <a:t>The model output before subvention compared to the FY 2025-26 actual budget by unit is varied.</a:t>
            </a:r>
          </a:p>
          <a:p>
            <a:pPr lvl="2"/>
            <a:r>
              <a:rPr lang="en-US" dirty="0"/>
              <a:t>Prior budget model more heavily weighted instruction</a:t>
            </a:r>
          </a:p>
          <a:p>
            <a:pPr lvl="2"/>
            <a:r>
              <a:rPr lang="en-US" dirty="0"/>
              <a:t>Campus ran an incremental model in FY24 and FY25, so did not account for changes in enrollment or instruction</a:t>
            </a:r>
          </a:p>
          <a:p>
            <a:pPr lvl="2"/>
            <a:r>
              <a:rPr lang="en-US" dirty="0"/>
              <a:t>FY26 budget was balanced using retirement incentive savings, which were not spread proportionately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075FF-41C5-0317-74AF-0095AE723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&amp; Fiscal Planning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FBFE3-FE37-2D2E-3830-177AA6179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68DFAFE1-667B-E6E0-D74F-FDFA63EC6E8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53986993"/>
              </p:ext>
            </p:extLst>
          </p:nvPr>
        </p:nvGraphicFramePr>
        <p:xfrm>
          <a:off x="549288" y="1650440"/>
          <a:ext cx="7375512" cy="4523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1299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958B1-004A-D69D-A9CC-25A089F0E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SUBVENTION DECISIONS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3D3A0-A1E1-647F-CF6C-7C9CA55133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8700" y="1868793"/>
            <a:ext cx="10134600" cy="1676400"/>
          </a:xfrm>
        </p:spPr>
        <p:txBody>
          <a:bodyPr/>
          <a:lstStyle/>
          <a:p>
            <a:r>
              <a:rPr lang="en-US" dirty="0"/>
              <a:t>The Provost and Chancellor have approved a multi-year subvention strategy that</a:t>
            </a:r>
          </a:p>
          <a:p>
            <a:pPr lvl="2"/>
            <a:r>
              <a:rPr lang="en-US" dirty="0"/>
              <a:t>Supports smaller academic units with higher instructional costs</a:t>
            </a:r>
          </a:p>
          <a:p>
            <a:pPr lvl="2"/>
            <a:r>
              <a:rPr lang="en-US" dirty="0"/>
              <a:t>Directionally honors the outcomes of the model before subvention</a:t>
            </a:r>
          </a:p>
          <a:p>
            <a:pPr lvl="2"/>
            <a:r>
              <a:rPr lang="en-US" dirty="0"/>
              <a:t>Phases in changes to budgets over 4 years, providing time for planning</a:t>
            </a:r>
          </a:p>
          <a:p>
            <a:r>
              <a:rPr lang="en-US" dirty="0"/>
              <a:t>This glide path will be funded by reinvesting part of the University Initiative Pool in each year </a:t>
            </a:r>
          </a:p>
          <a:p>
            <a:pPr marL="460375" lvl="2" indent="0">
              <a:buNone/>
            </a:pP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E74B5B2-9D3E-1051-90EF-C1B7C4EE66F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43838680"/>
              </p:ext>
            </p:extLst>
          </p:nvPr>
        </p:nvGraphicFramePr>
        <p:xfrm>
          <a:off x="966116" y="3140590"/>
          <a:ext cx="10668447" cy="369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589F9D-15B5-500D-355E-AC56CF2B2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Budget &amp; Fiscal Planning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F0AE8-22F5-288B-87EE-D598F19B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5B720-A4A1-FD49-AF98-E194DCD54D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28273"/>
      </p:ext>
    </p:extLst>
  </p:cSld>
  <p:clrMapOvr>
    <a:masterClrMapping/>
  </p:clrMapOvr>
</p:sld>
</file>

<file path=ppt/theme/theme1.xml><?xml version="1.0" encoding="utf-8"?>
<a:theme xmlns:a="http://schemas.openxmlformats.org/drawingml/2006/main" name="CU Denver Moments PPT Templates">
  <a:themeElements>
    <a:clrScheme name="CU Denver Moments Color Palette">
      <a:dk1>
        <a:srgbClr val="000000"/>
      </a:dk1>
      <a:lt1>
        <a:srgbClr val="FFFFFF"/>
      </a:lt1>
      <a:dk2>
        <a:srgbClr val="CFB87C"/>
      </a:dk2>
      <a:lt2>
        <a:srgbClr val="F1EAD8"/>
      </a:lt2>
      <a:accent1>
        <a:srgbClr val="CFB87C"/>
      </a:accent1>
      <a:accent2>
        <a:srgbClr val="28939D"/>
      </a:accent2>
      <a:accent3>
        <a:srgbClr val="244C59"/>
      </a:accent3>
      <a:accent4>
        <a:srgbClr val="A3A3A3"/>
      </a:accent4>
      <a:accent5>
        <a:srgbClr val="56595C"/>
      </a:accent5>
      <a:accent6>
        <a:srgbClr val="F1EAD8"/>
      </a:accent6>
      <a:hlink>
        <a:srgbClr val="244C59"/>
      </a:hlink>
      <a:folHlink>
        <a:srgbClr val="104D5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C2E8D51-B95C-A843-865E-D5804C25EEA7}" vid="{20764ACD-4C26-E64A-8FDA-BCC432E93A67}"/>
    </a:ext>
  </a:extLst>
</a:theme>
</file>

<file path=ppt/theme/theme2.xml><?xml version="1.0" encoding="utf-8"?>
<a:theme xmlns:a="http://schemas.openxmlformats.org/drawingml/2006/main" name="Office Theme">
  <a:themeElements>
    <a:clrScheme name="CU Denver Moments Color Palette">
      <a:dk1>
        <a:srgbClr val="000000"/>
      </a:dk1>
      <a:lt1>
        <a:srgbClr val="FFFFFF"/>
      </a:lt1>
      <a:dk2>
        <a:srgbClr val="CFB87C"/>
      </a:dk2>
      <a:lt2>
        <a:srgbClr val="F1EAD8"/>
      </a:lt2>
      <a:accent1>
        <a:srgbClr val="000000"/>
      </a:accent1>
      <a:accent2>
        <a:srgbClr val="28939D"/>
      </a:accent2>
      <a:accent3>
        <a:srgbClr val="244C59"/>
      </a:accent3>
      <a:accent4>
        <a:srgbClr val="F87C56"/>
      </a:accent4>
      <a:accent5>
        <a:srgbClr val="E35105"/>
      </a:accent5>
      <a:accent6>
        <a:srgbClr val="A6093C"/>
      </a:accent6>
      <a:hlink>
        <a:srgbClr val="244C59"/>
      </a:hlink>
      <a:folHlink>
        <a:srgbClr val="104D5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C2E8D51-B95C-A843-865E-D5804C25EEA7}" vid="{464A8A6D-0E2A-F34E-B763-AD640F818C3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45A2DD1371F849A8C8ABE14AB9238E" ma:contentTypeVersion="4" ma:contentTypeDescription="Create a new document." ma:contentTypeScope="" ma:versionID="f919785fa1e42c316aeff4a85fa1f1f2">
  <xsd:schema xmlns:xsd="http://www.w3.org/2001/XMLSchema" xmlns:xs="http://www.w3.org/2001/XMLSchema" xmlns:p="http://schemas.microsoft.com/office/2006/metadata/properties" xmlns:ns2="a9a34739-04ae-4d20-8dc7-74d807100199" targetNamespace="http://schemas.microsoft.com/office/2006/metadata/properties" ma:root="true" ma:fieldsID="5a4ae3bc0a86a008a22b2ab173486044" ns2:_="">
    <xsd:import namespace="a9a34739-04ae-4d20-8dc7-74d80710019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34739-04ae-4d20-8dc7-74d8071001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193D2E-E0B7-45D2-B277-863B7A4854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A31BE3-453A-468D-8A93-C17CDF838B3E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http://schemas.openxmlformats.org/package/2006/metadata/core-properties"/>
    <ds:schemaRef ds:uri="a9a34739-04ae-4d20-8dc7-74d807100199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28B1B10-B219-470D-8150-FB0262AA71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34739-04ae-4d20-8dc7-74d8071001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01_CU Denver_PPT Template_Helvetica</Template>
  <TotalTime>23710</TotalTime>
  <Words>1696</Words>
  <Application>Microsoft Office PowerPoint</Application>
  <PresentationFormat>Widescreen</PresentationFormat>
  <Paragraphs>331</Paragraphs>
  <Slides>14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Helvetica Neue</vt:lpstr>
      <vt:lpstr>HELVETICA NEUE CONDENSED</vt:lpstr>
      <vt:lpstr>Helvetica Neue Condensed Black</vt:lpstr>
      <vt:lpstr>Helvetica Neue Light</vt:lpstr>
      <vt:lpstr>CU Denver Moments PPT Templates</vt:lpstr>
      <vt:lpstr>Office Theme</vt:lpstr>
      <vt:lpstr>PowerPoint Presentation</vt:lpstr>
      <vt:lpstr>STRUCTURE OF CURRENT BARC METRICS-BASED MODEL</vt:lpstr>
      <vt:lpstr>CU DENVER UNRESTRICTED FUND</vt:lpstr>
      <vt:lpstr>STEP 1: UNIVERSITY MANDATORY AND INITIATIVES</vt:lpstr>
      <vt:lpstr>STEP 2: CAMPUS SUPPORT UNIT AND SCHOOL/COLLEGE ALLOCATIONS</vt:lpstr>
      <vt:lpstr>STEP 2: CAMPUS SUPPORT UNIT AND SCHOOL/COLLEGE ALLOCATIONS (cont.)</vt:lpstr>
      <vt:lpstr>STEPS 3 &amp; 4: ALLOCATION TO SCHOOLS/COLLEGES</vt:lpstr>
      <vt:lpstr>MODEL OUTPUT BEFORE SUBVENTION</vt:lpstr>
      <vt:lpstr>SUBVENTION DECISIONS</vt:lpstr>
      <vt:lpstr>MULTI-YEAR SUBVENTION PLAN</vt:lpstr>
      <vt:lpstr>INFLUENCING OUTCOMES</vt:lpstr>
      <vt:lpstr>ENROLLMENT AND THE MODEL</vt:lpstr>
      <vt:lpstr>CONTINUAL MONITORING</vt:lpstr>
      <vt:lpstr>VOLUNTARY RETIREMENT INCENTIVE PROGRAM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INSTRUCTIONS &amp; EXAMPLE LAYOUTS</dc:title>
  <dc:creator>St Peter, Jennifer</dc:creator>
  <cp:lastModifiedBy>St Peter, Jennifer</cp:lastModifiedBy>
  <cp:revision>15</cp:revision>
  <cp:lastPrinted>2026-03-02T15:57:26Z</cp:lastPrinted>
  <dcterms:created xsi:type="dcterms:W3CDTF">2024-02-08T16:17:30Z</dcterms:created>
  <dcterms:modified xsi:type="dcterms:W3CDTF">2026-03-04T00:37:51Z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0x0101007A45A2DD1371F849A8C8ABE14AB9238E</vt:lpwstr>
  </property>
</Properties>
</file>