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660" r:id="rId5"/>
  </p:sldMasterIdLst>
  <p:notesMasterIdLst>
    <p:notesMasterId r:id="rId20"/>
  </p:notesMasterIdLst>
  <p:handoutMasterIdLst>
    <p:handoutMasterId r:id="rId21"/>
  </p:handoutMasterIdLst>
  <p:sldIdLst>
    <p:sldId id="312" r:id="rId6"/>
    <p:sldId id="313" r:id="rId7"/>
    <p:sldId id="319" r:id="rId8"/>
    <p:sldId id="381" r:id="rId9"/>
    <p:sldId id="2141411557" r:id="rId10"/>
    <p:sldId id="1262" r:id="rId11"/>
    <p:sldId id="1259" r:id="rId12"/>
    <p:sldId id="2141411556" r:id="rId13"/>
    <p:sldId id="2141411558" r:id="rId14"/>
    <p:sldId id="406" r:id="rId15"/>
    <p:sldId id="2141411559" r:id="rId16"/>
    <p:sldId id="2141411555" r:id="rId17"/>
    <p:sldId id="331" r:id="rId18"/>
    <p:sldId id="340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6F0E95BD-AD63-4DFF-9CE5-0BCDA6EB6555}">
          <p14:sldIdLst>
            <p14:sldId id="312"/>
            <p14:sldId id="313"/>
            <p14:sldId id="319"/>
            <p14:sldId id="381"/>
            <p14:sldId id="2141411557"/>
            <p14:sldId id="1262"/>
            <p14:sldId id="1259"/>
            <p14:sldId id="2141411556"/>
            <p14:sldId id="2141411558"/>
            <p14:sldId id="406"/>
            <p14:sldId id="2141411559"/>
            <p14:sldId id="2141411555"/>
            <p14:sldId id="331"/>
            <p14:sldId id="34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227D41-9803-2193-D96E-ADE26D4F5FDC}" name="Sherman, Ann" initials="AS" userId="S::ann.sherman@ucdenver.edu::53b96c9b-604e-4d43-a5e7-074229ca43d7" providerId="AD"/>
  <p188:author id="{6F53F595-CBC0-0E0B-5CE1-F9A2E16BF9A8}" name="St Peter, Jennifer" initials="JS" userId="S::jennifer.stpeter@ucdenver.edu::502615b6-271e-42a1-9de3-27b8d8c93b08" providerId="AD"/>
  <p188:author id="{CBE4FEA6-FA4D-AC64-E798-3AC1C2047051}" name="McGuire, Amy" initials="AM" userId="S::amy.k.mcguire@ucdenver.edu::45e31674-36dd-4323-ba0a-7419e40a68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B9C7"/>
    <a:srgbClr val="299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1" autoAdjust="0"/>
    <p:restoredTop sz="94673" autoAdjust="0"/>
  </p:normalViewPr>
  <p:slideViewPr>
    <p:cSldViewPr>
      <p:cViewPr varScale="1">
        <p:scale>
          <a:sx n="101" d="100"/>
          <a:sy n="101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0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33A090-B14F-412B-B502-0C8756CC065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B583A9-BDCE-4BD2-91DC-FF4943796483}">
      <dgm:prSet phldrT="[Text]"/>
      <dgm:spPr/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Tuition  + State Funding</a:t>
          </a:r>
          <a:endParaRPr lang="en-US" b="1"/>
        </a:p>
      </dgm:t>
    </dgm:pt>
    <dgm:pt modelId="{A11AD4E0-3E35-4795-8673-B05D5006790E}" type="parTrans" cxnId="{7FAF3710-ACDB-4500-AF7D-6444FBC6BD62}">
      <dgm:prSet/>
      <dgm:spPr/>
      <dgm:t>
        <a:bodyPr/>
        <a:lstStyle/>
        <a:p>
          <a:endParaRPr lang="en-US" b="1"/>
        </a:p>
      </dgm:t>
    </dgm:pt>
    <dgm:pt modelId="{D7C489D4-DEE7-4B60-A0A4-E0842A9CCA70}" type="sibTrans" cxnId="{7FAF3710-ACDB-4500-AF7D-6444FBC6BD62}">
      <dgm:prSet/>
      <dgm:spPr/>
      <dgm:t>
        <a:bodyPr/>
        <a:lstStyle/>
        <a:p>
          <a:endParaRPr lang="en-US" b="1"/>
        </a:p>
      </dgm:t>
    </dgm:pt>
    <dgm:pt modelId="{EF495A59-7D05-4070-A45B-3CB54BC59B42}" type="asst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1A. Campus-Wide (Mandatory)</a:t>
          </a:r>
        </a:p>
      </dgm:t>
    </dgm:pt>
    <dgm:pt modelId="{0AB1DA5D-E224-4B3D-BDD1-931E6D0C70A3}" type="parTrans" cxnId="{F4E9D707-DADC-44EF-A1B4-C6442C67BB33}">
      <dgm:prSet/>
      <dgm:spPr/>
      <dgm:t>
        <a:bodyPr/>
        <a:lstStyle/>
        <a:p>
          <a:endParaRPr lang="en-US" b="1"/>
        </a:p>
      </dgm:t>
    </dgm:pt>
    <dgm:pt modelId="{968D88F5-85C0-458D-A3E9-86CF02B1EAAD}" type="sibTrans" cxnId="{F4E9D707-DADC-44EF-A1B4-C6442C67BB33}">
      <dgm:prSet/>
      <dgm:spPr/>
      <dgm:t>
        <a:bodyPr/>
        <a:lstStyle/>
        <a:p>
          <a:endParaRPr lang="en-US" b="1"/>
        </a:p>
      </dgm:t>
    </dgm:pt>
    <dgm:pt modelId="{BF840A41-9983-41FF-BD40-B5868C4EBCF5}" type="asst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Helvetica Neue Light" panose="02000403000000020004"/>
            </a:rPr>
            <a:t>1B. University Initiative Pool</a:t>
          </a:r>
        </a:p>
      </dgm:t>
    </dgm:pt>
    <dgm:pt modelId="{67241EA6-F13E-48D1-8C25-2F06A8C2F6CB}" type="parTrans" cxnId="{4F79857F-7353-4C29-91D9-991280D1D4B2}">
      <dgm:prSet/>
      <dgm:spPr/>
      <dgm:t>
        <a:bodyPr/>
        <a:lstStyle/>
        <a:p>
          <a:endParaRPr lang="en-US" b="1"/>
        </a:p>
      </dgm:t>
    </dgm:pt>
    <dgm:pt modelId="{4C6EC215-E9E6-4377-9111-A3CBCE87EC08}" type="sibTrans" cxnId="{4F79857F-7353-4C29-91D9-991280D1D4B2}">
      <dgm:prSet/>
      <dgm:spPr/>
      <dgm:t>
        <a:bodyPr/>
        <a:lstStyle/>
        <a:p>
          <a:endParaRPr lang="en-US" b="1"/>
        </a:p>
      </dgm:t>
    </dgm:pt>
    <dgm:pt modelId="{F406DDC7-A9F0-41D9-9815-86720F892A4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Net Allocable Revenue</a:t>
          </a:r>
        </a:p>
      </dgm:t>
    </dgm:pt>
    <dgm:pt modelId="{EECEC9EA-5089-4DCC-82C7-E4BB0DDABF96}" type="parTrans" cxnId="{8D825DCE-31C9-464B-B93A-97E4D04F41D7}">
      <dgm:prSet/>
      <dgm:spPr/>
      <dgm:t>
        <a:bodyPr/>
        <a:lstStyle/>
        <a:p>
          <a:endParaRPr lang="en-US" b="1"/>
        </a:p>
      </dgm:t>
    </dgm:pt>
    <dgm:pt modelId="{372344FA-C8EC-43C6-9054-EA173AC5CA35}" type="sibTrans" cxnId="{8D825DCE-31C9-464B-B93A-97E4D04F41D7}">
      <dgm:prSet/>
      <dgm:spPr/>
      <dgm:t>
        <a:bodyPr/>
        <a:lstStyle/>
        <a:p>
          <a:endParaRPr lang="en-US" b="1"/>
        </a:p>
      </dgm:t>
    </dgm:pt>
    <dgm:pt modelId="{8843A5E4-AD35-44BB-882A-BB1031F4D4F1}">
      <dgm:prSet phldrT="[Text]"/>
      <dgm:spPr/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2. Campus-Support Unit Allocation</a:t>
          </a:r>
        </a:p>
      </dgm:t>
    </dgm:pt>
    <dgm:pt modelId="{CF9B5CBF-A9BB-4CFB-9CBB-03545E06E970}" type="parTrans" cxnId="{88058014-A301-49AF-910F-C186D42471B2}">
      <dgm:prSet/>
      <dgm:spPr/>
      <dgm:t>
        <a:bodyPr/>
        <a:lstStyle/>
        <a:p>
          <a:endParaRPr lang="en-US" b="1"/>
        </a:p>
      </dgm:t>
    </dgm:pt>
    <dgm:pt modelId="{D23C0D08-8D4F-4920-95F4-51570BB02F99}" type="sibTrans" cxnId="{88058014-A301-49AF-910F-C186D42471B2}">
      <dgm:prSet/>
      <dgm:spPr/>
      <dgm:t>
        <a:bodyPr/>
        <a:lstStyle/>
        <a:p>
          <a:endParaRPr lang="en-US" b="1"/>
        </a:p>
      </dgm:t>
    </dgm:pt>
    <dgm:pt modelId="{3AB216F2-B61C-4BA5-9237-C13AEC0048A3}">
      <dgm:prSet phldrT="[Text]"/>
      <dgm:spPr/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2. School/College Allocation</a:t>
          </a:r>
        </a:p>
      </dgm:t>
    </dgm:pt>
    <dgm:pt modelId="{3CC33849-3161-444D-8403-AED288C84E2D}" type="parTrans" cxnId="{34E227C2-FD03-4D80-AB2B-BC1A49B70590}">
      <dgm:prSet/>
      <dgm:spPr/>
      <dgm:t>
        <a:bodyPr/>
        <a:lstStyle/>
        <a:p>
          <a:endParaRPr lang="en-US" b="1"/>
        </a:p>
      </dgm:t>
    </dgm:pt>
    <dgm:pt modelId="{3E297402-0B7A-4D9A-BF08-A77AFEE0B677}" type="sibTrans" cxnId="{34E227C2-FD03-4D80-AB2B-BC1A49B70590}">
      <dgm:prSet/>
      <dgm:spPr/>
      <dgm:t>
        <a:bodyPr/>
        <a:lstStyle/>
        <a:p>
          <a:endParaRPr lang="en-US" b="1"/>
        </a:p>
      </dgm:t>
    </dgm:pt>
    <dgm:pt modelId="{C3E5F3A5-638B-4CC6-8518-318C4CA26D18}">
      <dgm:prSet phldrT="[Text]"/>
      <dgm:spPr>
        <a:solidFill>
          <a:srgbClr val="33B9C7"/>
        </a:solidFill>
      </dgm:spPr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3. Tuition: Student Credit Hour College of Major Allocation (50%)</a:t>
          </a:r>
        </a:p>
      </dgm:t>
    </dgm:pt>
    <dgm:pt modelId="{F4E255C2-A39B-4E4E-A765-E988441FD600}" type="parTrans" cxnId="{A656EDCD-FEBA-45B0-BE5D-8B2B099A08AF}">
      <dgm:prSet/>
      <dgm:spPr/>
      <dgm:t>
        <a:bodyPr/>
        <a:lstStyle/>
        <a:p>
          <a:endParaRPr lang="en-US" b="1"/>
        </a:p>
      </dgm:t>
    </dgm:pt>
    <dgm:pt modelId="{974D33D9-DF93-49AE-A859-E3E8BC4063C1}" type="sibTrans" cxnId="{A656EDCD-FEBA-45B0-BE5D-8B2B099A08AF}">
      <dgm:prSet/>
      <dgm:spPr/>
      <dgm:t>
        <a:bodyPr/>
        <a:lstStyle/>
        <a:p>
          <a:endParaRPr lang="en-US" b="1"/>
        </a:p>
      </dgm:t>
    </dgm:pt>
    <dgm:pt modelId="{134F9BC0-8E0E-4FEC-ADC2-AEA233E62E92}">
      <dgm:prSet phldrT="[Text]"/>
      <dgm:spPr>
        <a:solidFill>
          <a:srgbClr val="33B9C7"/>
        </a:solidFill>
      </dgm:spPr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3. Tuition: Student Credit Hour College of Instruction Allocation (50%)</a:t>
          </a:r>
        </a:p>
      </dgm:t>
    </dgm:pt>
    <dgm:pt modelId="{5470BA83-8B58-4F4A-8F80-C5516D11970D}" type="parTrans" cxnId="{993A588A-B57E-41A2-8E67-5E91E7855E3B}">
      <dgm:prSet/>
      <dgm:spPr/>
      <dgm:t>
        <a:bodyPr/>
        <a:lstStyle/>
        <a:p>
          <a:endParaRPr lang="en-US" b="1"/>
        </a:p>
      </dgm:t>
    </dgm:pt>
    <dgm:pt modelId="{6FC13A9F-B6ED-4B36-AE12-9001C5993071}" type="sibTrans" cxnId="{993A588A-B57E-41A2-8E67-5E91E7855E3B}">
      <dgm:prSet/>
      <dgm:spPr/>
      <dgm:t>
        <a:bodyPr/>
        <a:lstStyle/>
        <a:p>
          <a:endParaRPr lang="en-US" b="1"/>
        </a:p>
      </dgm:t>
    </dgm:pt>
    <dgm:pt modelId="{F820EC60-11FF-457F-8475-96AB89F7B0CA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>
              <a:solidFill>
                <a:schemeClr val="tx1"/>
              </a:solidFill>
              <a:latin typeface="Helvetica Neue Light" panose="02000403000000020004"/>
            </a:rPr>
            <a:t>4. State Funding: Resident Student Credit Hour College of Major Allocation (100%)</a:t>
          </a:r>
        </a:p>
      </dgm:t>
    </dgm:pt>
    <dgm:pt modelId="{9F91490A-85C6-4AB4-9C01-4B9E7CDCB043}" type="parTrans" cxnId="{4788DFDA-D381-459D-8B2D-8E22BCEA7F42}">
      <dgm:prSet/>
      <dgm:spPr/>
      <dgm:t>
        <a:bodyPr/>
        <a:lstStyle/>
        <a:p>
          <a:endParaRPr lang="en-US" b="1"/>
        </a:p>
      </dgm:t>
    </dgm:pt>
    <dgm:pt modelId="{6F245890-4809-4241-B7E9-69BA8A5D8D7B}" type="sibTrans" cxnId="{4788DFDA-D381-459D-8B2D-8E22BCEA7F42}">
      <dgm:prSet/>
      <dgm:spPr/>
      <dgm:t>
        <a:bodyPr/>
        <a:lstStyle/>
        <a:p>
          <a:endParaRPr lang="en-US" b="1"/>
        </a:p>
      </dgm:t>
    </dgm:pt>
    <dgm:pt modelId="{DD4F0AA2-51B7-4916-9DAC-62AFD6DF3B44}" type="pres">
      <dgm:prSet presAssocID="{E833A090-B14F-412B-B502-0C8756CC06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28993A-3CBB-435A-B7A0-569A5AA97421}" type="pres">
      <dgm:prSet presAssocID="{C8B583A9-BDCE-4BD2-91DC-FF4943796483}" presName="hierRoot1" presStyleCnt="0">
        <dgm:presLayoutVars>
          <dgm:hierBranch val="init"/>
        </dgm:presLayoutVars>
      </dgm:prSet>
      <dgm:spPr/>
    </dgm:pt>
    <dgm:pt modelId="{A3724A82-607D-4B81-9B32-0596893D8F35}" type="pres">
      <dgm:prSet presAssocID="{C8B583A9-BDCE-4BD2-91DC-FF4943796483}" presName="rootComposite1" presStyleCnt="0"/>
      <dgm:spPr/>
    </dgm:pt>
    <dgm:pt modelId="{67F84649-BF86-41A3-B6C9-FED640C9F778}" type="pres">
      <dgm:prSet presAssocID="{C8B583A9-BDCE-4BD2-91DC-FF4943796483}" presName="rootText1" presStyleLbl="node0" presStyleIdx="0" presStyleCnt="1" custScaleX="327578" custScaleY="102368" custLinFactNeighborX="396" custLinFactNeighborY="5899">
        <dgm:presLayoutVars>
          <dgm:chPref val="3"/>
        </dgm:presLayoutVars>
      </dgm:prSet>
      <dgm:spPr/>
    </dgm:pt>
    <dgm:pt modelId="{F7CE5168-C3ED-4664-B7CF-BAA75AE033F0}" type="pres">
      <dgm:prSet presAssocID="{C8B583A9-BDCE-4BD2-91DC-FF4943796483}" presName="rootConnector1" presStyleLbl="node1" presStyleIdx="0" presStyleCnt="0"/>
      <dgm:spPr/>
    </dgm:pt>
    <dgm:pt modelId="{1D654CB3-A504-4C96-BA0F-57D58C08F674}" type="pres">
      <dgm:prSet presAssocID="{C8B583A9-BDCE-4BD2-91DC-FF4943796483}" presName="hierChild2" presStyleCnt="0"/>
      <dgm:spPr/>
    </dgm:pt>
    <dgm:pt modelId="{9E13D424-FE96-40A9-88F4-8071B3DF371C}" type="pres">
      <dgm:prSet presAssocID="{EECEC9EA-5089-4DCC-82C7-E4BB0DDABF96}" presName="Name37" presStyleLbl="parChTrans1D2" presStyleIdx="0" presStyleCnt="3"/>
      <dgm:spPr/>
    </dgm:pt>
    <dgm:pt modelId="{53BF08B0-09A7-46AD-B2D1-1E5CA8EB2A69}" type="pres">
      <dgm:prSet presAssocID="{F406DDC7-A9F0-41D9-9815-86720F892A4A}" presName="hierRoot2" presStyleCnt="0">
        <dgm:presLayoutVars>
          <dgm:hierBranch val="init"/>
        </dgm:presLayoutVars>
      </dgm:prSet>
      <dgm:spPr/>
    </dgm:pt>
    <dgm:pt modelId="{18D90CFE-4A4E-4771-B973-12728873B2E4}" type="pres">
      <dgm:prSet presAssocID="{F406DDC7-A9F0-41D9-9815-86720F892A4A}" presName="rootComposite" presStyleCnt="0"/>
      <dgm:spPr/>
    </dgm:pt>
    <dgm:pt modelId="{24DF336A-E84B-419B-B276-B3DD014E24F0}" type="pres">
      <dgm:prSet presAssocID="{F406DDC7-A9F0-41D9-9815-86720F892A4A}" presName="rootText" presStyleLbl="node2" presStyleIdx="0" presStyleCnt="1" custScaleX="333888" custScaleY="104340" custLinFactNeighborX="430" custLinFactNeighborY="-16134">
        <dgm:presLayoutVars>
          <dgm:chPref val="3"/>
        </dgm:presLayoutVars>
      </dgm:prSet>
      <dgm:spPr/>
    </dgm:pt>
    <dgm:pt modelId="{41D04653-45BB-42A5-80F3-C24CA6599AD0}" type="pres">
      <dgm:prSet presAssocID="{F406DDC7-A9F0-41D9-9815-86720F892A4A}" presName="rootConnector" presStyleLbl="node2" presStyleIdx="0" presStyleCnt="1"/>
      <dgm:spPr/>
    </dgm:pt>
    <dgm:pt modelId="{0C8F0C29-12B2-48C2-9911-F73892B39C46}" type="pres">
      <dgm:prSet presAssocID="{F406DDC7-A9F0-41D9-9815-86720F892A4A}" presName="hierChild4" presStyleCnt="0"/>
      <dgm:spPr/>
    </dgm:pt>
    <dgm:pt modelId="{18FCF1F5-0DDF-40CE-910B-6C465C1914F4}" type="pres">
      <dgm:prSet presAssocID="{CF9B5CBF-A9BB-4CFB-9CBB-03545E06E970}" presName="Name37" presStyleLbl="parChTrans1D3" presStyleIdx="0" presStyleCnt="2"/>
      <dgm:spPr/>
    </dgm:pt>
    <dgm:pt modelId="{5093D0AD-5ECA-4D82-90C1-5531C0E283BB}" type="pres">
      <dgm:prSet presAssocID="{8843A5E4-AD35-44BB-882A-BB1031F4D4F1}" presName="hierRoot2" presStyleCnt="0">
        <dgm:presLayoutVars>
          <dgm:hierBranch val="init"/>
        </dgm:presLayoutVars>
      </dgm:prSet>
      <dgm:spPr/>
    </dgm:pt>
    <dgm:pt modelId="{D961EFD7-32DE-4D25-92EC-0726AD13B1ED}" type="pres">
      <dgm:prSet presAssocID="{8843A5E4-AD35-44BB-882A-BB1031F4D4F1}" presName="rootComposite" presStyleCnt="0"/>
      <dgm:spPr/>
    </dgm:pt>
    <dgm:pt modelId="{9C75957B-6C2D-480B-8402-5DFE09095230}" type="pres">
      <dgm:prSet presAssocID="{8843A5E4-AD35-44BB-882A-BB1031F4D4F1}" presName="rootText" presStyleLbl="node3" presStyleIdx="0" presStyleCnt="2" custScaleX="333888" custScaleY="104340">
        <dgm:presLayoutVars>
          <dgm:chPref val="3"/>
        </dgm:presLayoutVars>
      </dgm:prSet>
      <dgm:spPr/>
    </dgm:pt>
    <dgm:pt modelId="{B353B4B3-54AA-405A-98BA-F22690BF24BA}" type="pres">
      <dgm:prSet presAssocID="{8843A5E4-AD35-44BB-882A-BB1031F4D4F1}" presName="rootConnector" presStyleLbl="node3" presStyleIdx="0" presStyleCnt="2"/>
      <dgm:spPr/>
    </dgm:pt>
    <dgm:pt modelId="{99B98C0B-C726-4ED2-A32D-99910D0E4421}" type="pres">
      <dgm:prSet presAssocID="{8843A5E4-AD35-44BB-882A-BB1031F4D4F1}" presName="hierChild4" presStyleCnt="0"/>
      <dgm:spPr/>
    </dgm:pt>
    <dgm:pt modelId="{29FDF51B-E637-4303-8CB2-26568CDC0379}" type="pres">
      <dgm:prSet presAssocID="{8843A5E4-AD35-44BB-882A-BB1031F4D4F1}" presName="hierChild5" presStyleCnt="0"/>
      <dgm:spPr/>
    </dgm:pt>
    <dgm:pt modelId="{92CA513E-6B58-4D4B-9328-E41218F61C1E}" type="pres">
      <dgm:prSet presAssocID="{3CC33849-3161-444D-8403-AED288C84E2D}" presName="Name37" presStyleLbl="parChTrans1D3" presStyleIdx="1" presStyleCnt="2"/>
      <dgm:spPr/>
    </dgm:pt>
    <dgm:pt modelId="{403EA8F1-D525-48C4-8204-D4E538654F2F}" type="pres">
      <dgm:prSet presAssocID="{3AB216F2-B61C-4BA5-9237-C13AEC0048A3}" presName="hierRoot2" presStyleCnt="0">
        <dgm:presLayoutVars>
          <dgm:hierBranch val="init"/>
        </dgm:presLayoutVars>
      </dgm:prSet>
      <dgm:spPr/>
    </dgm:pt>
    <dgm:pt modelId="{B148D6CF-03C5-4EA9-81B7-74A27DEF2D43}" type="pres">
      <dgm:prSet presAssocID="{3AB216F2-B61C-4BA5-9237-C13AEC0048A3}" presName="rootComposite" presStyleCnt="0"/>
      <dgm:spPr/>
    </dgm:pt>
    <dgm:pt modelId="{1403AD10-BF2C-4A37-9FC7-93F9BE36D781}" type="pres">
      <dgm:prSet presAssocID="{3AB216F2-B61C-4BA5-9237-C13AEC0048A3}" presName="rootText" presStyleLbl="node3" presStyleIdx="1" presStyleCnt="2" custScaleX="333888" custScaleY="104340">
        <dgm:presLayoutVars>
          <dgm:chPref val="3"/>
        </dgm:presLayoutVars>
      </dgm:prSet>
      <dgm:spPr/>
    </dgm:pt>
    <dgm:pt modelId="{DADC6299-3F32-4A25-9FD2-2D19451DA61E}" type="pres">
      <dgm:prSet presAssocID="{3AB216F2-B61C-4BA5-9237-C13AEC0048A3}" presName="rootConnector" presStyleLbl="node3" presStyleIdx="1" presStyleCnt="2"/>
      <dgm:spPr/>
    </dgm:pt>
    <dgm:pt modelId="{FE88AC48-AAF3-4391-81C1-AC7979C0361F}" type="pres">
      <dgm:prSet presAssocID="{3AB216F2-B61C-4BA5-9237-C13AEC0048A3}" presName="hierChild4" presStyleCnt="0"/>
      <dgm:spPr/>
    </dgm:pt>
    <dgm:pt modelId="{EA772DC4-8BE4-4A89-B250-D48F9B464CCA}" type="pres">
      <dgm:prSet presAssocID="{F4E255C2-A39B-4E4E-A765-E988441FD600}" presName="Name37" presStyleLbl="parChTrans1D4" presStyleIdx="0" presStyleCnt="3"/>
      <dgm:spPr/>
    </dgm:pt>
    <dgm:pt modelId="{C1A57737-583F-4CDD-AC59-CF6D8232C3B5}" type="pres">
      <dgm:prSet presAssocID="{C3E5F3A5-638B-4CC6-8518-318C4CA26D18}" presName="hierRoot2" presStyleCnt="0">
        <dgm:presLayoutVars>
          <dgm:hierBranch val="init"/>
        </dgm:presLayoutVars>
      </dgm:prSet>
      <dgm:spPr/>
    </dgm:pt>
    <dgm:pt modelId="{585AB0E6-600E-4EA3-B7E8-5BF68E1C5438}" type="pres">
      <dgm:prSet presAssocID="{C3E5F3A5-638B-4CC6-8518-318C4CA26D18}" presName="rootComposite" presStyleCnt="0"/>
      <dgm:spPr/>
    </dgm:pt>
    <dgm:pt modelId="{CF31089A-C07E-4316-8AA8-C924506EB448}" type="pres">
      <dgm:prSet presAssocID="{C3E5F3A5-638B-4CC6-8518-318C4CA26D18}" presName="rootText" presStyleLbl="node4" presStyleIdx="0" presStyleCnt="3" custScaleX="330990" custScaleY="103976">
        <dgm:presLayoutVars>
          <dgm:chPref val="3"/>
        </dgm:presLayoutVars>
      </dgm:prSet>
      <dgm:spPr/>
    </dgm:pt>
    <dgm:pt modelId="{CAB437F7-D13D-4698-A487-2F81EAB65D8C}" type="pres">
      <dgm:prSet presAssocID="{C3E5F3A5-638B-4CC6-8518-318C4CA26D18}" presName="rootConnector" presStyleLbl="node4" presStyleIdx="0" presStyleCnt="3"/>
      <dgm:spPr/>
    </dgm:pt>
    <dgm:pt modelId="{8C751BF7-A64B-4FE6-8647-4A902F365891}" type="pres">
      <dgm:prSet presAssocID="{C3E5F3A5-638B-4CC6-8518-318C4CA26D18}" presName="hierChild4" presStyleCnt="0"/>
      <dgm:spPr/>
    </dgm:pt>
    <dgm:pt modelId="{2466D4E3-D0EC-4356-A286-9F2A3BDA696F}" type="pres">
      <dgm:prSet presAssocID="{C3E5F3A5-638B-4CC6-8518-318C4CA26D18}" presName="hierChild5" presStyleCnt="0"/>
      <dgm:spPr/>
    </dgm:pt>
    <dgm:pt modelId="{E5C27F8D-1287-458B-A049-3A1699F335A4}" type="pres">
      <dgm:prSet presAssocID="{5470BA83-8B58-4F4A-8F80-C5516D11970D}" presName="Name37" presStyleLbl="parChTrans1D4" presStyleIdx="1" presStyleCnt="3"/>
      <dgm:spPr/>
    </dgm:pt>
    <dgm:pt modelId="{ABFCD7F2-E126-4527-8ED9-1DA5F7876ABB}" type="pres">
      <dgm:prSet presAssocID="{134F9BC0-8E0E-4FEC-ADC2-AEA233E62E92}" presName="hierRoot2" presStyleCnt="0">
        <dgm:presLayoutVars>
          <dgm:hierBranch val="init"/>
        </dgm:presLayoutVars>
      </dgm:prSet>
      <dgm:spPr/>
    </dgm:pt>
    <dgm:pt modelId="{DA56936B-C6BB-409E-9383-65AD460F21D5}" type="pres">
      <dgm:prSet presAssocID="{134F9BC0-8E0E-4FEC-ADC2-AEA233E62E92}" presName="rootComposite" presStyleCnt="0"/>
      <dgm:spPr/>
    </dgm:pt>
    <dgm:pt modelId="{828EE615-BFBC-487A-8989-846B191A3D1F}" type="pres">
      <dgm:prSet presAssocID="{134F9BC0-8E0E-4FEC-ADC2-AEA233E62E92}" presName="rootText" presStyleLbl="node4" presStyleIdx="1" presStyleCnt="3" custScaleX="329275" custScaleY="103434">
        <dgm:presLayoutVars>
          <dgm:chPref val="3"/>
        </dgm:presLayoutVars>
      </dgm:prSet>
      <dgm:spPr/>
    </dgm:pt>
    <dgm:pt modelId="{1B19466F-F0E3-4D0C-B77B-4245E048EAD0}" type="pres">
      <dgm:prSet presAssocID="{134F9BC0-8E0E-4FEC-ADC2-AEA233E62E92}" presName="rootConnector" presStyleLbl="node4" presStyleIdx="1" presStyleCnt="3"/>
      <dgm:spPr/>
    </dgm:pt>
    <dgm:pt modelId="{8D759130-236E-4A1A-B730-4F4145B98D3D}" type="pres">
      <dgm:prSet presAssocID="{134F9BC0-8E0E-4FEC-ADC2-AEA233E62E92}" presName="hierChild4" presStyleCnt="0"/>
      <dgm:spPr/>
    </dgm:pt>
    <dgm:pt modelId="{1D2DD672-2E26-463A-B049-7A3E33FA0DF3}" type="pres">
      <dgm:prSet presAssocID="{134F9BC0-8E0E-4FEC-ADC2-AEA233E62E92}" presName="hierChild5" presStyleCnt="0"/>
      <dgm:spPr/>
    </dgm:pt>
    <dgm:pt modelId="{BA82F29E-E67F-4B63-866B-6DF1416D553A}" type="pres">
      <dgm:prSet presAssocID="{9F91490A-85C6-4AB4-9C01-4B9E7CDCB043}" presName="Name37" presStyleLbl="parChTrans1D4" presStyleIdx="2" presStyleCnt="3"/>
      <dgm:spPr/>
    </dgm:pt>
    <dgm:pt modelId="{44A7DBD6-BF85-4A20-938B-44C37E158EAC}" type="pres">
      <dgm:prSet presAssocID="{F820EC60-11FF-457F-8475-96AB89F7B0CA}" presName="hierRoot2" presStyleCnt="0">
        <dgm:presLayoutVars>
          <dgm:hierBranch val="init"/>
        </dgm:presLayoutVars>
      </dgm:prSet>
      <dgm:spPr/>
    </dgm:pt>
    <dgm:pt modelId="{60D975EE-103A-4273-9260-94580E502E0E}" type="pres">
      <dgm:prSet presAssocID="{F820EC60-11FF-457F-8475-96AB89F7B0CA}" presName="rootComposite" presStyleCnt="0"/>
      <dgm:spPr/>
    </dgm:pt>
    <dgm:pt modelId="{C4555A7D-D406-4919-AC71-C4F22825DF60}" type="pres">
      <dgm:prSet presAssocID="{F820EC60-11FF-457F-8475-96AB89F7B0CA}" presName="rootText" presStyleLbl="node4" presStyleIdx="2" presStyleCnt="3" custScaleX="327578" custScaleY="102898">
        <dgm:presLayoutVars>
          <dgm:chPref val="3"/>
        </dgm:presLayoutVars>
      </dgm:prSet>
      <dgm:spPr/>
    </dgm:pt>
    <dgm:pt modelId="{DFCC3A86-21C6-4D39-9F29-92DF27FE9AB4}" type="pres">
      <dgm:prSet presAssocID="{F820EC60-11FF-457F-8475-96AB89F7B0CA}" presName="rootConnector" presStyleLbl="node4" presStyleIdx="2" presStyleCnt="3"/>
      <dgm:spPr/>
    </dgm:pt>
    <dgm:pt modelId="{8CD77134-EEC5-44C6-822F-EBF3B07DF3B3}" type="pres">
      <dgm:prSet presAssocID="{F820EC60-11FF-457F-8475-96AB89F7B0CA}" presName="hierChild4" presStyleCnt="0"/>
      <dgm:spPr/>
    </dgm:pt>
    <dgm:pt modelId="{D2BB1B4F-396A-4EEE-8FEF-C5A29FD96FD8}" type="pres">
      <dgm:prSet presAssocID="{F820EC60-11FF-457F-8475-96AB89F7B0CA}" presName="hierChild5" presStyleCnt="0"/>
      <dgm:spPr/>
    </dgm:pt>
    <dgm:pt modelId="{A004B6B9-0A8C-468E-A551-BFDA7BE1B9ED}" type="pres">
      <dgm:prSet presAssocID="{3AB216F2-B61C-4BA5-9237-C13AEC0048A3}" presName="hierChild5" presStyleCnt="0"/>
      <dgm:spPr/>
    </dgm:pt>
    <dgm:pt modelId="{A6DECB3C-7686-46D7-8FF6-FA6C2D6A5E3C}" type="pres">
      <dgm:prSet presAssocID="{F406DDC7-A9F0-41D9-9815-86720F892A4A}" presName="hierChild5" presStyleCnt="0"/>
      <dgm:spPr/>
    </dgm:pt>
    <dgm:pt modelId="{AFD2A74F-123C-44D3-BEF8-1E0F786E2882}" type="pres">
      <dgm:prSet presAssocID="{C8B583A9-BDCE-4BD2-91DC-FF4943796483}" presName="hierChild3" presStyleCnt="0"/>
      <dgm:spPr/>
    </dgm:pt>
    <dgm:pt modelId="{EB3F7E00-633F-4D9B-A2F6-306926B4E112}" type="pres">
      <dgm:prSet presAssocID="{0AB1DA5D-E224-4B3D-BDD1-931E6D0C70A3}" presName="Name111" presStyleLbl="parChTrans1D2" presStyleIdx="1" presStyleCnt="3"/>
      <dgm:spPr/>
    </dgm:pt>
    <dgm:pt modelId="{F5A65E2A-AA2B-460A-B176-E1E0B8FDD73B}" type="pres">
      <dgm:prSet presAssocID="{EF495A59-7D05-4070-A45B-3CB54BC59B42}" presName="hierRoot3" presStyleCnt="0">
        <dgm:presLayoutVars>
          <dgm:hierBranch val="init"/>
        </dgm:presLayoutVars>
      </dgm:prSet>
      <dgm:spPr/>
    </dgm:pt>
    <dgm:pt modelId="{3C2B9D07-FA52-473B-A954-6AEC1ED7B742}" type="pres">
      <dgm:prSet presAssocID="{EF495A59-7D05-4070-A45B-3CB54BC59B42}" presName="rootComposite3" presStyleCnt="0"/>
      <dgm:spPr/>
    </dgm:pt>
    <dgm:pt modelId="{5024C7B4-D408-4849-8FA5-CCC190013E4B}" type="pres">
      <dgm:prSet presAssocID="{EF495A59-7D05-4070-A45B-3CB54BC59B42}" presName="rootText3" presStyleLbl="asst1" presStyleIdx="0" presStyleCnt="2" custScaleX="333888" custScaleY="104340" custLinFactNeighborX="-4753" custLinFactNeighborY="-5353">
        <dgm:presLayoutVars>
          <dgm:chPref val="3"/>
        </dgm:presLayoutVars>
      </dgm:prSet>
      <dgm:spPr/>
    </dgm:pt>
    <dgm:pt modelId="{25E086CE-CCFE-4963-9AB9-C2D5C1CDFDFA}" type="pres">
      <dgm:prSet presAssocID="{EF495A59-7D05-4070-A45B-3CB54BC59B42}" presName="rootConnector3" presStyleLbl="asst1" presStyleIdx="0" presStyleCnt="2"/>
      <dgm:spPr/>
    </dgm:pt>
    <dgm:pt modelId="{8DDD7A16-F5A1-4CFB-8F32-731BB620DB32}" type="pres">
      <dgm:prSet presAssocID="{EF495A59-7D05-4070-A45B-3CB54BC59B42}" presName="hierChild6" presStyleCnt="0"/>
      <dgm:spPr/>
    </dgm:pt>
    <dgm:pt modelId="{20931673-893D-4357-BA2D-4ED67D4E33D9}" type="pres">
      <dgm:prSet presAssocID="{EF495A59-7D05-4070-A45B-3CB54BC59B42}" presName="hierChild7" presStyleCnt="0"/>
      <dgm:spPr/>
    </dgm:pt>
    <dgm:pt modelId="{253143DA-DD2F-4615-9E15-1AF968E0AF99}" type="pres">
      <dgm:prSet presAssocID="{67241EA6-F13E-48D1-8C25-2F06A8C2F6CB}" presName="Name111" presStyleLbl="parChTrans1D2" presStyleIdx="2" presStyleCnt="3"/>
      <dgm:spPr/>
    </dgm:pt>
    <dgm:pt modelId="{8D607A28-8716-4C52-A959-CC20719EDD46}" type="pres">
      <dgm:prSet presAssocID="{BF840A41-9983-41FF-BD40-B5868C4EBCF5}" presName="hierRoot3" presStyleCnt="0">
        <dgm:presLayoutVars>
          <dgm:hierBranch val="init"/>
        </dgm:presLayoutVars>
      </dgm:prSet>
      <dgm:spPr/>
    </dgm:pt>
    <dgm:pt modelId="{69304E37-CF45-446C-921A-CA1C7907F738}" type="pres">
      <dgm:prSet presAssocID="{BF840A41-9983-41FF-BD40-B5868C4EBCF5}" presName="rootComposite3" presStyleCnt="0"/>
      <dgm:spPr/>
    </dgm:pt>
    <dgm:pt modelId="{B8FC569D-577E-4F7A-B4AA-77A9AC06D17E}" type="pres">
      <dgm:prSet presAssocID="{BF840A41-9983-41FF-BD40-B5868C4EBCF5}" presName="rootText3" presStyleLbl="asst1" presStyleIdx="1" presStyleCnt="2" custScaleX="333888" custScaleY="103976" custLinFactNeighborX="6759" custLinFactNeighborY="-4989">
        <dgm:presLayoutVars>
          <dgm:chPref val="3"/>
        </dgm:presLayoutVars>
      </dgm:prSet>
      <dgm:spPr/>
    </dgm:pt>
    <dgm:pt modelId="{8A3A97C0-A646-4E91-AF91-D9DD898D0DE6}" type="pres">
      <dgm:prSet presAssocID="{BF840A41-9983-41FF-BD40-B5868C4EBCF5}" presName="rootConnector3" presStyleLbl="asst1" presStyleIdx="1" presStyleCnt="2"/>
      <dgm:spPr/>
    </dgm:pt>
    <dgm:pt modelId="{02634853-F025-4FC1-97B7-12F1B9F934A1}" type="pres">
      <dgm:prSet presAssocID="{BF840A41-9983-41FF-BD40-B5868C4EBCF5}" presName="hierChild6" presStyleCnt="0"/>
      <dgm:spPr/>
    </dgm:pt>
    <dgm:pt modelId="{3944AAF3-C615-4C9C-9A09-5C79DA234ADE}" type="pres">
      <dgm:prSet presAssocID="{BF840A41-9983-41FF-BD40-B5868C4EBCF5}" presName="hierChild7" presStyleCnt="0"/>
      <dgm:spPr/>
    </dgm:pt>
  </dgm:ptLst>
  <dgm:cxnLst>
    <dgm:cxn modelId="{F4E9D707-DADC-44EF-A1B4-C6442C67BB33}" srcId="{C8B583A9-BDCE-4BD2-91DC-FF4943796483}" destId="{EF495A59-7D05-4070-A45B-3CB54BC59B42}" srcOrd="0" destOrd="0" parTransId="{0AB1DA5D-E224-4B3D-BDD1-931E6D0C70A3}" sibTransId="{968D88F5-85C0-458D-A3E9-86CF02B1EAAD}"/>
    <dgm:cxn modelId="{7FAF3710-ACDB-4500-AF7D-6444FBC6BD62}" srcId="{E833A090-B14F-412B-B502-0C8756CC065D}" destId="{C8B583A9-BDCE-4BD2-91DC-FF4943796483}" srcOrd="0" destOrd="0" parTransId="{A11AD4E0-3E35-4795-8673-B05D5006790E}" sibTransId="{D7C489D4-DEE7-4B60-A0A4-E0842A9CCA70}"/>
    <dgm:cxn modelId="{88058014-A301-49AF-910F-C186D42471B2}" srcId="{F406DDC7-A9F0-41D9-9815-86720F892A4A}" destId="{8843A5E4-AD35-44BB-882A-BB1031F4D4F1}" srcOrd="0" destOrd="0" parTransId="{CF9B5CBF-A9BB-4CFB-9CBB-03545E06E970}" sibTransId="{D23C0D08-8D4F-4920-95F4-51570BB02F99}"/>
    <dgm:cxn modelId="{B3218A15-3D85-4370-92A9-F66618D1E13A}" type="presOf" srcId="{E833A090-B14F-412B-B502-0C8756CC065D}" destId="{DD4F0AA2-51B7-4916-9DAC-62AFD6DF3B44}" srcOrd="0" destOrd="0" presId="urn:microsoft.com/office/officeart/2005/8/layout/orgChart1"/>
    <dgm:cxn modelId="{028CAD19-E23C-4BBA-8179-F92980AAC355}" type="presOf" srcId="{8843A5E4-AD35-44BB-882A-BB1031F4D4F1}" destId="{9C75957B-6C2D-480B-8402-5DFE09095230}" srcOrd="0" destOrd="0" presId="urn:microsoft.com/office/officeart/2005/8/layout/orgChart1"/>
    <dgm:cxn modelId="{58888220-02A2-4410-9C2F-F38E1F726D40}" type="presOf" srcId="{C8B583A9-BDCE-4BD2-91DC-FF4943796483}" destId="{67F84649-BF86-41A3-B6C9-FED640C9F778}" srcOrd="0" destOrd="0" presId="urn:microsoft.com/office/officeart/2005/8/layout/orgChart1"/>
    <dgm:cxn modelId="{5182EE34-D5FA-4A73-92C8-D6E130C1C318}" type="presOf" srcId="{134F9BC0-8E0E-4FEC-ADC2-AEA233E62E92}" destId="{828EE615-BFBC-487A-8989-846B191A3D1F}" srcOrd="0" destOrd="0" presId="urn:microsoft.com/office/officeart/2005/8/layout/orgChart1"/>
    <dgm:cxn modelId="{EDC59436-F712-4276-9D9E-5887D7C30B0E}" type="presOf" srcId="{67241EA6-F13E-48D1-8C25-2F06A8C2F6CB}" destId="{253143DA-DD2F-4615-9E15-1AF968E0AF99}" srcOrd="0" destOrd="0" presId="urn:microsoft.com/office/officeart/2005/8/layout/orgChart1"/>
    <dgm:cxn modelId="{C587FD69-9CE0-455B-98F5-B446D0A3A656}" type="presOf" srcId="{C3E5F3A5-638B-4CC6-8518-318C4CA26D18}" destId="{CAB437F7-D13D-4698-A487-2F81EAB65D8C}" srcOrd="1" destOrd="0" presId="urn:microsoft.com/office/officeart/2005/8/layout/orgChart1"/>
    <dgm:cxn modelId="{938D3E6A-71ED-4AE4-9D92-C05DFDDEBE89}" type="presOf" srcId="{9F91490A-85C6-4AB4-9C01-4B9E7CDCB043}" destId="{BA82F29E-E67F-4B63-866B-6DF1416D553A}" srcOrd="0" destOrd="0" presId="urn:microsoft.com/office/officeart/2005/8/layout/orgChart1"/>
    <dgm:cxn modelId="{27ECBA6E-F459-4E0B-9ED0-C0AFF6B8A4E0}" type="presOf" srcId="{3AB216F2-B61C-4BA5-9237-C13AEC0048A3}" destId="{1403AD10-BF2C-4A37-9FC7-93F9BE36D781}" srcOrd="0" destOrd="0" presId="urn:microsoft.com/office/officeart/2005/8/layout/orgChart1"/>
    <dgm:cxn modelId="{E2B15570-119C-40F0-8381-96917BEC84B4}" type="presOf" srcId="{EECEC9EA-5089-4DCC-82C7-E4BB0DDABF96}" destId="{9E13D424-FE96-40A9-88F4-8071B3DF371C}" srcOrd="0" destOrd="0" presId="urn:microsoft.com/office/officeart/2005/8/layout/orgChart1"/>
    <dgm:cxn modelId="{4F79857F-7353-4C29-91D9-991280D1D4B2}" srcId="{C8B583A9-BDCE-4BD2-91DC-FF4943796483}" destId="{BF840A41-9983-41FF-BD40-B5868C4EBCF5}" srcOrd="1" destOrd="0" parTransId="{67241EA6-F13E-48D1-8C25-2F06A8C2F6CB}" sibTransId="{4C6EC215-E9E6-4377-9111-A3CBCE87EC08}"/>
    <dgm:cxn modelId="{D3BB0781-A3CE-4AA8-9618-FA3DDB1A13C9}" type="presOf" srcId="{134F9BC0-8E0E-4FEC-ADC2-AEA233E62E92}" destId="{1B19466F-F0E3-4D0C-B77B-4245E048EAD0}" srcOrd="1" destOrd="0" presId="urn:microsoft.com/office/officeart/2005/8/layout/orgChart1"/>
    <dgm:cxn modelId="{993A588A-B57E-41A2-8E67-5E91E7855E3B}" srcId="{3AB216F2-B61C-4BA5-9237-C13AEC0048A3}" destId="{134F9BC0-8E0E-4FEC-ADC2-AEA233E62E92}" srcOrd="1" destOrd="0" parTransId="{5470BA83-8B58-4F4A-8F80-C5516D11970D}" sibTransId="{6FC13A9F-B6ED-4B36-AE12-9001C5993071}"/>
    <dgm:cxn modelId="{4B18618E-3720-413E-B577-D4DF7F3214AB}" type="presOf" srcId="{3CC33849-3161-444D-8403-AED288C84E2D}" destId="{92CA513E-6B58-4D4B-9328-E41218F61C1E}" srcOrd="0" destOrd="0" presId="urn:microsoft.com/office/officeart/2005/8/layout/orgChart1"/>
    <dgm:cxn modelId="{8CD8E28F-F855-4555-845C-30D14F97639C}" type="presOf" srcId="{8843A5E4-AD35-44BB-882A-BB1031F4D4F1}" destId="{B353B4B3-54AA-405A-98BA-F22690BF24BA}" srcOrd="1" destOrd="0" presId="urn:microsoft.com/office/officeart/2005/8/layout/orgChart1"/>
    <dgm:cxn modelId="{60A4859B-2366-45CD-A261-9EB9571F23A5}" type="presOf" srcId="{EF495A59-7D05-4070-A45B-3CB54BC59B42}" destId="{25E086CE-CCFE-4963-9AB9-C2D5C1CDFDFA}" srcOrd="1" destOrd="0" presId="urn:microsoft.com/office/officeart/2005/8/layout/orgChart1"/>
    <dgm:cxn modelId="{D7647B9C-E19A-4084-8F74-29D3889F6A86}" type="presOf" srcId="{F406DDC7-A9F0-41D9-9815-86720F892A4A}" destId="{41D04653-45BB-42A5-80F3-C24CA6599AD0}" srcOrd="1" destOrd="0" presId="urn:microsoft.com/office/officeart/2005/8/layout/orgChart1"/>
    <dgm:cxn modelId="{D6564D9F-BBEB-4C5C-A405-683BA7341015}" type="presOf" srcId="{F820EC60-11FF-457F-8475-96AB89F7B0CA}" destId="{C4555A7D-D406-4919-AC71-C4F22825DF60}" srcOrd="0" destOrd="0" presId="urn:microsoft.com/office/officeart/2005/8/layout/orgChart1"/>
    <dgm:cxn modelId="{842A53A6-8FDB-47CC-9069-4B514D42656F}" type="presOf" srcId="{F406DDC7-A9F0-41D9-9815-86720F892A4A}" destId="{24DF336A-E84B-419B-B276-B3DD014E24F0}" srcOrd="0" destOrd="0" presId="urn:microsoft.com/office/officeart/2005/8/layout/orgChart1"/>
    <dgm:cxn modelId="{4FFFEDAB-954A-482F-9C56-BECDE5955F3E}" type="presOf" srcId="{5470BA83-8B58-4F4A-8F80-C5516D11970D}" destId="{E5C27F8D-1287-458B-A049-3A1699F335A4}" srcOrd="0" destOrd="0" presId="urn:microsoft.com/office/officeart/2005/8/layout/orgChart1"/>
    <dgm:cxn modelId="{EDEAB3AC-C044-435D-8D22-AF9B747F789A}" type="presOf" srcId="{BF840A41-9983-41FF-BD40-B5868C4EBCF5}" destId="{B8FC569D-577E-4F7A-B4AA-77A9AC06D17E}" srcOrd="0" destOrd="0" presId="urn:microsoft.com/office/officeart/2005/8/layout/orgChart1"/>
    <dgm:cxn modelId="{2548E2AC-E746-4636-8B40-ED432902D354}" type="presOf" srcId="{EF495A59-7D05-4070-A45B-3CB54BC59B42}" destId="{5024C7B4-D408-4849-8FA5-CCC190013E4B}" srcOrd="0" destOrd="0" presId="urn:microsoft.com/office/officeart/2005/8/layout/orgChart1"/>
    <dgm:cxn modelId="{E19E02B9-FCA4-4923-B51D-CE8BE32F4C8D}" type="presOf" srcId="{0AB1DA5D-E224-4B3D-BDD1-931E6D0C70A3}" destId="{EB3F7E00-633F-4D9B-A2F6-306926B4E112}" srcOrd="0" destOrd="0" presId="urn:microsoft.com/office/officeart/2005/8/layout/orgChart1"/>
    <dgm:cxn modelId="{287048BB-68FE-4BDF-8AD3-5701C1C253DF}" type="presOf" srcId="{CF9B5CBF-A9BB-4CFB-9CBB-03545E06E970}" destId="{18FCF1F5-0DDF-40CE-910B-6C465C1914F4}" srcOrd="0" destOrd="0" presId="urn:microsoft.com/office/officeart/2005/8/layout/orgChart1"/>
    <dgm:cxn modelId="{A7134EBC-B676-48D1-8357-719017633B5C}" type="presOf" srcId="{C8B583A9-BDCE-4BD2-91DC-FF4943796483}" destId="{F7CE5168-C3ED-4664-B7CF-BAA75AE033F0}" srcOrd="1" destOrd="0" presId="urn:microsoft.com/office/officeart/2005/8/layout/orgChart1"/>
    <dgm:cxn modelId="{34E227C2-FD03-4D80-AB2B-BC1A49B70590}" srcId="{F406DDC7-A9F0-41D9-9815-86720F892A4A}" destId="{3AB216F2-B61C-4BA5-9237-C13AEC0048A3}" srcOrd="1" destOrd="0" parTransId="{3CC33849-3161-444D-8403-AED288C84E2D}" sibTransId="{3E297402-0B7A-4D9A-BF08-A77AFEE0B677}"/>
    <dgm:cxn modelId="{8BFA1FC9-CB77-4370-9EFA-6CA16B02C83D}" type="presOf" srcId="{3AB216F2-B61C-4BA5-9237-C13AEC0048A3}" destId="{DADC6299-3F32-4A25-9FD2-2D19451DA61E}" srcOrd="1" destOrd="0" presId="urn:microsoft.com/office/officeart/2005/8/layout/orgChart1"/>
    <dgm:cxn modelId="{8E096FCC-461A-45E5-B150-CAD1DFDA994D}" type="presOf" srcId="{BF840A41-9983-41FF-BD40-B5868C4EBCF5}" destId="{8A3A97C0-A646-4E91-AF91-D9DD898D0DE6}" srcOrd="1" destOrd="0" presId="urn:microsoft.com/office/officeart/2005/8/layout/orgChart1"/>
    <dgm:cxn modelId="{A656EDCD-FEBA-45B0-BE5D-8B2B099A08AF}" srcId="{3AB216F2-B61C-4BA5-9237-C13AEC0048A3}" destId="{C3E5F3A5-638B-4CC6-8518-318C4CA26D18}" srcOrd="0" destOrd="0" parTransId="{F4E255C2-A39B-4E4E-A765-E988441FD600}" sibTransId="{974D33D9-DF93-49AE-A859-E3E8BC4063C1}"/>
    <dgm:cxn modelId="{8D825DCE-31C9-464B-B93A-97E4D04F41D7}" srcId="{C8B583A9-BDCE-4BD2-91DC-FF4943796483}" destId="{F406DDC7-A9F0-41D9-9815-86720F892A4A}" srcOrd="2" destOrd="0" parTransId="{EECEC9EA-5089-4DCC-82C7-E4BB0DDABF96}" sibTransId="{372344FA-C8EC-43C6-9054-EA173AC5CA35}"/>
    <dgm:cxn modelId="{F9E924D1-4DB5-4CA6-9790-0DDBD71B8576}" type="presOf" srcId="{F4E255C2-A39B-4E4E-A765-E988441FD600}" destId="{EA772DC4-8BE4-4A89-B250-D48F9B464CCA}" srcOrd="0" destOrd="0" presId="urn:microsoft.com/office/officeart/2005/8/layout/orgChart1"/>
    <dgm:cxn modelId="{4788DFDA-D381-459D-8B2D-8E22BCEA7F42}" srcId="{3AB216F2-B61C-4BA5-9237-C13AEC0048A3}" destId="{F820EC60-11FF-457F-8475-96AB89F7B0CA}" srcOrd="2" destOrd="0" parTransId="{9F91490A-85C6-4AB4-9C01-4B9E7CDCB043}" sibTransId="{6F245890-4809-4241-B7E9-69BA8A5D8D7B}"/>
    <dgm:cxn modelId="{B7718FDF-1235-4A38-B731-BAE6482BB07C}" type="presOf" srcId="{C3E5F3A5-638B-4CC6-8518-318C4CA26D18}" destId="{CF31089A-C07E-4316-8AA8-C924506EB448}" srcOrd="0" destOrd="0" presId="urn:microsoft.com/office/officeart/2005/8/layout/orgChart1"/>
    <dgm:cxn modelId="{68A646E5-43AC-4C6F-B6E3-7866F2FC5730}" type="presOf" srcId="{F820EC60-11FF-457F-8475-96AB89F7B0CA}" destId="{DFCC3A86-21C6-4D39-9F29-92DF27FE9AB4}" srcOrd="1" destOrd="0" presId="urn:microsoft.com/office/officeart/2005/8/layout/orgChart1"/>
    <dgm:cxn modelId="{D6DF0591-256E-4B89-8CFF-8B928EA909EC}" type="presParOf" srcId="{DD4F0AA2-51B7-4916-9DAC-62AFD6DF3B44}" destId="{C428993A-3CBB-435A-B7A0-569A5AA97421}" srcOrd="0" destOrd="0" presId="urn:microsoft.com/office/officeart/2005/8/layout/orgChart1"/>
    <dgm:cxn modelId="{09F401C4-4C9B-47C4-8E93-39DE8BA30CBA}" type="presParOf" srcId="{C428993A-3CBB-435A-B7A0-569A5AA97421}" destId="{A3724A82-607D-4B81-9B32-0596893D8F35}" srcOrd="0" destOrd="0" presId="urn:microsoft.com/office/officeart/2005/8/layout/orgChart1"/>
    <dgm:cxn modelId="{57BEE32F-1D6F-4A17-834E-51BC6BE691A9}" type="presParOf" srcId="{A3724A82-607D-4B81-9B32-0596893D8F35}" destId="{67F84649-BF86-41A3-B6C9-FED640C9F778}" srcOrd="0" destOrd="0" presId="urn:microsoft.com/office/officeart/2005/8/layout/orgChart1"/>
    <dgm:cxn modelId="{84AD6AD4-08C9-4031-91B1-E48007365D79}" type="presParOf" srcId="{A3724A82-607D-4B81-9B32-0596893D8F35}" destId="{F7CE5168-C3ED-4664-B7CF-BAA75AE033F0}" srcOrd="1" destOrd="0" presId="urn:microsoft.com/office/officeart/2005/8/layout/orgChart1"/>
    <dgm:cxn modelId="{B57B014D-64A2-457B-AFF8-176A8D571793}" type="presParOf" srcId="{C428993A-3CBB-435A-B7A0-569A5AA97421}" destId="{1D654CB3-A504-4C96-BA0F-57D58C08F674}" srcOrd="1" destOrd="0" presId="urn:microsoft.com/office/officeart/2005/8/layout/orgChart1"/>
    <dgm:cxn modelId="{370E1D89-CC2A-43D0-963B-581DD3EB30FF}" type="presParOf" srcId="{1D654CB3-A504-4C96-BA0F-57D58C08F674}" destId="{9E13D424-FE96-40A9-88F4-8071B3DF371C}" srcOrd="0" destOrd="0" presId="urn:microsoft.com/office/officeart/2005/8/layout/orgChart1"/>
    <dgm:cxn modelId="{1073B09E-55A6-4BBC-B3AE-271BFA8459CA}" type="presParOf" srcId="{1D654CB3-A504-4C96-BA0F-57D58C08F674}" destId="{53BF08B0-09A7-46AD-B2D1-1E5CA8EB2A69}" srcOrd="1" destOrd="0" presId="urn:microsoft.com/office/officeart/2005/8/layout/orgChart1"/>
    <dgm:cxn modelId="{C6C3874C-BD37-426C-9B9A-5A4C1750971F}" type="presParOf" srcId="{53BF08B0-09A7-46AD-B2D1-1E5CA8EB2A69}" destId="{18D90CFE-4A4E-4771-B973-12728873B2E4}" srcOrd="0" destOrd="0" presId="urn:microsoft.com/office/officeart/2005/8/layout/orgChart1"/>
    <dgm:cxn modelId="{B61FB366-9E8E-4CD4-92E2-99834F735A71}" type="presParOf" srcId="{18D90CFE-4A4E-4771-B973-12728873B2E4}" destId="{24DF336A-E84B-419B-B276-B3DD014E24F0}" srcOrd="0" destOrd="0" presId="urn:microsoft.com/office/officeart/2005/8/layout/orgChart1"/>
    <dgm:cxn modelId="{3728C714-CF6A-43D7-AE1E-C845DA19533C}" type="presParOf" srcId="{18D90CFE-4A4E-4771-B973-12728873B2E4}" destId="{41D04653-45BB-42A5-80F3-C24CA6599AD0}" srcOrd="1" destOrd="0" presId="urn:microsoft.com/office/officeart/2005/8/layout/orgChart1"/>
    <dgm:cxn modelId="{8C31CD9A-B7FB-4B57-8725-B14940973E8D}" type="presParOf" srcId="{53BF08B0-09A7-46AD-B2D1-1E5CA8EB2A69}" destId="{0C8F0C29-12B2-48C2-9911-F73892B39C46}" srcOrd="1" destOrd="0" presId="urn:microsoft.com/office/officeart/2005/8/layout/orgChart1"/>
    <dgm:cxn modelId="{A2F3A2C8-A23A-40AE-8DF0-960DF016EB2A}" type="presParOf" srcId="{0C8F0C29-12B2-48C2-9911-F73892B39C46}" destId="{18FCF1F5-0DDF-40CE-910B-6C465C1914F4}" srcOrd="0" destOrd="0" presId="urn:microsoft.com/office/officeart/2005/8/layout/orgChart1"/>
    <dgm:cxn modelId="{02259F30-A72B-4336-B346-C1063C5FAB8F}" type="presParOf" srcId="{0C8F0C29-12B2-48C2-9911-F73892B39C46}" destId="{5093D0AD-5ECA-4D82-90C1-5531C0E283BB}" srcOrd="1" destOrd="0" presId="urn:microsoft.com/office/officeart/2005/8/layout/orgChart1"/>
    <dgm:cxn modelId="{9A4235AB-98FF-495B-A431-09AF5236556D}" type="presParOf" srcId="{5093D0AD-5ECA-4D82-90C1-5531C0E283BB}" destId="{D961EFD7-32DE-4D25-92EC-0726AD13B1ED}" srcOrd="0" destOrd="0" presId="urn:microsoft.com/office/officeart/2005/8/layout/orgChart1"/>
    <dgm:cxn modelId="{923F08B4-1BF5-45C1-B6C9-C1C9F71EF743}" type="presParOf" srcId="{D961EFD7-32DE-4D25-92EC-0726AD13B1ED}" destId="{9C75957B-6C2D-480B-8402-5DFE09095230}" srcOrd="0" destOrd="0" presId="urn:microsoft.com/office/officeart/2005/8/layout/orgChart1"/>
    <dgm:cxn modelId="{45CE2BB5-DABA-4C0D-8059-691B898DA2AA}" type="presParOf" srcId="{D961EFD7-32DE-4D25-92EC-0726AD13B1ED}" destId="{B353B4B3-54AA-405A-98BA-F22690BF24BA}" srcOrd="1" destOrd="0" presId="urn:microsoft.com/office/officeart/2005/8/layout/orgChart1"/>
    <dgm:cxn modelId="{C2475671-D7EE-49C9-BD1E-3C5ACBEB3D1C}" type="presParOf" srcId="{5093D0AD-5ECA-4D82-90C1-5531C0E283BB}" destId="{99B98C0B-C726-4ED2-A32D-99910D0E4421}" srcOrd="1" destOrd="0" presId="urn:microsoft.com/office/officeart/2005/8/layout/orgChart1"/>
    <dgm:cxn modelId="{8100E569-2B46-4B24-AA29-D68D6B6C7732}" type="presParOf" srcId="{5093D0AD-5ECA-4D82-90C1-5531C0E283BB}" destId="{29FDF51B-E637-4303-8CB2-26568CDC0379}" srcOrd="2" destOrd="0" presId="urn:microsoft.com/office/officeart/2005/8/layout/orgChart1"/>
    <dgm:cxn modelId="{E2DE0C4D-0E07-4BCC-8D50-75F6274C6747}" type="presParOf" srcId="{0C8F0C29-12B2-48C2-9911-F73892B39C46}" destId="{92CA513E-6B58-4D4B-9328-E41218F61C1E}" srcOrd="2" destOrd="0" presId="urn:microsoft.com/office/officeart/2005/8/layout/orgChart1"/>
    <dgm:cxn modelId="{C6C426BA-7464-4AD6-8074-3AF41676391B}" type="presParOf" srcId="{0C8F0C29-12B2-48C2-9911-F73892B39C46}" destId="{403EA8F1-D525-48C4-8204-D4E538654F2F}" srcOrd="3" destOrd="0" presId="urn:microsoft.com/office/officeart/2005/8/layout/orgChart1"/>
    <dgm:cxn modelId="{249B6BAB-BE16-4525-98DB-FE16A4546B46}" type="presParOf" srcId="{403EA8F1-D525-48C4-8204-D4E538654F2F}" destId="{B148D6CF-03C5-4EA9-81B7-74A27DEF2D43}" srcOrd="0" destOrd="0" presId="urn:microsoft.com/office/officeart/2005/8/layout/orgChart1"/>
    <dgm:cxn modelId="{BBF6D095-9888-469A-97DE-27CF3B7B68EF}" type="presParOf" srcId="{B148D6CF-03C5-4EA9-81B7-74A27DEF2D43}" destId="{1403AD10-BF2C-4A37-9FC7-93F9BE36D781}" srcOrd="0" destOrd="0" presId="urn:microsoft.com/office/officeart/2005/8/layout/orgChart1"/>
    <dgm:cxn modelId="{FF9A29CE-DB32-415C-9E74-C267F9A10C5A}" type="presParOf" srcId="{B148D6CF-03C5-4EA9-81B7-74A27DEF2D43}" destId="{DADC6299-3F32-4A25-9FD2-2D19451DA61E}" srcOrd="1" destOrd="0" presId="urn:microsoft.com/office/officeart/2005/8/layout/orgChart1"/>
    <dgm:cxn modelId="{EB9B7399-9516-425F-986D-62410D97B0C4}" type="presParOf" srcId="{403EA8F1-D525-48C4-8204-D4E538654F2F}" destId="{FE88AC48-AAF3-4391-81C1-AC7979C0361F}" srcOrd="1" destOrd="0" presId="urn:microsoft.com/office/officeart/2005/8/layout/orgChart1"/>
    <dgm:cxn modelId="{796C96B1-2DFD-49A5-9FA8-342CD1BFB0CB}" type="presParOf" srcId="{FE88AC48-AAF3-4391-81C1-AC7979C0361F}" destId="{EA772DC4-8BE4-4A89-B250-D48F9B464CCA}" srcOrd="0" destOrd="0" presId="urn:microsoft.com/office/officeart/2005/8/layout/orgChart1"/>
    <dgm:cxn modelId="{27E4FD68-5569-42B2-B2CD-5A0BFDECA594}" type="presParOf" srcId="{FE88AC48-AAF3-4391-81C1-AC7979C0361F}" destId="{C1A57737-583F-4CDD-AC59-CF6D8232C3B5}" srcOrd="1" destOrd="0" presId="urn:microsoft.com/office/officeart/2005/8/layout/orgChart1"/>
    <dgm:cxn modelId="{61C6DA37-DD0A-4D05-AF02-8720AA85085E}" type="presParOf" srcId="{C1A57737-583F-4CDD-AC59-CF6D8232C3B5}" destId="{585AB0E6-600E-4EA3-B7E8-5BF68E1C5438}" srcOrd="0" destOrd="0" presId="urn:microsoft.com/office/officeart/2005/8/layout/orgChart1"/>
    <dgm:cxn modelId="{8640B7C1-567A-4EA7-B392-27EC86A3FA80}" type="presParOf" srcId="{585AB0E6-600E-4EA3-B7E8-5BF68E1C5438}" destId="{CF31089A-C07E-4316-8AA8-C924506EB448}" srcOrd="0" destOrd="0" presId="urn:microsoft.com/office/officeart/2005/8/layout/orgChart1"/>
    <dgm:cxn modelId="{24858CDC-18C9-43B0-B0D3-38FD265791FF}" type="presParOf" srcId="{585AB0E6-600E-4EA3-B7E8-5BF68E1C5438}" destId="{CAB437F7-D13D-4698-A487-2F81EAB65D8C}" srcOrd="1" destOrd="0" presId="urn:microsoft.com/office/officeart/2005/8/layout/orgChart1"/>
    <dgm:cxn modelId="{A562AD6A-C9B1-4433-B193-CB5E4E07FD51}" type="presParOf" srcId="{C1A57737-583F-4CDD-AC59-CF6D8232C3B5}" destId="{8C751BF7-A64B-4FE6-8647-4A902F365891}" srcOrd="1" destOrd="0" presId="urn:microsoft.com/office/officeart/2005/8/layout/orgChart1"/>
    <dgm:cxn modelId="{30EE8B4E-563E-4D34-8A6A-979BA7B1ED57}" type="presParOf" srcId="{C1A57737-583F-4CDD-AC59-CF6D8232C3B5}" destId="{2466D4E3-D0EC-4356-A286-9F2A3BDA696F}" srcOrd="2" destOrd="0" presId="urn:microsoft.com/office/officeart/2005/8/layout/orgChart1"/>
    <dgm:cxn modelId="{290E3A85-BD64-4644-B7C8-14AA16EEBDBB}" type="presParOf" srcId="{FE88AC48-AAF3-4391-81C1-AC7979C0361F}" destId="{E5C27F8D-1287-458B-A049-3A1699F335A4}" srcOrd="2" destOrd="0" presId="urn:microsoft.com/office/officeart/2005/8/layout/orgChart1"/>
    <dgm:cxn modelId="{FD0EDD3A-1F3C-4733-801A-F792FCEBFCA7}" type="presParOf" srcId="{FE88AC48-AAF3-4391-81C1-AC7979C0361F}" destId="{ABFCD7F2-E126-4527-8ED9-1DA5F7876ABB}" srcOrd="3" destOrd="0" presId="urn:microsoft.com/office/officeart/2005/8/layout/orgChart1"/>
    <dgm:cxn modelId="{38814EC2-0AD3-4B50-847B-3DD481D305F7}" type="presParOf" srcId="{ABFCD7F2-E126-4527-8ED9-1DA5F7876ABB}" destId="{DA56936B-C6BB-409E-9383-65AD460F21D5}" srcOrd="0" destOrd="0" presId="urn:microsoft.com/office/officeart/2005/8/layout/orgChart1"/>
    <dgm:cxn modelId="{E5743D62-8A3B-4EE4-A570-A06BE93C9A06}" type="presParOf" srcId="{DA56936B-C6BB-409E-9383-65AD460F21D5}" destId="{828EE615-BFBC-487A-8989-846B191A3D1F}" srcOrd="0" destOrd="0" presId="urn:microsoft.com/office/officeart/2005/8/layout/orgChart1"/>
    <dgm:cxn modelId="{B48998C5-FF4D-4753-B63B-FE6898107A3F}" type="presParOf" srcId="{DA56936B-C6BB-409E-9383-65AD460F21D5}" destId="{1B19466F-F0E3-4D0C-B77B-4245E048EAD0}" srcOrd="1" destOrd="0" presId="urn:microsoft.com/office/officeart/2005/8/layout/orgChart1"/>
    <dgm:cxn modelId="{356AEC63-D528-494F-93CB-C56102FCE216}" type="presParOf" srcId="{ABFCD7F2-E126-4527-8ED9-1DA5F7876ABB}" destId="{8D759130-236E-4A1A-B730-4F4145B98D3D}" srcOrd="1" destOrd="0" presId="urn:microsoft.com/office/officeart/2005/8/layout/orgChart1"/>
    <dgm:cxn modelId="{A8ADA8A9-7B0B-4D87-9F61-E6DECC1EDF13}" type="presParOf" srcId="{ABFCD7F2-E126-4527-8ED9-1DA5F7876ABB}" destId="{1D2DD672-2E26-463A-B049-7A3E33FA0DF3}" srcOrd="2" destOrd="0" presId="urn:microsoft.com/office/officeart/2005/8/layout/orgChart1"/>
    <dgm:cxn modelId="{C4A0167A-2FEB-4986-AF11-33B6EFD73786}" type="presParOf" srcId="{FE88AC48-AAF3-4391-81C1-AC7979C0361F}" destId="{BA82F29E-E67F-4B63-866B-6DF1416D553A}" srcOrd="4" destOrd="0" presId="urn:microsoft.com/office/officeart/2005/8/layout/orgChart1"/>
    <dgm:cxn modelId="{AF30D250-2201-4DEF-91B4-FCC4A9E08CD7}" type="presParOf" srcId="{FE88AC48-AAF3-4391-81C1-AC7979C0361F}" destId="{44A7DBD6-BF85-4A20-938B-44C37E158EAC}" srcOrd="5" destOrd="0" presId="urn:microsoft.com/office/officeart/2005/8/layout/orgChart1"/>
    <dgm:cxn modelId="{79A21335-4A8E-4173-A979-758B6B263A2C}" type="presParOf" srcId="{44A7DBD6-BF85-4A20-938B-44C37E158EAC}" destId="{60D975EE-103A-4273-9260-94580E502E0E}" srcOrd="0" destOrd="0" presId="urn:microsoft.com/office/officeart/2005/8/layout/orgChart1"/>
    <dgm:cxn modelId="{8EEF1B8A-31FD-49EB-B961-F5466FB1A51D}" type="presParOf" srcId="{60D975EE-103A-4273-9260-94580E502E0E}" destId="{C4555A7D-D406-4919-AC71-C4F22825DF60}" srcOrd="0" destOrd="0" presId="urn:microsoft.com/office/officeart/2005/8/layout/orgChart1"/>
    <dgm:cxn modelId="{9C205B0A-8F0B-49C4-9086-CE5C658476EF}" type="presParOf" srcId="{60D975EE-103A-4273-9260-94580E502E0E}" destId="{DFCC3A86-21C6-4D39-9F29-92DF27FE9AB4}" srcOrd="1" destOrd="0" presId="urn:microsoft.com/office/officeart/2005/8/layout/orgChart1"/>
    <dgm:cxn modelId="{E7A3BDE0-95C1-4BF5-9D64-5841929FA14B}" type="presParOf" srcId="{44A7DBD6-BF85-4A20-938B-44C37E158EAC}" destId="{8CD77134-EEC5-44C6-822F-EBF3B07DF3B3}" srcOrd="1" destOrd="0" presId="urn:microsoft.com/office/officeart/2005/8/layout/orgChart1"/>
    <dgm:cxn modelId="{0B0C3BEA-19EC-4FD6-AFBB-E7B59F684327}" type="presParOf" srcId="{44A7DBD6-BF85-4A20-938B-44C37E158EAC}" destId="{D2BB1B4F-396A-4EEE-8FEF-C5A29FD96FD8}" srcOrd="2" destOrd="0" presId="urn:microsoft.com/office/officeart/2005/8/layout/orgChart1"/>
    <dgm:cxn modelId="{5424431E-F87E-4CD4-9E02-07CDE80CC9F0}" type="presParOf" srcId="{403EA8F1-D525-48C4-8204-D4E538654F2F}" destId="{A004B6B9-0A8C-468E-A551-BFDA7BE1B9ED}" srcOrd="2" destOrd="0" presId="urn:microsoft.com/office/officeart/2005/8/layout/orgChart1"/>
    <dgm:cxn modelId="{EC20310D-D7E2-44FC-8FBA-4872CECA4DE7}" type="presParOf" srcId="{53BF08B0-09A7-46AD-B2D1-1E5CA8EB2A69}" destId="{A6DECB3C-7686-46D7-8FF6-FA6C2D6A5E3C}" srcOrd="2" destOrd="0" presId="urn:microsoft.com/office/officeart/2005/8/layout/orgChart1"/>
    <dgm:cxn modelId="{87E46C0F-32D5-4318-A078-B57C02EAA632}" type="presParOf" srcId="{C428993A-3CBB-435A-B7A0-569A5AA97421}" destId="{AFD2A74F-123C-44D3-BEF8-1E0F786E2882}" srcOrd="2" destOrd="0" presId="urn:microsoft.com/office/officeart/2005/8/layout/orgChart1"/>
    <dgm:cxn modelId="{77A7813C-E442-4589-AF51-777FF808A07E}" type="presParOf" srcId="{AFD2A74F-123C-44D3-BEF8-1E0F786E2882}" destId="{EB3F7E00-633F-4D9B-A2F6-306926B4E112}" srcOrd="0" destOrd="0" presId="urn:microsoft.com/office/officeart/2005/8/layout/orgChart1"/>
    <dgm:cxn modelId="{67635061-19A4-4F91-847D-D4369FFE8EB2}" type="presParOf" srcId="{AFD2A74F-123C-44D3-BEF8-1E0F786E2882}" destId="{F5A65E2A-AA2B-460A-B176-E1E0B8FDD73B}" srcOrd="1" destOrd="0" presId="urn:microsoft.com/office/officeart/2005/8/layout/orgChart1"/>
    <dgm:cxn modelId="{F564D479-1FCB-48DF-8ACE-56BBC45B107F}" type="presParOf" srcId="{F5A65E2A-AA2B-460A-B176-E1E0B8FDD73B}" destId="{3C2B9D07-FA52-473B-A954-6AEC1ED7B742}" srcOrd="0" destOrd="0" presId="urn:microsoft.com/office/officeart/2005/8/layout/orgChart1"/>
    <dgm:cxn modelId="{40BD1C74-D4EB-4275-BF9D-22A2C3231B82}" type="presParOf" srcId="{3C2B9D07-FA52-473B-A954-6AEC1ED7B742}" destId="{5024C7B4-D408-4849-8FA5-CCC190013E4B}" srcOrd="0" destOrd="0" presId="urn:microsoft.com/office/officeart/2005/8/layout/orgChart1"/>
    <dgm:cxn modelId="{27FB97E3-2B14-42C1-B3FF-E432CC4D3FCF}" type="presParOf" srcId="{3C2B9D07-FA52-473B-A954-6AEC1ED7B742}" destId="{25E086CE-CCFE-4963-9AB9-C2D5C1CDFDFA}" srcOrd="1" destOrd="0" presId="urn:microsoft.com/office/officeart/2005/8/layout/orgChart1"/>
    <dgm:cxn modelId="{532375ED-A36B-4C55-BF1D-E8CB53BE2DBB}" type="presParOf" srcId="{F5A65E2A-AA2B-460A-B176-E1E0B8FDD73B}" destId="{8DDD7A16-F5A1-4CFB-8F32-731BB620DB32}" srcOrd="1" destOrd="0" presId="urn:microsoft.com/office/officeart/2005/8/layout/orgChart1"/>
    <dgm:cxn modelId="{054B18F6-C47D-41D1-972C-F74529045EDD}" type="presParOf" srcId="{F5A65E2A-AA2B-460A-B176-E1E0B8FDD73B}" destId="{20931673-893D-4357-BA2D-4ED67D4E33D9}" srcOrd="2" destOrd="0" presId="urn:microsoft.com/office/officeart/2005/8/layout/orgChart1"/>
    <dgm:cxn modelId="{A87759B2-D27C-4DC9-8334-ECFCA30F1B28}" type="presParOf" srcId="{AFD2A74F-123C-44D3-BEF8-1E0F786E2882}" destId="{253143DA-DD2F-4615-9E15-1AF968E0AF99}" srcOrd="2" destOrd="0" presId="urn:microsoft.com/office/officeart/2005/8/layout/orgChart1"/>
    <dgm:cxn modelId="{B805A272-8FC1-4275-B8B2-392582C2560D}" type="presParOf" srcId="{AFD2A74F-123C-44D3-BEF8-1E0F786E2882}" destId="{8D607A28-8716-4C52-A959-CC20719EDD46}" srcOrd="3" destOrd="0" presId="urn:microsoft.com/office/officeart/2005/8/layout/orgChart1"/>
    <dgm:cxn modelId="{C8AC4F0B-9088-4A17-BC53-FD8EF32CB47D}" type="presParOf" srcId="{8D607A28-8716-4C52-A959-CC20719EDD46}" destId="{69304E37-CF45-446C-921A-CA1C7907F738}" srcOrd="0" destOrd="0" presId="urn:microsoft.com/office/officeart/2005/8/layout/orgChart1"/>
    <dgm:cxn modelId="{25D12150-15BD-4B82-95ED-CFC7C1CE7C39}" type="presParOf" srcId="{69304E37-CF45-446C-921A-CA1C7907F738}" destId="{B8FC569D-577E-4F7A-B4AA-77A9AC06D17E}" srcOrd="0" destOrd="0" presId="urn:microsoft.com/office/officeart/2005/8/layout/orgChart1"/>
    <dgm:cxn modelId="{9BC06808-A8C4-4C0D-AC51-B894DF3D9380}" type="presParOf" srcId="{69304E37-CF45-446C-921A-CA1C7907F738}" destId="{8A3A97C0-A646-4E91-AF91-D9DD898D0DE6}" srcOrd="1" destOrd="0" presId="urn:microsoft.com/office/officeart/2005/8/layout/orgChart1"/>
    <dgm:cxn modelId="{E83B1236-9612-43B2-8EC9-2724651DC44C}" type="presParOf" srcId="{8D607A28-8716-4C52-A959-CC20719EDD46}" destId="{02634853-F025-4FC1-97B7-12F1B9F934A1}" srcOrd="1" destOrd="0" presId="urn:microsoft.com/office/officeart/2005/8/layout/orgChart1"/>
    <dgm:cxn modelId="{44D9702A-A46F-4225-96EC-025413FD2FA5}" type="presParOf" srcId="{8D607A28-8716-4C52-A959-CC20719EDD46}" destId="{3944AAF3-C615-4C9C-9A09-5C79DA234A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CD5AA1-8644-4ED4-8591-9D89DC7E790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18836237-8F1E-4C0C-BD8E-B3DED5045AD1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Budget Cycle Kick Off</a:t>
          </a:r>
        </a:p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Launch of CACB</a:t>
          </a:r>
        </a:p>
      </dgm:t>
    </dgm:pt>
    <dgm:pt modelId="{54413CFB-F41E-4A77-B02A-224417DB4ED0}" type="parTrans" cxnId="{EFFF621D-1337-4D3E-910B-FCC449E4D727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25C21BD8-8592-4E9A-B540-47ED99871AA7}" type="sibTrans" cxnId="{EFFF621D-1337-4D3E-910B-FCC449E4D727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B9F50B3C-A399-44D9-97AB-3BCF4AF147D7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Governor’s Budget Released </a:t>
          </a:r>
        </a:p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Initial Global Budget Assumptions</a:t>
          </a:r>
        </a:p>
      </dgm:t>
    </dgm:pt>
    <dgm:pt modelId="{8CB14E41-E2F4-4038-B384-8358DD9CEAD7}" type="parTrans" cxnId="{8C7E38C6-48D1-4BB0-9500-E329AB33E6A1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68532D25-8C01-48A8-827C-39F263C277EC}" type="sibTrans" cxnId="{8C7E38C6-48D1-4BB0-9500-E329AB33E6A1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EE770C86-8806-4D57-BA3E-52A85607385E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Joint Budget Committee Briefing</a:t>
          </a:r>
        </a:p>
      </dgm:t>
    </dgm:pt>
    <dgm:pt modelId="{72396CF3-0AF5-4530-B5F2-08C050604A8A}" type="parTrans" cxnId="{E6FCF073-43DD-484A-861F-1911BB43687D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9C78A941-9AE7-4202-A191-335690E6D282}" type="sibTrans" cxnId="{E6FCF073-43DD-484A-861F-1911BB43687D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55A64BB2-96A2-463C-8518-229FFF928FA7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Joint Budget Committee Hearing</a:t>
          </a:r>
        </a:p>
      </dgm:t>
    </dgm:pt>
    <dgm:pt modelId="{5C4CB9C9-0869-4ABC-ADEB-047B19A8B878}" type="parTrans" cxnId="{AAB0DB75-F58A-4CA9-8E16-4450DF20EB58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C50EC503-4BF8-47B2-B127-8B919CF7E956}" type="sibTrans" cxnId="{AAB0DB75-F58A-4CA9-8E16-4450DF20EB58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284B52CC-8E1B-43AF-9793-151D3A2911C3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Board Of Regents Review Tuition, Fee, Comp</a:t>
          </a:r>
        </a:p>
      </dgm:t>
    </dgm:pt>
    <dgm:pt modelId="{566EE5D3-2602-4A1D-9F5E-B7F2616339CC}" type="parTrans" cxnId="{864A2290-76FF-4C04-82A8-880C69D5812E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F4599E19-0FF4-48DB-83E4-2CA0B0000ED4}" type="sibTrans" cxnId="{864A2290-76FF-4C04-82A8-880C69D5812E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6E521766-071A-4D65-AD3B-E36AD447757D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Joint Budget Committee Figure Setting</a:t>
          </a:r>
        </a:p>
      </dgm:t>
    </dgm:pt>
    <dgm:pt modelId="{6C288420-B70E-4AAE-A41C-005F7C337609}" type="parTrans" cxnId="{70544B6B-4D59-4DDA-B476-729C01E4A196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53AD2ED4-0416-4AF4-80E5-4AEED6B76A3C}" type="sibTrans" cxnId="{70544B6B-4D59-4DDA-B476-729C01E4A196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0551BF53-1383-40C6-AF83-C86D9190CE60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Long Bill Finalized</a:t>
          </a:r>
        </a:p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Board Of Regents Vote Tuition, Fee, Comp</a:t>
          </a:r>
        </a:p>
      </dgm:t>
    </dgm:pt>
    <dgm:pt modelId="{53A4D6B1-6453-4308-A015-F461C8D59EE2}" type="parTrans" cxnId="{44716A4B-FEF5-4E1A-AB41-D2A84C4300E2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49AA47D2-F110-422F-B879-C9E362A7EAC3}" type="sibTrans" cxnId="{44716A4B-FEF5-4E1A-AB41-D2A84C4300E2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9B6B0EBF-F6D5-4C37-8D95-730D15E55A15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CACB Reviews Final Budget Allocation Proposals</a:t>
          </a:r>
        </a:p>
      </dgm:t>
    </dgm:pt>
    <dgm:pt modelId="{25B61C93-1363-4DB1-AF0F-B34F924E85CF}" type="parTrans" cxnId="{A1A40B8E-3C67-4C18-998F-23EA20C327C3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D72D5DF8-C0FA-4A2C-B49B-D16C11228E56}" type="sibTrans" cxnId="{A1A40B8E-3C67-4C18-998F-23EA20C327C3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922430F9-56ED-4D93-9346-40809860ACE3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Board of Regents Vote on Budget</a:t>
          </a:r>
        </a:p>
        <a:p>
          <a:endParaRPr lang="en-US" sz="1200" dirty="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A9C364D4-0F0E-4501-BA73-690074128F03}" type="parTrans" cxnId="{0F8DE805-FFBB-4CCC-BCBD-4411614E4CAF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58E5C0A6-7E2C-415D-9BA5-338642BFA501}" type="sibTrans" cxnId="{0F8DE805-FFBB-4CCC-BCBD-4411614E4CAF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1C795C49-41E4-4DFC-91E3-EF6FF14968A6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 </a:t>
          </a:r>
        </a:p>
      </dgm:t>
    </dgm:pt>
    <dgm:pt modelId="{6BE5459B-5BBB-49A9-A842-3BF503B5862D}" type="parTrans" cxnId="{5AAC9D4A-00ED-4D8B-914B-0854ADC8F3A9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4D44EBB5-4B7D-4DFF-A206-253A68FBADA5}" type="sibTrans" cxnId="{5AAC9D4A-00ED-4D8B-914B-0854ADC8F3A9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7CCBC61D-F6C8-46C8-889F-2F1A0E14796F}" type="pres">
      <dgm:prSet presAssocID="{B0CD5AA1-8644-4ED4-8591-9D89DC7E7908}" presName="Name0" presStyleCnt="0">
        <dgm:presLayoutVars>
          <dgm:dir/>
          <dgm:resizeHandles val="exact"/>
        </dgm:presLayoutVars>
      </dgm:prSet>
      <dgm:spPr/>
    </dgm:pt>
    <dgm:pt modelId="{F23A401F-6A06-4424-8CBF-AB3318D35D68}" type="pres">
      <dgm:prSet presAssocID="{B0CD5AA1-8644-4ED4-8591-9D89DC7E7908}" presName="arrow" presStyleLbl="bgShp" presStyleIdx="0" presStyleCnt="1"/>
      <dgm:spPr/>
    </dgm:pt>
    <dgm:pt modelId="{C76633CB-D0C6-4056-A917-2AE130FB01C6}" type="pres">
      <dgm:prSet presAssocID="{B0CD5AA1-8644-4ED4-8591-9D89DC7E7908}" presName="points" presStyleCnt="0"/>
      <dgm:spPr/>
    </dgm:pt>
    <dgm:pt modelId="{F33BB685-DBB4-4E6E-BE7A-C92064A1744E}" type="pres">
      <dgm:prSet presAssocID="{18836237-8F1E-4C0C-BD8E-B3DED5045AD1}" presName="compositeA" presStyleCnt="0"/>
      <dgm:spPr/>
    </dgm:pt>
    <dgm:pt modelId="{7654438B-0ED1-48CE-AA4D-9632C907CE62}" type="pres">
      <dgm:prSet presAssocID="{18836237-8F1E-4C0C-BD8E-B3DED5045AD1}" presName="textA" presStyleLbl="revTx" presStyleIdx="0" presStyleCnt="10">
        <dgm:presLayoutVars>
          <dgm:bulletEnabled val="1"/>
        </dgm:presLayoutVars>
      </dgm:prSet>
      <dgm:spPr/>
    </dgm:pt>
    <dgm:pt modelId="{081F02AA-F5BB-4D44-BD92-48209564E7C1}" type="pres">
      <dgm:prSet presAssocID="{18836237-8F1E-4C0C-BD8E-B3DED5045AD1}" presName="circleA" presStyleLbl="node1" presStyleIdx="0" presStyleCnt="10"/>
      <dgm:spPr/>
    </dgm:pt>
    <dgm:pt modelId="{47CC2FD4-4D69-47DB-9389-2E3D6E083E0D}" type="pres">
      <dgm:prSet presAssocID="{18836237-8F1E-4C0C-BD8E-B3DED5045AD1}" presName="spaceA" presStyleCnt="0"/>
      <dgm:spPr/>
    </dgm:pt>
    <dgm:pt modelId="{CAE4E777-B66F-4FC4-A2F5-C4A746696593}" type="pres">
      <dgm:prSet presAssocID="{25C21BD8-8592-4E9A-B540-47ED99871AA7}" presName="space" presStyleCnt="0"/>
      <dgm:spPr/>
    </dgm:pt>
    <dgm:pt modelId="{D9883832-AB19-4025-A8FB-A6C05CFB776D}" type="pres">
      <dgm:prSet presAssocID="{1C795C49-41E4-4DFC-91E3-EF6FF14968A6}" presName="compositeB" presStyleCnt="0"/>
      <dgm:spPr/>
    </dgm:pt>
    <dgm:pt modelId="{8A95EAAE-B760-4F19-B232-220B05C859AE}" type="pres">
      <dgm:prSet presAssocID="{1C795C49-41E4-4DFC-91E3-EF6FF14968A6}" presName="textB" presStyleLbl="revTx" presStyleIdx="1" presStyleCnt="10">
        <dgm:presLayoutVars>
          <dgm:bulletEnabled val="1"/>
        </dgm:presLayoutVars>
      </dgm:prSet>
      <dgm:spPr/>
    </dgm:pt>
    <dgm:pt modelId="{1C0D9D92-21E8-4BC2-B020-DB8C88AF8452}" type="pres">
      <dgm:prSet presAssocID="{1C795C49-41E4-4DFC-91E3-EF6FF14968A6}" presName="circleB" presStyleLbl="node1" presStyleIdx="1" presStyleCnt="10"/>
      <dgm:spPr/>
    </dgm:pt>
    <dgm:pt modelId="{B0FE0C7D-8D35-483E-8B2E-E5D63DC3936B}" type="pres">
      <dgm:prSet presAssocID="{1C795C49-41E4-4DFC-91E3-EF6FF14968A6}" presName="spaceB" presStyleCnt="0"/>
      <dgm:spPr/>
    </dgm:pt>
    <dgm:pt modelId="{2B3E9F54-30B6-45EB-8436-32E0AD847DE0}" type="pres">
      <dgm:prSet presAssocID="{4D44EBB5-4B7D-4DFF-A206-253A68FBADA5}" presName="space" presStyleCnt="0"/>
      <dgm:spPr/>
    </dgm:pt>
    <dgm:pt modelId="{7B3557E0-6EEE-4262-98CC-ED1BFC92DA1D}" type="pres">
      <dgm:prSet presAssocID="{B9F50B3C-A399-44D9-97AB-3BCF4AF147D7}" presName="compositeA" presStyleCnt="0"/>
      <dgm:spPr/>
    </dgm:pt>
    <dgm:pt modelId="{01D27369-631A-4840-A19A-B542C4007606}" type="pres">
      <dgm:prSet presAssocID="{B9F50B3C-A399-44D9-97AB-3BCF4AF147D7}" presName="textA" presStyleLbl="revTx" presStyleIdx="2" presStyleCnt="10" custScaleX="149736">
        <dgm:presLayoutVars>
          <dgm:bulletEnabled val="1"/>
        </dgm:presLayoutVars>
      </dgm:prSet>
      <dgm:spPr/>
    </dgm:pt>
    <dgm:pt modelId="{AC0E0E74-9A7C-4D42-A341-E9DD34869872}" type="pres">
      <dgm:prSet presAssocID="{B9F50B3C-A399-44D9-97AB-3BCF4AF147D7}" presName="circleA" presStyleLbl="node1" presStyleIdx="2" presStyleCnt="10"/>
      <dgm:spPr/>
    </dgm:pt>
    <dgm:pt modelId="{A362BFE4-A2D0-42E8-90F6-11CCA8B459F9}" type="pres">
      <dgm:prSet presAssocID="{B9F50B3C-A399-44D9-97AB-3BCF4AF147D7}" presName="spaceA" presStyleCnt="0"/>
      <dgm:spPr/>
    </dgm:pt>
    <dgm:pt modelId="{C18D469F-BC00-4287-8732-9C40BB28BA5B}" type="pres">
      <dgm:prSet presAssocID="{68532D25-8C01-48A8-827C-39F263C277EC}" presName="space" presStyleCnt="0"/>
      <dgm:spPr/>
    </dgm:pt>
    <dgm:pt modelId="{91A4E959-8FE6-4D19-86DB-A4EAAAE6B121}" type="pres">
      <dgm:prSet presAssocID="{EE770C86-8806-4D57-BA3E-52A85607385E}" presName="compositeB" presStyleCnt="0"/>
      <dgm:spPr/>
    </dgm:pt>
    <dgm:pt modelId="{76126F4A-637C-4D63-8C48-85D68B3D55EB}" type="pres">
      <dgm:prSet presAssocID="{EE770C86-8806-4D57-BA3E-52A85607385E}" presName="textB" presStyleLbl="revTx" presStyleIdx="3" presStyleCnt="10">
        <dgm:presLayoutVars>
          <dgm:bulletEnabled val="1"/>
        </dgm:presLayoutVars>
      </dgm:prSet>
      <dgm:spPr/>
    </dgm:pt>
    <dgm:pt modelId="{0038FAEA-95F3-48C2-B5FF-69D7867E9818}" type="pres">
      <dgm:prSet presAssocID="{EE770C86-8806-4D57-BA3E-52A85607385E}" presName="circleB" presStyleLbl="node1" presStyleIdx="3" presStyleCnt="10"/>
      <dgm:spPr/>
    </dgm:pt>
    <dgm:pt modelId="{242B0519-4DB0-4F6F-AE70-7EF2ABE2D90E}" type="pres">
      <dgm:prSet presAssocID="{EE770C86-8806-4D57-BA3E-52A85607385E}" presName="spaceB" presStyleCnt="0"/>
      <dgm:spPr/>
    </dgm:pt>
    <dgm:pt modelId="{158B2A39-9019-4351-A945-9E3C803F84E7}" type="pres">
      <dgm:prSet presAssocID="{9C78A941-9AE7-4202-A191-335690E6D282}" presName="space" presStyleCnt="0"/>
      <dgm:spPr/>
    </dgm:pt>
    <dgm:pt modelId="{F516FA8B-AFDB-4105-BC93-F0B3FD4FAF00}" type="pres">
      <dgm:prSet presAssocID="{55A64BB2-96A2-463C-8518-229FFF928FA7}" presName="compositeA" presStyleCnt="0"/>
      <dgm:spPr/>
    </dgm:pt>
    <dgm:pt modelId="{07FFEE63-7620-4906-A003-EA73EB8A0CCC}" type="pres">
      <dgm:prSet presAssocID="{55A64BB2-96A2-463C-8518-229FFF928FA7}" presName="textA" presStyleLbl="revTx" presStyleIdx="4" presStyleCnt="10">
        <dgm:presLayoutVars>
          <dgm:bulletEnabled val="1"/>
        </dgm:presLayoutVars>
      </dgm:prSet>
      <dgm:spPr/>
    </dgm:pt>
    <dgm:pt modelId="{1A02FE3D-AB59-447E-80FB-CC411F96FF73}" type="pres">
      <dgm:prSet presAssocID="{55A64BB2-96A2-463C-8518-229FFF928FA7}" presName="circleA" presStyleLbl="node1" presStyleIdx="4" presStyleCnt="10"/>
      <dgm:spPr/>
    </dgm:pt>
    <dgm:pt modelId="{2467C531-575C-4C77-8B52-3540ADCD2EFD}" type="pres">
      <dgm:prSet presAssocID="{55A64BB2-96A2-463C-8518-229FFF928FA7}" presName="spaceA" presStyleCnt="0"/>
      <dgm:spPr/>
    </dgm:pt>
    <dgm:pt modelId="{2E247716-593B-48A0-B6BB-0617358BC256}" type="pres">
      <dgm:prSet presAssocID="{C50EC503-4BF8-47B2-B127-8B919CF7E956}" presName="space" presStyleCnt="0"/>
      <dgm:spPr/>
    </dgm:pt>
    <dgm:pt modelId="{5C6FA19D-731B-4604-B650-1C5401CFE144}" type="pres">
      <dgm:prSet presAssocID="{284B52CC-8E1B-43AF-9793-151D3A2911C3}" presName="compositeB" presStyleCnt="0"/>
      <dgm:spPr/>
    </dgm:pt>
    <dgm:pt modelId="{62F6E743-D08C-4FB6-847B-05A7BA04B31D}" type="pres">
      <dgm:prSet presAssocID="{284B52CC-8E1B-43AF-9793-151D3A2911C3}" presName="textB" presStyleLbl="revTx" presStyleIdx="5" presStyleCnt="10">
        <dgm:presLayoutVars>
          <dgm:bulletEnabled val="1"/>
        </dgm:presLayoutVars>
      </dgm:prSet>
      <dgm:spPr/>
    </dgm:pt>
    <dgm:pt modelId="{189C7462-FA81-4BEF-A32A-68EE479136B9}" type="pres">
      <dgm:prSet presAssocID="{284B52CC-8E1B-43AF-9793-151D3A2911C3}" presName="circleB" presStyleLbl="node1" presStyleIdx="5" presStyleCnt="10"/>
      <dgm:spPr/>
    </dgm:pt>
    <dgm:pt modelId="{3D878AC6-461A-4A26-B330-C6DA89DD0693}" type="pres">
      <dgm:prSet presAssocID="{284B52CC-8E1B-43AF-9793-151D3A2911C3}" presName="spaceB" presStyleCnt="0"/>
      <dgm:spPr/>
    </dgm:pt>
    <dgm:pt modelId="{9BBFD49F-A077-4D35-9DB2-1FED985FA18B}" type="pres">
      <dgm:prSet presAssocID="{F4599E19-0FF4-48DB-83E4-2CA0B0000ED4}" presName="space" presStyleCnt="0"/>
      <dgm:spPr/>
    </dgm:pt>
    <dgm:pt modelId="{06FA5716-1F45-45DF-BC51-0842560CE5D0}" type="pres">
      <dgm:prSet presAssocID="{6E521766-071A-4D65-AD3B-E36AD447757D}" presName="compositeA" presStyleCnt="0"/>
      <dgm:spPr/>
    </dgm:pt>
    <dgm:pt modelId="{DA758E8E-1FC3-4E49-B577-5639C42CFAFE}" type="pres">
      <dgm:prSet presAssocID="{6E521766-071A-4D65-AD3B-E36AD447757D}" presName="textA" presStyleLbl="revTx" presStyleIdx="6" presStyleCnt="10">
        <dgm:presLayoutVars>
          <dgm:bulletEnabled val="1"/>
        </dgm:presLayoutVars>
      </dgm:prSet>
      <dgm:spPr/>
    </dgm:pt>
    <dgm:pt modelId="{A8DA8B47-B66D-4F8C-AF10-2E5E584696D1}" type="pres">
      <dgm:prSet presAssocID="{6E521766-071A-4D65-AD3B-E36AD447757D}" presName="circleA" presStyleLbl="node1" presStyleIdx="6" presStyleCnt="10"/>
      <dgm:spPr/>
    </dgm:pt>
    <dgm:pt modelId="{C4A320A4-6104-44D3-BB75-EEFCEA9EE818}" type="pres">
      <dgm:prSet presAssocID="{6E521766-071A-4D65-AD3B-E36AD447757D}" presName="spaceA" presStyleCnt="0"/>
      <dgm:spPr/>
    </dgm:pt>
    <dgm:pt modelId="{B2444EBD-FE13-4AA8-921F-54F65A34E585}" type="pres">
      <dgm:prSet presAssocID="{53AD2ED4-0416-4AF4-80E5-4AEED6B76A3C}" presName="space" presStyleCnt="0"/>
      <dgm:spPr/>
    </dgm:pt>
    <dgm:pt modelId="{0A790E89-10C1-4616-B77C-BA81A270B0AA}" type="pres">
      <dgm:prSet presAssocID="{0551BF53-1383-40C6-AF83-C86D9190CE60}" presName="compositeB" presStyleCnt="0"/>
      <dgm:spPr/>
    </dgm:pt>
    <dgm:pt modelId="{9F0013DE-1888-4649-B74C-D854C375BF5E}" type="pres">
      <dgm:prSet presAssocID="{0551BF53-1383-40C6-AF83-C86D9190CE60}" presName="textB" presStyleLbl="revTx" presStyleIdx="7" presStyleCnt="10">
        <dgm:presLayoutVars>
          <dgm:bulletEnabled val="1"/>
        </dgm:presLayoutVars>
      </dgm:prSet>
      <dgm:spPr/>
    </dgm:pt>
    <dgm:pt modelId="{30A93A6F-C950-4B40-BA03-A7489825EB1C}" type="pres">
      <dgm:prSet presAssocID="{0551BF53-1383-40C6-AF83-C86D9190CE60}" presName="circleB" presStyleLbl="node1" presStyleIdx="7" presStyleCnt="10"/>
      <dgm:spPr/>
    </dgm:pt>
    <dgm:pt modelId="{00840E90-C79F-45BF-96C8-C602F9570757}" type="pres">
      <dgm:prSet presAssocID="{0551BF53-1383-40C6-AF83-C86D9190CE60}" presName="spaceB" presStyleCnt="0"/>
      <dgm:spPr/>
    </dgm:pt>
    <dgm:pt modelId="{8679BD92-56E2-4284-91AB-F5428BCC540F}" type="pres">
      <dgm:prSet presAssocID="{49AA47D2-F110-422F-B879-C9E362A7EAC3}" presName="space" presStyleCnt="0"/>
      <dgm:spPr/>
    </dgm:pt>
    <dgm:pt modelId="{8148C90F-7A94-4A00-8338-86429554EAEC}" type="pres">
      <dgm:prSet presAssocID="{9B6B0EBF-F6D5-4C37-8D95-730D15E55A15}" presName="compositeA" presStyleCnt="0"/>
      <dgm:spPr/>
    </dgm:pt>
    <dgm:pt modelId="{C0B2E051-D1BA-4825-A5B6-9F026592EC17}" type="pres">
      <dgm:prSet presAssocID="{9B6B0EBF-F6D5-4C37-8D95-730D15E55A15}" presName="textA" presStyleLbl="revTx" presStyleIdx="8" presStyleCnt="10">
        <dgm:presLayoutVars>
          <dgm:bulletEnabled val="1"/>
        </dgm:presLayoutVars>
      </dgm:prSet>
      <dgm:spPr/>
    </dgm:pt>
    <dgm:pt modelId="{84C50CD8-E366-4348-B156-235C1096D593}" type="pres">
      <dgm:prSet presAssocID="{9B6B0EBF-F6D5-4C37-8D95-730D15E55A15}" presName="circleA" presStyleLbl="node1" presStyleIdx="8" presStyleCnt="10"/>
      <dgm:spPr/>
    </dgm:pt>
    <dgm:pt modelId="{8B8814FA-CC62-4BA2-B02B-B9945D207140}" type="pres">
      <dgm:prSet presAssocID="{9B6B0EBF-F6D5-4C37-8D95-730D15E55A15}" presName="spaceA" presStyleCnt="0"/>
      <dgm:spPr/>
    </dgm:pt>
    <dgm:pt modelId="{E1C8DA81-7B5E-442D-A4EA-40497A02DC51}" type="pres">
      <dgm:prSet presAssocID="{D72D5DF8-C0FA-4A2C-B49B-D16C11228E56}" presName="space" presStyleCnt="0"/>
      <dgm:spPr/>
    </dgm:pt>
    <dgm:pt modelId="{484B7FE1-1E48-4684-9E8B-1421F2AC2233}" type="pres">
      <dgm:prSet presAssocID="{922430F9-56ED-4D93-9346-40809860ACE3}" presName="compositeB" presStyleCnt="0"/>
      <dgm:spPr/>
    </dgm:pt>
    <dgm:pt modelId="{0152578B-1116-4E42-A8BF-86EFA41BCB36}" type="pres">
      <dgm:prSet presAssocID="{922430F9-56ED-4D93-9346-40809860ACE3}" presName="textB" presStyleLbl="revTx" presStyleIdx="9" presStyleCnt="10">
        <dgm:presLayoutVars>
          <dgm:bulletEnabled val="1"/>
        </dgm:presLayoutVars>
      </dgm:prSet>
      <dgm:spPr/>
    </dgm:pt>
    <dgm:pt modelId="{7A345CBE-AA57-4CDE-8F66-F06F0FDBBB4B}" type="pres">
      <dgm:prSet presAssocID="{922430F9-56ED-4D93-9346-40809860ACE3}" presName="circleB" presStyleLbl="node1" presStyleIdx="9" presStyleCnt="10"/>
      <dgm:spPr/>
    </dgm:pt>
    <dgm:pt modelId="{5BF94271-BF52-4660-AA10-D09115069C97}" type="pres">
      <dgm:prSet presAssocID="{922430F9-56ED-4D93-9346-40809860ACE3}" presName="spaceB" presStyleCnt="0"/>
      <dgm:spPr/>
    </dgm:pt>
  </dgm:ptLst>
  <dgm:cxnLst>
    <dgm:cxn modelId="{0F8DE805-FFBB-4CCC-BCBD-4411614E4CAF}" srcId="{B0CD5AA1-8644-4ED4-8591-9D89DC7E7908}" destId="{922430F9-56ED-4D93-9346-40809860ACE3}" srcOrd="9" destOrd="0" parTransId="{A9C364D4-0F0E-4501-BA73-690074128F03}" sibTransId="{58E5C0A6-7E2C-415D-9BA5-338642BFA501}"/>
    <dgm:cxn modelId="{EFFF621D-1337-4D3E-910B-FCC449E4D727}" srcId="{B0CD5AA1-8644-4ED4-8591-9D89DC7E7908}" destId="{18836237-8F1E-4C0C-BD8E-B3DED5045AD1}" srcOrd="0" destOrd="0" parTransId="{54413CFB-F41E-4A77-B02A-224417DB4ED0}" sibTransId="{25C21BD8-8592-4E9A-B540-47ED99871AA7}"/>
    <dgm:cxn modelId="{C8B47E20-4E9B-4475-B180-6A911BD76809}" type="presOf" srcId="{55A64BB2-96A2-463C-8518-229FFF928FA7}" destId="{07FFEE63-7620-4906-A003-EA73EB8A0CCC}" srcOrd="0" destOrd="0" presId="urn:microsoft.com/office/officeart/2005/8/layout/hProcess11"/>
    <dgm:cxn modelId="{12EC5A61-D9EF-4E18-9C19-449F5FE79391}" type="presOf" srcId="{6E521766-071A-4D65-AD3B-E36AD447757D}" destId="{DA758E8E-1FC3-4E49-B577-5639C42CFAFE}" srcOrd="0" destOrd="0" presId="urn:microsoft.com/office/officeart/2005/8/layout/hProcess11"/>
    <dgm:cxn modelId="{54130047-4D4E-4DB8-9A90-140BA6FAC7F9}" type="presOf" srcId="{284B52CC-8E1B-43AF-9793-151D3A2911C3}" destId="{62F6E743-D08C-4FB6-847B-05A7BA04B31D}" srcOrd="0" destOrd="0" presId="urn:microsoft.com/office/officeart/2005/8/layout/hProcess11"/>
    <dgm:cxn modelId="{5AAC9D4A-00ED-4D8B-914B-0854ADC8F3A9}" srcId="{B0CD5AA1-8644-4ED4-8591-9D89DC7E7908}" destId="{1C795C49-41E4-4DFC-91E3-EF6FF14968A6}" srcOrd="1" destOrd="0" parTransId="{6BE5459B-5BBB-49A9-A842-3BF503B5862D}" sibTransId="{4D44EBB5-4B7D-4DFF-A206-253A68FBADA5}"/>
    <dgm:cxn modelId="{44716A4B-FEF5-4E1A-AB41-D2A84C4300E2}" srcId="{B0CD5AA1-8644-4ED4-8591-9D89DC7E7908}" destId="{0551BF53-1383-40C6-AF83-C86D9190CE60}" srcOrd="7" destOrd="0" parTransId="{53A4D6B1-6453-4308-A015-F461C8D59EE2}" sibTransId="{49AA47D2-F110-422F-B879-C9E362A7EAC3}"/>
    <dgm:cxn modelId="{70544B6B-4D59-4DDA-B476-729C01E4A196}" srcId="{B0CD5AA1-8644-4ED4-8591-9D89DC7E7908}" destId="{6E521766-071A-4D65-AD3B-E36AD447757D}" srcOrd="6" destOrd="0" parTransId="{6C288420-B70E-4AAE-A41C-005F7C337609}" sibTransId="{53AD2ED4-0416-4AF4-80E5-4AEED6B76A3C}"/>
    <dgm:cxn modelId="{E6FCF073-43DD-484A-861F-1911BB43687D}" srcId="{B0CD5AA1-8644-4ED4-8591-9D89DC7E7908}" destId="{EE770C86-8806-4D57-BA3E-52A85607385E}" srcOrd="3" destOrd="0" parTransId="{72396CF3-0AF5-4530-B5F2-08C050604A8A}" sibTransId="{9C78A941-9AE7-4202-A191-335690E6D282}"/>
    <dgm:cxn modelId="{AAB0DB75-F58A-4CA9-8E16-4450DF20EB58}" srcId="{B0CD5AA1-8644-4ED4-8591-9D89DC7E7908}" destId="{55A64BB2-96A2-463C-8518-229FFF928FA7}" srcOrd="4" destOrd="0" parTransId="{5C4CB9C9-0869-4ABC-ADEB-047B19A8B878}" sibTransId="{C50EC503-4BF8-47B2-B127-8B919CF7E956}"/>
    <dgm:cxn modelId="{07DC2E76-99FB-4E4B-9EF1-1513D25E2BB9}" type="presOf" srcId="{9B6B0EBF-F6D5-4C37-8D95-730D15E55A15}" destId="{C0B2E051-D1BA-4825-A5B6-9F026592EC17}" srcOrd="0" destOrd="0" presId="urn:microsoft.com/office/officeart/2005/8/layout/hProcess11"/>
    <dgm:cxn modelId="{68261A59-B4BD-4CB2-BBAD-60F93B5C710F}" type="presOf" srcId="{B9F50B3C-A399-44D9-97AB-3BCF4AF147D7}" destId="{01D27369-631A-4840-A19A-B542C4007606}" srcOrd="0" destOrd="0" presId="urn:microsoft.com/office/officeart/2005/8/layout/hProcess11"/>
    <dgm:cxn modelId="{A1A40B8E-3C67-4C18-998F-23EA20C327C3}" srcId="{B0CD5AA1-8644-4ED4-8591-9D89DC7E7908}" destId="{9B6B0EBF-F6D5-4C37-8D95-730D15E55A15}" srcOrd="8" destOrd="0" parTransId="{25B61C93-1363-4DB1-AF0F-B34F924E85CF}" sibTransId="{D72D5DF8-C0FA-4A2C-B49B-D16C11228E56}"/>
    <dgm:cxn modelId="{864A2290-76FF-4C04-82A8-880C69D5812E}" srcId="{B0CD5AA1-8644-4ED4-8591-9D89DC7E7908}" destId="{284B52CC-8E1B-43AF-9793-151D3A2911C3}" srcOrd="5" destOrd="0" parTransId="{566EE5D3-2602-4A1D-9F5E-B7F2616339CC}" sibTransId="{F4599E19-0FF4-48DB-83E4-2CA0B0000ED4}"/>
    <dgm:cxn modelId="{7AFF0FA2-DB29-4FA3-B29E-128A508A3FF9}" type="presOf" srcId="{B0CD5AA1-8644-4ED4-8591-9D89DC7E7908}" destId="{7CCBC61D-F6C8-46C8-889F-2F1A0E14796F}" srcOrd="0" destOrd="0" presId="urn:microsoft.com/office/officeart/2005/8/layout/hProcess11"/>
    <dgm:cxn modelId="{8C7E38C6-48D1-4BB0-9500-E329AB33E6A1}" srcId="{B0CD5AA1-8644-4ED4-8591-9D89DC7E7908}" destId="{B9F50B3C-A399-44D9-97AB-3BCF4AF147D7}" srcOrd="2" destOrd="0" parTransId="{8CB14E41-E2F4-4038-B384-8358DD9CEAD7}" sibTransId="{68532D25-8C01-48A8-827C-39F263C277EC}"/>
    <dgm:cxn modelId="{D0F406D6-72FB-4431-8676-6F74F491E84D}" type="presOf" srcId="{0551BF53-1383-40C6-AF83-C86D9190CE60}" destId="{9F0013DE-1888-4649-B74C-D854C375BF5E}" srcOrd="0" destOrd="0" presId="urn:microsoft.com/office/officeart/2005/8/layout/hProcess11"/>
    <dgm:cxn modelId="{1AF6D6E4-DEFB-4B3F-A7EC-0DD7CD29D9E2}" type="presOf" srcId="{922430F9-56ED-4D93-9346-40809860ACE3}" destId="{0152578B-1116-4E42-A8BF-86EFA41BCB36}" srcOrd="0" destOrd="0" presId="urn:microsoft.com/office/officeart/2005/8/layout/hProcess11"/>
    <dgm:cxn modelId="{31DFE7FC-8AC4-4FE4-B407-93CC60C5EDA6}" type="presOf" srcId="{18836237-8F1E-4C0C-BD8E-B3DED5045AD1}" destId="{7654438B-0ED1-48CE-AA4D-9632C907CE62}" srcOrd="0" destOrd="0" presId="urn:microsoft.com/office/officeart/2005/8/layout/hProcess11"/>
    <dgm:cxn modelId="{B390CAFD-8CDB-4FAC-993D-13883D91C6E8}" type="presOf" srcId="{EE770C86-8806-4D57-BA3E-52A85607385E}" destId="{76126F4A-637C-4D63-8C48-85D68B3D55EB}" srcOrd="0" destOrd="0" presId="urn:microsoft.com/office/officeart/2005/8/layout/hProcess11"/>
    <dgm:cxn modelId="{DDAFABFF-F39F-46E2-A008-5ADBA7C24BDA}" type="presOf" srcId="{1C795C49-41E4-4DFC-91E3-EF6FF14968A6}" destId="{8A95EAAE-B760-4F19-B232-220B05C859AE}" srcOrd="0" destOrd="0" presId="urn:microsoft.com/office/officeart/2005/8/layout/hProcess11"/>
    <dgm:cxn modelId="{66AA90DF-3252-4524-8E3F-E7FC5332CDA2}" type="presParOf" srcId="{7CCBC61D-F6C8-46C8-889F-2F1A0E14796F}" destId="{F23A401F-6A06-4424-8CBF-AB3318D35D68}" srcOrd="0" destOrd="0" presId="urn:microsoft.com/office/officeart/2005/8/layout/hProcess11"/>
    <dgm:cxn modelId="{E01F5195-EBE8-48A5-A179-DD8DBD2F3A43}" type="presParOf" srcId="{7CCBC61D-F6C8-46C8-889F-2F1A0E14796F}" destId="{C76633CB-D0C6-4056-A917-2AE130FB01C6}" srcOrd="1" destOrd="0" presId="urn:microsoft.com/office/officeart/2005/8/layout/hProcess11"/>
    <dgm:cxn modelId="{3149E541-1AF9-4EC1-ABA1-9CCD0A766356}" type="presParOf" srcId="{C76633CB-D0C6-4056-A917-2AE130FB01C6}" destId="{F33BB685-DBB4-4E6E-BE7A-C92064A1744E}" srcOrd="0" destOrd="0" presId="urn:microsoft.com/office/officeart/2005/8/layout/hProcess11"/>
    <dgm:cxn modelId="{45334B47-A3F4-44A4-8BC0-B44B6131CE18}" type="presParOf" srcId="{F33BB685-DBB4-4E6E-BE7A-C92064A1744E}" destId="{7654438B-0ED1-48CE-AA4D-9632C907CE62}" srcOrd="0" destOrd="0" presId="urn:microsoft.com/office/officeart/2005/8/layout/hProcess11"/>
    <dgm:cxn modelId="{D6A21BB7-CB51-462D-A279-5D3FE277FEF8}" type="presParOf" srcId="{F33BB685-DBB4-4E6E-BE7A-C92064A1744E}" destId="{081F02AA-F5BB-4D44-BD92-48209564E7C1}" srcOrd="1" destOrd="0" presId="urn:microsoft.com/office/officeart/2005/8/layout/hProcess11"/>
    <dgm:cxn modelId="{3F5E25E0-BC78-4D35-B800-8EFD5D131C66}" type="presParOf" srcId="{F33BB685-DBB4-4E6E-BE7A-C92064A1744E}" destId="{47CC2FD4-4D69-47DB-9389-2E3D6E083E0D}" srcOrd="2" destOrd="0" presId="urn:microsoft.com/office/officeart/2005/8/layout/hProcess11"/>
    <dgm:cxn modelId="{1985DEF4-B71C-43A3-8FFD-EE04FF3D3B92}" type="presParOf" srcId="{C76633CB-D0C6-4056-A917-2AE130FB01C6}" destId="{CAE4E777-B66F-4FC4-A2F5-C4A746696593}" srcOrd="1" destOrd="0" presId="urn:microsoft.com/office/officeart/2005/8/layout/hProcess11"/>
    <dgm:cxn modelId="{0957D915-D4FC-4850-88A0-6227DC8EA278}" type="presParOf" srcId="{C76633CB-D0C6-4056-A917-2AE130FB01C6}" destId="{D9883832-AB19-4025-A8FB-A6C05CFB776D}" srcOrd="2" destOrd="0" presId="urn:microsoft.com/office/officeart/2005/8/layout/hProcess11"/>
    <dgm:cxn modelId="{8306BC11-4D2F-4A63-9895-C49D1566AF7E}" type="presParOf" srcId="{D9883832-AB19-4025-A8FB-A6C05CFB776D}" destId="{8A95EAAE-B760-4F19-B232-220B05C859AE}" srcOrd="0" destOrd="0" presId="urn:microsoft.com/office/officeart/2005/8/layout/hProcess11"/>
    <dgm:cxn modelId="{A81B4D0C-C1AD-4092-84BD-2DC206756A58}" type="presParOf" srcId="{D9883832-AB19-4025-A8FB-A6C05CFB776D}" destId="{1C0D9D92-21E8-4BC2-B020-DB8C88AF8452}" srcOrd="1" destOrd="0" presId="urn:microsoft.com/office/officeart/2005/8/layout/hProcess11"/>
    <dgm:cxn modelId="{94079335-E31A-4D8D-ABEA-B06B661A01B1}" type="presParOf" srcId="{D9883832-AB19-4025-A8FB-A6C05CFB776D}" destId="{B0FE0C7D-8D35-483E-8B2E-E5D63DC3936B}" srcOrd="2" destOrd="0" presId="urn:microsoft.com/office/officeart/2005/8/layout/hProcess11"/>
    <dgm:cxn modelId="{C93D5151-2CD5-4C73-98F1-2B6662BAA137}" type="presParOf" srcId="{C76633CB-D0C6-4056-A917-2AE130FB01C6}" destId="{2B3E9F54-30B6-45EB-8436-32E0AD847DE0}" srcOrd="3" destOrd="0" presId="urn:microsoft.com/office/officeart/2005/8/layout/hProcess11"/>
    <dgm:cxn modelId="{E15E0326-82AA-4743-983A-278753AB2494}" type="presParOf" srcId="{C76633CB-D0C6-4056-A917-2AE130FB01C6}" destId="{7B3557E0-6EEE-4262-98CC-ED1BFC92DA1D}" srcOrd="4" destOrd="0" presId="urn:microsoft.com/office/officeart/2005/8/layout/hProcess11"/>
    <dgm:cxn modelId="{C76F0F04-458F-4A4F-B3A1-DB00E0E1D00F}" type="presParOf" srcId="{7B3557E0-6EEE-4262-98CC-ED1BFC92DA1D}" destId="{01D27369-631A-4840-A19A-B542C4007606}" srcOrd="0" destOrd="0" presId="urn:microsoft.com/office/officeart/2005/8/layout/hProcess11"/>
    <dgm:cxn modelId="{46E99AB3-924E-4E9F-8320-EF47C3B456C6}" type="presParOf" srcId="{7B3557E0-6EEE-4262-98CC-ED1BFC92DA1D}" destId="{AC0E0E74-9A7C-4D42-A341-E9DD34869872}" srcOrd="1" destOrd="0" presId="urn:microsoft.com/office/officeart/2005/8/layout/hProcess11"/>
    <dgm:cxn modelId="{80230CAD-F99F-4378-88B1-B7E32A0B4193}" type="presParOf" srcId="{7B3557E0-6EEE-4262-98CC-ED1BFC92DA1D}" destId="{A362BFE4-A2D0-42E8-90F6-11CCA8B459F9}" srcOrd="2" destOrd="0" presId="urn:microsoft.com/office/officeart/2005/8/layout/hProcess11"/>
    <dgm:cxn modelId="{0CF13C22-69F2-4DF9-8621-83F5DC89367C}" type="presParOf" srcId="{C76633CB-D0C6-4056-A917-2AE130FB01C6}" destId="{C18D469F-BC00-4287-8732-9C40BB28BA5B}" srcOrd="5" destOrd="0" presId="urn:microsoft.com/office/officeart/2005/8/layout/hProcess11"/>
    <dgm:cxn modelId="{5627C1DC-1F47-45F5-977C-8AF2962A9840}" type="presParOf" srcId="{C76633CB-D0C6-4056-A917-2AE130FB01C6}" destId="{91A4E959-8FE6-4D19-86DB-A4EAAAE6B121}" srcOrd="6" destOrd="0" presId="urn:microsoft.com/office/officeart/2005/8/layout/hProcess11"/>
    <dgm:cxn modelId="{0E3A598D-8DAB-4852-8D08-C963F184903B}" type="presParOf" srcId="{91A4E959-8FE6-4D19-86DB-A4EAAAE6B121}" destId="{76126F4A-637C-4D63-8C48-85D68B3D55EB}" srcOrd="0" destOrd="0" presId="urn:microsoft.com/office/officeart/2005/8/layout/hProcess11"/>
    <dgm:cxn modelId="{F6B1FA8A-6124-44A3-A50B-74CF2C09305B}" type="presParOf" srcId="{91A4E959-8FE6-4D19-86DB-A4EAAAE6B121}" destId="{0038FAEA-95F3-48C2-B5FF-69D7867E9818}" srcOrd="1" destOrd="0" presId="urn:microsoft.com/office/officeart/2005/8/layout/hProcess11"/>
    <dgm:cxn modelId="{43DE9997-466F-4144-9A86-881DA646DA8B}" type="presParOf" srcId="{91A4E959-8FE6-4D19-86DB-A4EAAAE6B121}" destId="{242B0519-4DB0-4F6F-AE70-7EF2ABE2D90E}" srcOrd="2" destOrd="0" presId="urn:microsoft.com/office/officeart/2005/8/layout/hProcess11"/>
    <dgm:cxn modelId="{635E32B8-17EE-45A6-A605-E2C8654439A6}" type="presParOf" srcId="{C76633CB-D0C6-4056-A917-2AE130FB01C6}" destId="{158B2A39-9019-4351-A945-9E3C803F84E7}" srcOrd="7" destOrd="0" presId="urn:microsoft.com/office/officeart/2005/8/layout/hProcess11"/>
    <dgm:cxn modelId="{606F07A6-9902-45B2-9BD4-B7579784FC33}" type="presParOf" srcId="{C76633CB-D0C6-4056-A917-2AE130FB01C6}" destId="{F516FA8B-AFDB-4105-BC93-F0B3FD4FAF00}" srcOrd="8" destOrd="0" presId="urn:microsoft.com/office/officeart/2005/8/layout/hProcess11"/>
    <dgm:cxn modelId="{6C202DB0-0525-4AB0-BFE1-EAF4EFD2D32B}" type="presParOf" srcId="{F516FA8B-AFDB-4105-BC93-F0B3FD4FAF00}" destId="{07FFEE63-7620-4906-A003-EA73EB8A0CCC}" srcOrd="0" destOrd="0" presId="urn:microsoft.com/office/officeart/2005/8/layout/hProcess11"/>
    <dgm:cxn modelId="{32D9986B-2147-4730-B085-5145E0181C59}" type="presParOf" srcId="{F516FA8B-AFDB-4105-BC93-F0B3FD4FAF00}" destId="{1A02FE3D-AB59-447E-80FB-CC411F96FF73}" srcOrd="1" destOrd="0" presId="urn:microsoft.com/office/officeart/2005/8/layout/hProcess11"/>
    <dgm:cxn modelId="{37AF4271-03CA-42A0-B48A-79400B8A5894}" type="presParOf" srcId="{F516FA8B-AFDB-4105-BC93-F0B3FD4FAF00}" destId="{2467C531-575C-4C77-8B52-3540ADCD2EFD}" srcOrd="2" destOrd="0" presId="urn:microsoft.com/office/officeart/2005/8/layout/hProcess11"/>
    <dgm:cxn modelId="{FAF5783C-EAEA-4BB9-B30C-C3158A7B81C4}" type="presParOf" srcId="{C76633CB-D0C6-4056-A917-2AE130FB01C6}" destId="{2E247716-593B-48A0-B6BB-0617358BC256}" srcOrd="9" destOrd="0" presId="urn:microsoft.com/office/officeart/2005/8/layout/hProcess11"/>
    <dgm:cxn modelId="{F119DE57-EC08-4530-995C-8E39804C16C6}" type="presParOf" srcId="{C76633CB-D0C6-4056-A917-2AE130FB01C6}" destId="{5C6FA19D-731B-4604-B650-1C5401CFE144}" srcOrd="10" destOrd="0" presId="urn:microsoft.com/office/officeart/2005/8/layout/hProcess11"/>
    <dgm:cxn modelId="{937F3837-D9C7-447C-BCEC-1DC4D3607395}" type="presParOf" srcId="{5C6FA19D-731B-4604-B650-1C5401CFE144}" destId="{62F6E743-D08C-4FB6-847B-05A7BA04B31D}" srcOrd="0" destOrd="0" presId="urn:microsoft.com/office/officeart/2005/8/layout/hProcess11"/>
    <dgm:cxn modelId="{F66C2A1C-602D-447A-83D2-223F0D86E42D}" type="presParOf" srcId="{5C6FA19D-731B-4604-B650-1C5401CFE144}" destId="{189C7462-FA81-4BEF-A32A-68EE479136B9}" srcOrd="1" destOrd="0" presId="urn:microsoft.com/office/officeart/2005/8/layout/hProcess11"/>
    <dgm:cxn modelId="{90039D06-47AB-444F-B61E-E41D497A2237}" type="presParOf" srcId="{5C6FA19D-731B-4604-B650-1C5401CFE144}" destId="{3D878AC6-461A-4A26-B330-C6DA89DD0693}" srcOrd="2" destOrd="0" presId="urn:microsoft.com/office/officeart/2005/8/layout/hProcess11"/>
    <dgm:cxn modelId="{F55D1F97-65DE-4CFA-9056-30CE7ED7FB1F}" type="presParOf" srcId="{C76633CB-D0C6-4056-A917-2AE130FB01C6}" destId="{9BBFD49F-A077-4D35-9DB2-1FED985FA18B}" srcOrd="11" destOrd="0" presId="urn:microsoft.com/office/officeart/2005/8/layout/hProcess11"/>
    <dgm:cxn modelId="{11FCD33D-7DF2-45BD-AB67-E6A4652A068C}" type="presParOf" srcId="{C76633CB-D0C6-4056-A917-2AE130FB01C6}" destId="{06FA5716-1F45-45DF-BC51-0842560CE5D0}" srcOrd="12" destOrd="0" presId="urn:microsoft.com/office/officeart/2005/8/layout/hProcess11"/>
    <dgm:cxn modelId="{0C57F6C1-F06B-46A9-8DAE-A54DF770F3A5}" type="presParOf" srcId="{06FA5716-1F45-45DF-BC51-0842560CE5D0}" destId="{DA758E8E-1FC3-4E49-B577-5639C42CFAFE}" srcOrd="0" destOrd="0" presId="urn:microsoft.com/office/officeart/2005/8/layout/hProcess11"/>
    <dgm:cxn modelId="{2D6E6318-5330-4197-AE05-03045A245A21}" type="presParOf" srcId="{06FA5716-1F45-45DF-BC51-0842560CE5D0}" destId="{A8DA8B47-B66D-4F8C-AF10-2E5E584696D1}" srcOrd="1" destOrd="0" presId="urn:microsoft.com/office/officeart/2005/8/layout/hProcess11"/>
    <dgm:cxn modelId="{1EF85581-CB67-4FD3-B03C-0E406AD24499}" type="presParOf" srcId="{06FA5716-1F45-45DF-BC51-0842560CE5D0}" destId="{C4A320A4-6104-44D3-BB75-EEFCEA9EE818}" srcOrd="2" destOrd="0" presId="urn:microsoft.com/office/officeart/2005/8/layout/hProcess11"/>
    <dgm:cxn modelId="{E9B6BB2E-071B-49BA-9EA3-97A0D3D77F03}" type="presParOf" srcId="{C76633CB-D0C6-4056-A917-2AE130FB01C6}" destId="{B2444EBD-FE13-4AA8-921F-54F65A34E585}" srcOrd="13" destOrd="0" presId="urn:microsoft.com/office/officeart/2005/8/layout/hProcess11"/>
    <dgm:cxn modelId="{42D204E9-FA34-40BA-AA7B-3FDDAE90C7F8}" type="presParOf" srcId="{C76633CB-D0C6-4056-A917-2AE130FB01C6}" destId="{0A790E89-10C1-4616-B77C-BA81A270B0AA}" srcOrd="14" destOrd="0" presId="urn:microsoft.com/office/officeart/2005/8/layout/hProcess11"/>
    <dgm:cxn modelId="{E5890982-4724-4B4B-859C-00B4199240D6}" type="presParOf" srcId="{0A790E89-10C1-4616-B77C-BA81A270B0AA}" destId="{9F0013DE-1888-4649-B74C-D854C375BF5E}" srcOrd="0" destOrd="0" presId="urn:microsoft.com/office/officeart/2005/8/layout/hProcess11"/>
    <dgm:cxn modelId="{370D1A45-DC6B-4ADD-8178-4EDFE30CC989}" type="presParOf" srcId="{0A790E89-10C1-4616-B77C-BA81A270B0AA}" destId="{30A93A6F-C950-4B40-BA03-A7489825EB1C}" srcOrd="1" destOrd="0" presId="urn:microsoft.com/office/officeart/2005/8/layout/hProcess11"/>
    <dgm:cxn modelId="{DA0F2D04-2DE4-4140-8FDD-ED15415BD0CF}" type="presParOf" srcId="{0A790E89-10C1-4616-B77C-BA81A270B0AA}" destId="{00840E90-C79F-45BF-96C8-C602F9570757}" srcOrd="2" destOrd="0" presId="urn:microsoft.com/office/officeart/2005/8/layout/hProcess11"/>
    <dgm:cxn modelId="{1D6319AD-CC91-4F92-A2E7-5A821C3C7492}" type="presParOf" srcId="{C76633CB-D0C6-4056-A917-2AE130FB01C6}" destId="{8679BD92-56E2-4284-91AB-F5428BCC540F}" srcOrd="15" destOrd="0" presId="urn:microsoft.com/office/officeart/2005/8/layout/hProcess11"/>
    <dgm:cxn modelId="{A41F4DF2-D942-4F0A-AA8D-7A7F918732C4}" type="presParOf" srcId="{C76633CB-D0C6-4056-A917-2AE130FB01C6}" destId="{8148C90F-7A94-4A00-8338-86429554EAEC}" srcOrd="16" destOrd="0" presId="urn:microsoft.com/office/officeart/2005/8/layout/hProcess11"/>
    <dgm:cxn modelId="{A8F830F0-9A44-49E4-A45A-ACCDCE4DA9FC}" type="presParOf" srcId="{8148C90F-7A94-4A00-8338-86429554EAEC}" destId="{C0B2E051-D1BA-4825-A5B6-9F026592EC17}" srcOrd="0" destOrd="0" presId="urn:microsoft.com/office/officeart/2005/8/layout/hProcess11"/>
    <dgm:cxn modelId="{AF963E15-B6DE-4863-B9CF-8A9EA7BD77C6}" type="presParOf" srcId="{8148C90F-7A94-4A00-8338-86429554EAEC}" destId="{84C50CD8-E366-4348-B156-235C1096D593}" srcOrd="1" destOrd="0" presId="urn:microsoft.com/office/officeart/2005/8/layout/hProcess11"/>
    <dgm:cxn modelId="{0C9B25D3-D191-498B-ADA5-71E40A342F6D}" type="presParOf" srcId="{8148C90F-7A94-4A00-8338-86429554EAEC}" destId="{8B8814FA-CC62-4BA2-B02B-B9945D207140}" srcOrd="2" destOrd="0" presId="urn:microsoft.com/office/officeart/2005/8/layout/hProcess11"/>
    <dgm:cxn modelId="{29DF5C1A-56F4-41E1-B421-37FAA5ABBF29}" type="presParOf" srcId="{C76633CB-D0C6-4056-A917-2AE130FB01C6}" destId="{E1C8DA81-7B5E-442D-A4EA-40497A02DC51}" srcOrd="17" destOrd="0" presId="urn:microsoft.com/office/officeart/2005/8/layout/hProcess11"/>
    <dgm:cxn modelId="{72F79204-C8F3-44A7-BC4A-9BCC8ACBDEE7}" type="presParOf" srcId="{C76633CB-D0C6-4056-A917-2AE130FB01C6}" destId="{484B7FE1-1E48-4684-9E8B-1421F2AC2233}" srcOrd="18" destOrd="0" presId="urn:microsoft.com/office/officeart/2005/8/layout/hProcess11"/>
    <dgm:cxn modelId="{D7B4890B-E538-49AD-A2DC-7C201D5771B5}" type="presParOf" srcId="{484B7FE1-1E48-4684-9E8B-1421F2AC2233}" destId="{0152578B-1116-4E42-A8BF-86EFA41BCB36}" srcOrd="0" destOrd="0" presId="urn:microsoft.com/office/officeart/2005/8/layout/hProcess11"/>
    <dgm:cxn modelId="{F2E846A8-5A60-4275-A1C5-F3FDDFAD88B8}" type="presParOf" srcId="{484B7FE1-1E48-4684-9E8B-1421F2AC2233}" destId="{7A345CBE-AA57-4CDE-8F66-F06F0FDBBB4B}" srcOrd="1" destOrd="0" presId="urn:microsoft.com/office/officeart/2005/8/layout/hProcess11"/>
    <dgm:cxn modelId="{4A09FD0D-3FB1-4E02-8A81-27C1A5693D76}" type="presParOf" srcId="{484B7FE1-1E48-4684-9E8B-1421F2AC2233}" destId="{5BF94271-BF52-4660-AA10-D09115069C9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CD5AA1-8644-4ED4-8591-9D89DC7E790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836237-8F1E-4C0C-BD8E-B3DED5045AD1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Budget Cycle Kick Off</a:t>
          </a:r>
        </a:p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Launch of CACB</a:t>
          </a:r>
        </a:p>
      </dgm:t>
    </dgm:pt>
    <dgm:pt modelId="{54413CFB-F41E-4A77-B02A-224417DB4ED0}" type="parTrans" cxnId="{EFFF621D-1337-4D3E-910B-FCC449E4D727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25C21BD8-8592-4E9A-B540-47ED99871AA7}" type="sibTrans" cxnId="{EFFF621D-1337-4D3E-910B-FCC449E4D727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B9F50B3C-A399-44D9-97AB-3BCF4AF147D7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Budget Templates (Initiatives Requests) Released</a:t>
          </a:r>
        </a:p>
      </dgm:t>
    </dgm:pt>
    <dgm:pt modelId="{8CB14E41-E2F4-4038-B384-8358DD9CEAD7}" type="parTrans" cxnId="{8C7E38C6-48D1-4BB0-9500-E329AB33E6A1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68532D25-8C01-48A8-827C-39F263C277EC}" type="sibTrans" cxnId="{8C7E38C6-48D1-4BB0-9500-E329AB33E6A1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EE770C86-8806-4D57-BA3E-52A85607385E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Budget Templates (Initiatives Requests) Due</a:t>
          </a:r>
        </a:p>
      </dgm:t>
    </dgm:pt>
    <dgm:pt modelId="{72396CF3-0AF5-4530-B5F2-08C050604A8A}" type="parTrans" cxnId="{E6FCF073-43DD-484A-861F-1911BB43687D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9C78A941-9AE7-4202-A191-335690E6D282}" type="sibTrans" cxnId="{E6FCF073-43DD-484A-861F-1911BB43687D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55A64BB2-96A2-463C-8518-229FFF928FA7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Unrestricted Fund Budget Submission (Tuition, Fees, Comp)</a:t>
          </a:r>
        </a:p>
      </dgm:t>
    </dgm:pt>
    <dgm:pt modelId="{5C4CB9C9-0869-4ABC-ADEB-047B19A8B878}" type="parTrans" cxnId="{AAB0DB75-F58A-4CA9-8E16-4450DF20EB58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C50EC503-4BF8-47B2-B127-8B919CF7E956}" type="sibTrans" cxnId="{AAB0DB75-F58A-4CA9-8E16-4450DF20EB58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284B52CC-8E1B-43AF-9793-151D3A2911C3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Review of Initiatives Requests</a:t>
          </a:r>
        </a:p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Discussion of Budget Model Inputs</a:t>
          </a:r>
        </a:p>
      </dgm:t>
    </dgm:pt>
    <dgm:pt modelId="{566EE5D3-2602-4A1D-9F5E-B7F2616339CC}" type="parTrans" cxnId="{864A2290-76FF-4C04-82A8-880C69D5812E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F4599E19-0FF4-48DB-83E4-2CA0B0000ED4}" type="sibTrans" cxnId="{864A2290-76FF-4C04-82A8-880C69D5812E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6E521766-071A-4D65-AD3B-E36AD447757D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Joint Budget Committee Figure Setting</a:t>
          </a:r>
        </a:p>
      </dgm:t>
    </dgm:pt>
    <dgm:pt modelId="{6C288420-B70E-4AAE-A41C-005F7C337609}" type="parTrans" cxnId="{70544B6B-4D59-4DDA-B476-729C01E4A196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53AD2ED4-0416-4AF4-80E5-4AEED6B76A3C}" type="sibTrans" cxnId="{70544B6B-4D59-4DDA-B476-729C01E4A196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0551BF53-1383-40C6-AF83-C86D9190CE60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Decision on Initiatives Requests</a:t>
          </a:r>
        </a:p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Finalization of Budget Model Inputs</a:t>
          </a:r>
        </a:p>
      </dgm:t>
    </dgm:pt>
    <dgm:pt modelId="{53A4D6B1-6453-4308-A015-F461C8D59EE2}" type="parTrans" cxnId="{44716A4B-FEF5-4E1A-AB41-D2A84C4300E2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49AA47D2-F110-422F-B879-C9E362A7EAC3}" type="sibTrans" cxnId="{44716A4B-FEF5-4E1A-AB41-D2A84C4300E2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9B6B0EBF-F6D5-4C37-8D95-730D15E55A15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CACB Reviews Final Budget Allocation Proposals</a:t>
          </a:r>
        </a:p>
      </dgm:t>
    </dgm:pt>
    <dgm:pt modelId="{25B61C93-1363-4DB1-AF0F-B34F924E85CF}" type="parTrans" cxnId="{A1A40B8E-3C67-4C18-998F-23EA20C327C3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D72D5DF8-C0FA-4A2C-B49B-D16C11228E56}" type="sibTrans" cxnId="{A1A40B8E-3C67-4C18-998F-23EA20C327C3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922430F9-56ED-4D93-9346-40809860ACE3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Executive Team Finalize Budget Allocations</a:t>
          </a:r>
        </a:p>
        <a:p>
          <a:endParaRPr lang="en-US" sz="1200" dirty="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A9C364D4-0F0E-4501-BA73-690074128F03}" type="parTrans" cxnId="{0F8DE805-FFBB-4CCC-BCBD-4411614E4CAF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58E5C0A6-7E2C-415D-9BA5-338642BFA501}" type="sibTrans" cxnId="{0F8DE805-FFBB-4CCC-BCBD-4411614E4CAF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1C795C49-41E4-4DFC-91E3-EF6FF14968A6}">
      <dgm:prSet phldrT="[Text]" custT="1"/>
      <dgm:spPr/>
      <dgm:t>
        <a:bodyPr/>
        <a:lstStyle/>
        <a:p>
          <a:r>
            <a:rPr lang="en-US" sz="1200" dirty="0">
              <a:latin typeface="Helvetica Neue Light" panose="02000403000000020004"/>
              <a:cs typeface="Helvetica" panose="020B0604020202020204" pitchFamily="34" charset="0"/>
            </a:rPr>
            <a:t> CACB Discusses Campus Priorities for the Budget Year</a:t>
          </a:r>
        </a:p>
      </dgm:t>
    </dgm:pt>
    <dgm:pt modelId="{6BE5459B-5BBB-49A9-A842-3BF503B5862D}" type="parTrans" cxnId="{5AAC9D4A-00ED-4D8B-914B-0854ADC8F3A9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4D44EBB5-4B7D-4DFF-A206-253A68FBADA5}" type="sibTrans" cxnId="{5AAC9D4A-00ED-4D8B-914B-0854ADC8F3A9}">
      <dgm:prSet/>
      <dgm:spPr/>
      <dgm:t>
        <a:bodyPr/>
        <a:lstStyle/>
        <a:p>
          <a:endParaRPr lang="en-US" sz="2800">
            <a:latin typeface="Helvetica Neue Light" panose="02000403000000020004"/>
            <a:cs typeface="Helvetica" panose="020B0604020202020204" pitchFamily="34" charset="0"/>
          </a:endParaRPr>
        </a:p>
      </dgm:t>
    </dgm:pt>
    <dgm:pt modelId="{7CCBC61D-F6C8-46C8-889F-2F1A0E14796F}" type="pres">
      <dgm:prSet presAssocID="{B0CD5AA1-8644-4ED4-8591-9D89DC7E7908}" presName="Name0" presStyleCnt="0">
        <dgm:presLayoutVars>
          <dgm:dir/>
          <dgm:resizeHandles val="exact"/>
        </dgm:presLayoutVars>
      </dgm:prSet>
      <dgm:spPr/>
    </dgm:pt>
    <dgm:pt modelId="{F23A401F-6A06-4424-8CBF-AB3318D35D68}" type="pres">
      <dgm:prSet presAssocID="{B0CD5AA1-8644-4ED4-8591-9D89DC7E7908}" presName="arrow" presStyleLbl="bgShp" presStyleIdx="0" presStyleCnt="1"/>
      <dgm:spPr/>
    </dgm:pt>
    <dgm:pt modelId="{C76633CB-D0C6-4056-A917-2AE130FB01C6}" type="pres">
      <dgm:prSet presAssocID="{B0CD5AA1-8644-4ED4-8591-9D89DC7E7908}" presName="points" presStyleCnt="0"/>
      <dgm:spPr/>
    </dgm:pt>
    <dgm:pt modelId="{F33BB685-DBB4-4E6E-BE7A-C92064A1744E}" type="pres">
      <dgm:prSet presAssocID="{18836237-8F1E-4C0C-BD8E-B3DED5045AD1}" presName="compositeA" presStyleCnt="0"/>
      <dgm:spPr/>
    </dgm:pt>
    <dgm:pt modelId="{7654438B-0ED1-48CE-AA4D-9632C907CE62}" type="pres">
      <dgm:prSet presAssocID="{18836237-8F1E-4C0C-BD8E-B3DED5045AD1}" presName="textA" presStyleLbl="revTx" presStyleIdx="0" presStyleCnt="10">
        <dgm:presLayoutVars>
          <dgm:bulletEnabled val="1"/>
        </dgm:presLayoutVars>
      </dgm:prSet>
      <dgm:spPr/>
    </dgm:pt>
    <dgm:pt modelId="{081F02AA-F5BB-4D44-BD92-48209564E7C1}" type="pres">
      <dgm:prSet presAssocID="{18836237-8F1E-4C0C-BD8E-B3DED5045AD1}" presName="circleA" presStyleLbl="node1" presStyleIdx="0" presStyleCnt="10"/>
      <dgm:spPr/>
    </dgm:pt>
    <dgm:pt modelId="{47CC2FD4-4D69-47DB-9389-2E3D6E083E0D}" type="pres">
      <dgm:prSet presAssocID="{18836237-8F1E-4C0C-BD8E-B3DED5045AD1}" presName="spaceA" presStyleCnt="0"/>
      <dgm:spPr/>
    </dgm:pt>
    <dgm:pt modelId="{CAE4E777-B66F-4FC4-A2F5-C4A746696593}" type="pres">
      <dgm:prSet presAssocID="{25C21BD8-8592-4E9A-B540-47ED99871AA7}" presName="space" presStyleCnt="0"/>
      <dgm:spPr/>
    </dgm:pt>
    <dgm:pt modelId="{D9883832-AB19-4025-A8FB-A6C05CFB776D}" type="pres">
      <dgm:prSet presAssocID="{1C795C49-41E4-4DFC-91E3-EF6FF14968A6}" presName="compositeB" presStyleCnt="0"/>
      <dgm:spPr/>
    </dgm:pt>
    <dgm:pt modelId="{8A95EAAE-B760-4F19-B232-220B05C859AE}" type="pres">
      <dgm:prSet presAssocID="{1C795C49-41E4-4DFC-91E3-EF6FF14968A6}" presName="textB" presStyleLbl="revTx" presStyleIdx="1" presStyleCnt="10">
        <dgm:presLayoutVars>
          <dgm:bulletEnabled val="1"/>
        </dgm:presLayoutVars>
      </dgm:prSet>
      <dgm:spPr/>
    </dgm:pt>
    <dgm:pt modelId="{1C0D9D92-21E8-4BC2-B020-DB8C88AF8452}" type="pres">
      <dgm:prSet presAssocID="{1C795C49-41E4-4DFC-91E3-EF6FF14968A6}" presName="circleB" presStyleLbl="node1" presStyleIdx="1" presStyleCnt="10"/>
      <dgm:spPr/>
    </dgm:pt>
    <dgm:pt modelId="{B0FE0C7D-8D35-483E-8B2E-E5D63DC3936B}" type="pres">
      <dgm:prSet presAssocID="{1C795C49-41E4-4DFC-91E3-EF6FF14968A6}" presName="spaceB" presStyleCnt="0"/>
      <dgm:spPr/>
    </dgm:pt>
    <dgm:pt modelId="{2B3E9F54-30B6-45EB-8436-32E0AD847DE0}" type="pres">
      <dgm:prSet presAssocID="{4D44EBB5-4B7D-4DFF-A206-253A68FBADA5}" presName="space" presStyleCnt="0"/>
      <dgm:spPr/>
    </dgm:pt>
    <dgm:pt modelId="{7B3557E0-6EEE-4262-98CC-ED1BFC92DA1D}" type="pres">
      <dgm:prSet presAssocID="{B9F50B3C-A399-44D9-97AB-3BCF4AF147D7}" presName="compositeA" presStyleCnt="0"/>
      <dgm:spPr/>
    </dgm:pt>
    <dgm:pt modelId="{01D27369-631A-4840-A19A-B542C4007606}" type="pres">
      <dgm:prSet presAssocID="{B9F50B3C-A399-44D9-97AB-3BCF4AF147D7}" presName="textA" presStyleLbl="revTx" presStyleIdx="2" presStyleCnt="10" custScaleX="149736">
        <dgm:presLayoutVars>
          <dgm:bulletEnabled val="1"/>
        </dgm:presLayoutVars>
      </dgm:prSet>
      <dgm:spPr/>
    </dgm:pt>
    <dgm:pt modelId="{AC0E0E74-9A7C-4D42-A341-E9DD34869872}" type="pres">
      <dgm:prSet presAssocID="{B9F50B3C-A399-44D9-97AB-3BCF4AF147D7}" presName="circleA" presStyleLbl="node1" presStyleIdx="2" presStyleCnt="10"/>
      <dgm:spPr/>
    </dgm:pt>
    <dgm:pt modelId="{A362BFE4-A2D0-42E8-90F6-11CCA8B459F9}" type="pres">
      <dgm:prSet presAssocID="{B9F50B3C-A399-44D9-97AB-3BCF4AF147D7}" presName="spaceA" presStyleCnt="0"/>
      <dgm:spPr/>
    </dgm:pt>
    <dgm:pt modelId="{C18D469F-BC00-4287-8732-9C40BB28BA5B}" type="pres">
      <dgm:prSet presAssocID="{68532D25-8C01-48A8-827C-39F263C277EC}" presName="space" presStyleCnt="0"/>
      <dgm:spPr/>
    </dgm:pt>
    <dgm:pt modelId="{91A4E959-8FE6-4D19-86DB-A4EAAAE6B121}" type="pres">
      <dgm:prSet presAssocID="{EE770C86-8806-4D57-BA3E-52A85607385E}" presName="compositeB" presStyleCnt="0"/>
      <dgm:spPr/>
    </dgm:pt>
    <dgm:pt modelId="{76126F4A-637C-4D63-8C48-85D68B3D55EB}" type="pres">
      <dgm:prSet presAssocID="{EE770C86-8806-4D57-BA3E-52A85607385E}" presName="textB" presStyleLbl="revTx" presStyleIdx="3" presStyleCnt="10">
        <dgm:presLayoutVars>
          <dgm:bulletEnabled val="1"/>
        </dgm:presLayoutVars>
      </dgm:prSet>
      <dgm:spPr/>
    </dgm:pt>
    <dgm:pt modelId="{0038FAEA-95F3-48C2-B5FF-69D7867E9818}" type="pres">
      <dgm:prSet presAssocID="{EE770C86-8806-4D57-BA3E-52A85607385E}" presName="circleB" presStyleLbl="node1" presStyleIdx="3" presStyleCnt="10"/>
      <dgm:spPr/>
    </dgm:pt>
    <dgm:pt modelId="{242B0519-4DB0-4F6F-AE70-7EF2ABE2D90E}" type="pres">
      <dgm:prSet presAssocID="{EE770C86-8806-4D57-BA3E-52A85607385E}" presName="spaceB" presStyleCnt="0"/>
      <dgm:spPr/>
    </dgm:pt>
    <dgm:pt modelId="{158B2A39-9019-4351-A945-9E3C803F84E7}" type="pres">
      <dgm:prSet presAssocID="{9C78A941-9AE7-4202-A191-335690E6D282}" presName="space" presStyleCnt="0"/>
      <dgm:spPr/>
    </dgm:pt>
    <dgm:pt modelId="{F516FA8B-AFDB-4105-BC93-F0B3FD4FAF00}" type="pres">
      <dgm:prSet presAssocID="{55A64BB2-96A2-463C-8518-229FFF928FA7}" presName="compositeA" presStyleCnt="0"/>
      <dgm:spPr/>
    </dgm:pt>
    <dgm:pt modelId="{07FFEE63-7620-4906-A003-EA73EB8A0CCC}" type="pres">
      <dgm:prSet presAssocID="{55A64BB2-96A2-463C-8518-229FFF928FA7}" presName="textA" presStyleLbl="revTx" presStyleIdx="4" presStyleCnt="10" custScaleX="137138">
        <dgm:presLayoutVars>
          <dgm:bulletEnabled val="1"/>
        </dgm:presLayoutVars>
      </dgm:prSet>
      <dgm:spPr/>
    </dgm:pt>
    <dgm:pt modelId="{1A02FE3D-AB59-447E-80FB-CC411F96FF73}" type="pres">
      <dgm:prSet presAssocID="{55A64BB2-96A2-463C-8518-229FFF928FA7}" presName="circleA" presStyleLbl="node1" presStyleIdx="4" presStyleCnt="10"/>
      <dgm:spPr/>
    </dgm:pt>
    <dgm:pt modelId="{2467C531-575C-4C77-8B52-3540ADCD2EFD}" type="pres">
      <dgm:prSet presAssocID="{55A64BB2-96A2-463C-8518-229FFF928FA7}" presName="spaceA" presStyleCnt="0"/>
      <dgm:spPr/>
    </dgm:pt>
    <dgm:pt modelId="{2E247716-593B-48A0-B6BB-0617358BC256}" type="pres">
      <dgm:prSet presAssocID="{C50EC503-4BF8-47B2-B127-8B919CF7E956}" presName="space" presStyleCnt="0"/>
      <dgm:spPr/>
    </dgm:pt>
    <dgm:pt modelId="{5C6FA19D-731B-4604-B650-1C5401CFE144}" type="pres">
      <dgm:prSet presAssocID="{284B52CC-8E1B-43AF-9793-151D3A2911C3}" presName="compositeB" presStyleCnt="0"/>
      <dgm:spPr/>
    </dgm:pt>
    <dgm:pt modelId="{62F6E743-D08C-4FB6-847B-05A7BA04B31D}" type="pres">
      <dgm:prSet presAssocID="{284B52CC-8E1B-43AF-9793-151D3A2911C3}" presName="textB" presStyleLbl="revTx" presStyleIdx="5" presStyleCnt="10">
        <dgm:presLayoutVars>
          <dgm:bulletEnabled val="1"/>
        </dgm:presLayoutVars>
      </dgm:prSet>
      <dgm:spPr/>
    </dgm:pt>
    <dgm:pt modelId="{189C7462-FA81-4BEF-A32A-68EE479136B9}" type="pres">
      <dgm:prSet presAssocID="{284B52CC-8E1B-43AF-9793-151D3A2911C3}" presName="circleB" presStyleLbl="node1" presStyleIdx="5" presStyleCnt="10"/>
      <dgm:spPr/>
    </dgm:pt>
    <dgm:pt modelId="{3D878AC6-461A-4A26-B330-C6DA89DD0693}" type="pres">
      <dgm:prSet presAssocID="{284B52CC-8E1B-43AF-9793-151D3A2911C3}" presName="spaceB" presStyleCnt="0"/>
      <dgm:spPr/>
    </dgm:pt>
    <dgm:pt modelId="{9BBFD49F-A077-4D35-9DB2-1FED985FA18B}" type="pres">
      <dgm:prSet presAssocID="{F4599E19-0FF4-48DB-83E4-2CA0B0000ED4}" presName="space" presStyleCnt="0"/>
      <dgm:spPr/>
    </dgm:pt>
    <dgm:pt modelId="{06FA5716-1F45-45DF-BC51-0842560CE5D0}" type="pres">
      <dgm:prSet presAssocID="{6E521766-071A-4D65-AD3B-E36AD447757D}" presName="compositeA" presStyleCnt="0"/>
      <dgm:spPr/>
    </dgm:pt>
    <dgm:pt modelId="{DA758E8E-1FC3-4E49-B577-5639C42CFAFE}" type="pres">
      <dgm:prSet presAssocID="{6E521766-071A-4D65-AD3B-E36AD447757D}" presName="textA" presStyleLbl="revTx" presStyleIdx="6" presStyleCnt="10">
        <dgm:presLayoutVars>
          <dgm:bulletEnabled val="1"/>
        </dgm:presLayoutVars>
      </dgm:prSet>
      <dgm:spPr/>
    </dgm:pt>
    <dgm:pt modelId="{A8DA8B47-B66D-4F8C-AF10-2E5E584696D1}" type="pres">
      <dgm:prSet presAssocID="{6E521766-071A-4D65-AD3B-E36AD447757D}" presName="circleA" presStyleLbl="node1" presStyleIdx="6" presStyleCnt="10"/>
      <dgm:spPr/>
    </dgm:pt>
    <dgm:pt modelId="{C4A320A4-6104-44D3-BB75-EEFCEA9EE818}" type="pres">
      <dgm:prSet presAssocID="{6E521766-071A-4D65-AD3B-E36AD447757D}" presName="spaceA" presStyleCnt="0"/>
      <dgm:spPr/>
    </dgm:pt>
    <dgm:pt modelId="{B2444EBD-FE13-4AA8-921F-54F65A34E585}" type="pres">
      <dgm:prSet presAssocID="{53AD2ED4-0416-4AF4-80E5-4AEED6B76A3C}" presName="space" presStyleCnt="0"/>
      <dgm:spPr/>
    </dgm:pt>
    <dgm:pt modelId="{0A790E89-10C1-4616-B77C-BA81A270B0AA}" type="pres">
      <dgm:prSet presAssocID="{0551BF53-1383-40C6-AF83-C86D9190CE60}" presName="compositeB" presStyleCnt="0"/>
      <dgm:spPr/>
    </dgm:pt>
    <dgm:pt modelId="{9F0013DE-1888-4649-B74C-D854C375BF5E}" type="pres">
      <dgm:prSet presAssocID="{0551BF53-1383-40C6-AF83-C86D9190CE60}" presName="textB" presStyleLbl="revTx" presStyleIdx="7" presStyleCnt="10">
        <dgm:presLayoutVars>
          <dgm:bulletEnabled val="1"/>
        </dgm:presLayoutVars>
      </dgm:prSet>
      <dgm:spPr/>
    </dgm:pt>
    <dgm:pt modelId="{30A93A6F-C950-4B40-BA03-A7489825EB1C}" type="pres">
      <dgm:prSet presAssocID="{0551BF53-1383-40C6-AF83-C86D9190CE60}" presName="circleB" presStyleLbl="node1" presStyleIdx="7" presStyleCnt="10"/>
      <dgm:spPr/>
    </dgm:pt>
    <dgm:pt modelId="{00840E90-C79F-45BF-96C8-C602F9570757}" type="pres">
      <dgm:prSet presAssocID="{0551BF53-1383-40C6-AF83-C86D9190CE60}" presName="spaceB" presStyleCnt="0"/>
      <dgm:spPr/>
    </dgm:pt>
    <dgm:pt modelId="{8679BD92-56E2-4284-91AB-F5428BCC540F}" type="pres">
      <dgm:prSet presAssocID="{49AA47D2-F110-422F-B879-C9E362A7EAC3}" presName="space" presStyleCnt="0"/>
      <dgm:spPr/>
    </dgm:pt>
    <dgm:pt modelId="{8148C90F-7A94-4A00-8338-86429554EAEC}" type="pres">
      <dgm:prSet presAssocID="{9B6B0EBF-F6D5-4C37-8D95-730D15E55A15}" presName="compositeA" presStyleCnt="0"/>
      <dgm:spPr/>
    </dgm:pt>
    <dgm:pt modelId="{C0B2E051-D1BA-4825-A5B6-9F026592EC17}" type="pres">
      <dgm:prSet presAssocID="{9B6B0EBF-F6D5-4C37-8D95-730D15E55A15}" presName="textA" presStyleLbl="revTx" presStyleIdx="8" presStyleCnt="10">
        <dgm:presLayoutVars>
          <dgm:bulletEnabled val="1"/>
        </dgm:presLayoutVars>
      </dgm:prSet>
      <dgm:spPr/>
    </dgm:pt>
    <dgm:pt modelId="{84C50CD8-E366-4348-B156-235C1096D593}" type="pres">
      <dgm:prSet presAssocID="{9B6B0EBF-F6D5-4C37-8D95-730D15E55A15}" presName="circleA" presStyleLbl="node1" presStyleIdx="8" presStyleCnt="10"/>
      <dgm:spPr/>
    </dgm:pt>
    <dgm:pt modelId="{8B8814FA-CC62-4BA2-B02B-B9945D207140}" type="pres">
      <dgm:prSet presAssocID="{9B6B0EBF-F6D5-4C37-8D95-730D15E55A15}" presName="spaceA" presStyleCnt="0"/>
      <dgm:spPr/>
    </dgm:pt>
    <dgm:pt modelId="{E1C8DA81-7B5E-442D-A4EA-40497A02DC51}" type="pres">
      <dgm:prSet presAssocID="{D72D5DF8-C0FA-4A2C-B49B-D16C11228E56}" presName="space" presStyleCnt="0"/>
      <dgm:spPr/>
    </dgm:pt>
    <dgm:pt modelId="{484B7FE1-1E48-4684-9E8B-1421F2AC2233}" type="pres">
      <dgm:prSet presAssocID="{922430F9-56ED-4D93-9346-40809860ACE3}" presName="compositeB" presStyleCnt="0"/>
      <dgm:spPr/>
    </dgm:pt>
    <dgm:pt modelId="{0152578B-1116-4E42-A8BF-86EFA41BCB36}" type="pres">
      <dgm:prSet presAssocID="{922430F9-56ED-4D93-9346-40809860ACE3}" presName="textB" presStyleLbl="revTx" presStyleIdx="9" presStyleCnt="10">
        <dgm:presLayoutVars>
          <dgm:bulletEnabled val="1"/>
        </dgm:presLayoutVars>
      </dgm:prSet>
      <dgm:spPr/>
    </dgm:pt>
    <dgm:pt modelId="{7A345CBE-AA57-4CDE-8F66-F06F0FDBBB4B}" type="pres">
      <dgm:prSet presAssocID="{922430F9-56ED-4D93-9346-40809860ACE3}" presName="circleB" presStyleLbl="node1" presStyleIdx="9" presStyleCnt="10"/>
      <dgm:spPr/>
    </dgm:pt>
    <dgm:pt modelId="{5BF94271-BF52-4660-AA10-D09115069C97}" type="pres">
      <dgm:prSet presAssocID="{922430F9-56ED-4D93-9346-40809860ACE3}" presName="spaceB" presStyleCnt="0"/>
      <dgm:spPr/>
    </dgm:pt>
  </dgm:ptLst>
  <dgm:cxnLst>
    <dgm:cxn modelId="{0F8DE805-FFBB-4CCC-BCBD-4411614E4CAF}" srcId="{B0CD5AA1-8644-4ED4-8591-9D89DC7E7908}" destId="{922430F9-56ED-4D93-9346-40809860ACE3}" srcOrd="9" destOrd="0" parTransId="{A9C364D4-0F0E-4501-BA73-690074128F03}" sibTransId="{58E5C0A6-7E2C-415D-9BA5-338642BFA501}"/>
    <dgm:cxn modelId="{EFFF621D-1337-4D3E-910B-FCC449E4D727}" srcId="{B0CD5AA1-8644-4ED4-8591-9D89DC7E7908}" destId="{18836237-8F1E-4C0C-BD8E-B3DED5045AD1}" srcOrd="0" destOrd="0" parTransId="{54413CFB-F41E-4A77-B02A-224417DB4ED0}" sibTransId="{25C21BD8-8592-4E9A-B540-47ED99871AA7}"/>
    <dgm:cxn modelId="{C8B47E20-4E9B-4475-B180-6A911BD76809}" type="presOf" srcId="{55A64BB2-96A2-463C-8518-229FFF928FA7}" destId="{07FFEE63-7620-4906-A003-EA73EB8A0CCC}" srcOrd="0" destOrd="0" presId="urn:microsoft.com/office/officeart/2005/8/layout/hProcess11"/>
    <dgm:cxn modelId="{12EC5A61-D9EF-4E18-9C19-449F5FE79391}" type="presOf" srcId="{6E521766-071A-4D65-AD3B-E36AD447757D}" destId="{DA758E8E-1FC3-4E49-B577-5639C42CFAFE}" srcOrd="0" destOrd="0" presId="urn:microsoft.com/office/officeart/2005/8/layout/hProcess11"/>
    <dgm:cxn modelId="{54130047-4D4E-4DB8-9A90-140BA6FAC7F9}" type="presOf" srcId="{284B52CC-8E1B-43AF-9793-151D3A2911C3}" destId="{62F6E743-D08C-4FB6-847B-05A7BA04B31D}" srcOrd="0" destOrd="0" presId="urn:microsoft.com/office/officeart/2005/8/layout/hProcess11"/>
    <dgm:cxn modelId="{5AAC9D4A-00ED-4D8B-914B-0854ADC8F3A9}" srcId="{B0CD5AA1-8644-4ED4-8591-9D89DC7E7908}" destId="{1C795C49-41E4-4DFC-91E3-EF6FF14968A6}" srcOrd="1" destOrd="0" parTransId="{6BE5459B-5BBB-49A9-A842-3BF503B5862D}" sibTransId="{4D44EBB5-4B7D-4DFF-A206-253A68FBADA5}"/>
    <dgm:cxn modelId="{44716A4B-FEF5-4E1A-AB41-D2A84C4300E2}" srcId="{B0CD5AA1-8644-4ED4-8591-9D89DC7E7908}" destId="{0551BF53-1383-40C6-AF83-C86D9190CE60}" srcOrd="7" destOrd="0" parTransId="{53A4D6B1-6453-4308-A015-F461C8D59EE2}" sibTransId="{49AA47D2-F110-422F-B879-C9E362A7EAC3}"/>
    <dgm:cxn modelId="{70544B6B-4D59-4DDA-B476-729C01E4A196}" srcId="{B0CD5AA1-8644-4ED4-8591-9D89DC7E7908}" destId="{6E521766-071A-4D65-AD3B-E36AD447757D}" srcOrd="6" destOrd="0" parTransId="{6C288420-B70E-4AAE-A41C-005F7C337609}" sibTransId="{53AD2ED4-0416-4AF4-80E5-4AEED6B76A3C}"/>
    <dgm:cxn modelId="{E6FCF073-43DD-484A-861F-1911BB43687D}" srcId="{B0CD5AA1-8644-4ED4-8591-9D89DC7E7908}" destId="{EE770C86-8806-4D57-BA3E-52A85607385E}" srcOrd="3" destOrd="0" parTransId="{72396CF3-0AF5-4530-B5F2-08C050604A8A}" sibTransId="{9C78A941-9AE7-4202-A191-335690E6D282}"/>
    <dgm:cxn modelId="{AAB0DB75-F58A-4CA9-8E16-4450DF20EB58}" srcId="{B0CD5AA1-8644-4ED4-8591-9D89DC7E7908}" destId="{55A64BB2-96A2-463C-8518-229FFF928FA7}" srcOrd="4" destOrd="0" parTransId="{5C4CB9C9-0869-4ABC-ADEB-047B19A8B878}" sibTransId="{C50EC503-4BF8-47B2-B127-8B919CF7E956}"/>
    <dgm:cxn modelId="{07DC2E76-99FB-4E4B-9EF1-1513D25E2BB9}" type="presOf" srcId="{9B6B0EBF-F6D5-4C37-8D95-730D15E55A15}" destId="{C0B2E051-D1BA-4825-A5B6-9F026592EC17}" srcOrd="0" destOrd="0" presId="urn:microsoft.com/office/officeart/2005/8/layout/hProcess11"/>
    <dgm:cxn modelId="{68261A59-B4BD-4CB2-BBAD-60F93B5C710F}" type="presOf" srcId="{B9F50B3C-A399-44D9-97AB-3BCF4AF147D7}" destId="{01D27369-631A-4840-A19A-B542C4007606}" srcOrd="0" destOrd="0" presId="urn:microsoft.com/office/officeart/2005/8/layout/hProcess11"/>
    <dgm:cxn modelId="{A1A40B8E-3C67-4C18-998F-23EA20C327C3}" srcId="{B0CD5AA1-8644-4ED4-8591-9D89DC7E7908}" destId="{9B6B0EBF-F6D5-4C37-8D95-730D15E55A15}" srcOrd="8" destOrd="0" parTransId="{25B61C93-1363-4DB1-AF0F-B34F924E85CF}" sibTransId="{D72D5DF8-C0FA-4A2C-B49B-D16C11228E56}"/>
    <dgm:cxn modelId="{864A2290-76FF-4C04-82A8-880C69D5812E}" srcId="{B0CD5AA1-8644-4ED4-8591-9D89DC7E7908}" destId="{284B52CC-8E1B-43AF-9793-151D3A2911C3}" srcOrd="5" destOrd="0" parTransId="{566EE5D3-2602-4A1D-9F5E-B7F2616339CC}" sibTransId="{F4599E19-0FF4-48DB-83E4-2CA0B0000ED4}"/>
    <dgm:cxn modelId="{7AFF0FA2-DB29-4FA3-B29E-128A508A3FF9}" type="presOf" srcId="{B0CD5AA1-8644-4ED4-8591-9D89DC7E7908}" destId="{7CCBC61D-F6C8-46C8-889F-2F1A0E14796F}" srcOrd="0" destOrd="0" presId="urn:microsoft.com/office/officeart/2005/8/layout/hProcess11"/>
    <dgm:cxn modelId="{8C7E38C6-48D1-4BB0-9500-E329AB33E6A1}" srcId="{B0CD5AA1-8644-4ED4-8591-9D89DC7E7908}" destId="{B9F50B3C-A399-44D9-97AB-3BCF4AF147D7}" srcOrd="2" destOrd="0" parTransId="{8CB14E41-E2F4-4038-B384-8358DD9CEAD7}" sibTransId="{68532D25-8C01-48A8-827C-39F263C277EC}"/>
    <dgm:cxn modelId="{D0F406D6-72FB-4431-8676-6F74F491E84D}" type="presOf" srcId="{0551BF53-1383-40C6-AF83-C86D9190CE60}" destId="{9F0013DE-1888-4649-B74C-D854C375BF5E}" srcOrd="0" destOrd="0" presId="urn:microsoft.com/office/officeart/2005/8/layout/hProcess11"/>
    <dgm:cxn modelId="{1AF6D6E4-DEFB-4B3F-A7EC-0DD7CD29D9E2}" type="presOf" srcId="{922430F9-56ED-4D93-9346-40809860ACE3}" destId="{0152578B-1116-4E42-A8BF-86EFA41BCB36}" srcOrd="0" destOrd="0" presId="urn:microsoft.com/office/officeart/2005/8/layout/hProcess11"/>
    <dgm:cxn modelId="{31DFE7FC-8AC4-4FE4-B407-93CC60C5EDA6}" type="presOf" srcId="{18836237-8F1E-4C0C-BD8E-B3DED5045AD1}" destId="{7654438B-0ED1-48CE-AA4D-9632C907CE62}" srcOrd="0" destOrd="0" presId="urn:microsoft.com/office/officeart/2005/8/layout/hProcess11"/>
    <dgm:cxn modelId="{B390CAFD-8CDB-4FAC-993D-13883D91C6E8}" type="presOf" srcId="{EE770C86-8806-4D57-BA3E-52A85607385E}" destId="{76126F4A-637C-4D63-8C48-85D68B3D55EB}" srcOrd="0" destOrd="0" presId="urn:microsoft.com/office/officeart/2005/8/layout/hProcess11"/>
    <dgm:cxn modelId="{DDAFABFF-F39F-46E2-A008-5ADBA7C24BDA}" type="presOf" srcId="{1C795C49-41E4-4DFC-91E3-EF6FF14968A6}" destId="{8A95EAAE-B760-4F19-B232-220B05C859AE}" srcOrd="0" destOrd="0" presId="urn:microsoft.com/office/officeart/2005/8/layout/hProcess11"/>
    <dgm:cxn modelId="{66AA90DF-3252-4524-8E3F-E7FC5332CDA2}" type="presParOf" srcId="{7CCBC61D-F6C8-46C8-889F-2F1A0E14796F}" destId="{F23A401F-6A06-4424-8CBF-AB3318D35D68}" srcOrd="0" destOrd="0" presId="urn:microsoft.com/office/officeart/2005/8/layout/hProcess11"/>
    <dgm:cxn modelId="{E01F5195-EBE8-48A5-A179-DD8DBD2F3A43}" type="presParOf" srcId="{7CCBC61D-F6C8-46C8-889F-2F1A0E14796F}" destId="{C76633CB-D0C6-4056-A917-2AE130FB01C6}" srcOrd="1" destOrd="0" presId="urn:microsoft.com/office/officeart/2005/8/layout/hProcess11"/>
    <dgm:cxn modelId="{3149E541-1AF9-4EC1-ABA1-9CCD0A766356}" type="presParOf" srcId="{C76633CB-D0C6-4056-A917-2AE130FB01C6}" destId="{F33BB685-DBB4-4E6E-BE7A-C92064A1744E}" srcOrd="0" destOrd="0" presId="urn:microsoft.com/office/officeart/2005/8/layout/hProcess11"/>
    <dgm:cxn modelId="{45334B47-A3F4-44A4-8BC0-B44B6131CE18}" type="presParOf" srcId="{F33BB685-DBB4-4E6E-BE7A-C92064A1744E}" destId="{7654438B-0ED1-48CE-AA4D-9632C907CE62}" srcOrd="0" destOrd="0" presId="urn:microsoft.com/office/officeart/2005/8/layout/hProcess11"/>
    <dgm:cxn modelId="{D6A21BB7-CB51-462D-A279-5D3FE277FEF8}" type="presParOf" srcId="{F33BB685-DBB4-4E6E-BE7A-C92064A1744E}" destId="{081F02AA-F5BB-4D44-BD92-48209564E7C1}" srcOrd="1" destOrd="0" presId="urn:microsoft.com/office/officeart/2005/8/layout/hProcess11"/>
    <dgm:cxn modelId="{3F5E25E0-BC78-4D35-B800-8EFD5D131C66}" type="presParOf" srcId="{F33BB685-DBB4-4E6E-BE7A-C92064A1744E}" destId="{47CC2FD4-4D69-47DB-9389-2E3D6E083E0D}" srcOrd="2" destOrd="0" presId="urn:microsoft.com/office/officeart/2005/8/layout/hProcess11"/>
    <dgm:cxn modelId="{1985DEF4-B71C-43A3-8FFD-EE04FF3D3B92}" type="presParOf" srcId="{C76633CB-D0C6-4056-A917-2AE130FB01C6}" destId="{CAE4E777-B66F-4FC4-A2F5-C4A746696593}" srcOrd="1" destOrd="0" presId="urn:microsoft.com/office/officeart/2005/8/layout/hProcess11"/>
    <dgm:cxn modelId="{0957D915-D4FC-4850-88A0-6227DC8EA278}" type="presParOf" srcId="{C76633CB-D0C6-4056-A917-2AE130FB01C6}" destId="{D9883832-AB19-4025-A8FB-A6C05CFB776D}" srcOrd="2" destOrd="0" presId="urn:microsoft.com/office/officeart/2005/8/layout/hProcess11"/>
    <dgm:cxn modelId="{8306BC11-4D2F-4A63-9895-C49D1566AF7E}" type="presParOf" srcId="{D9883832-AB19-4025-A8FB-A6C05CFB776D}" destId="{8A95EAAE-B760-4F19-B232-220B05C859AE}" srcOrd="0" destOrd="0" presId="urn:microsoft.com/office/officeart/2005/8/layout/hProcess11"/>
    <dgm:cxn modelId="{A81B4D0C-C1AD-4092-84BD-2DC206756A58}" type="presParOf" srcId="{D9883832-AB19-4025-A8FB-A6C05CFB776D}" destId="{1C0D9D92-21E8-4BC2-B020-DB8C88AF8452}" srcOrd="1" destOrd="0" presId="urn:microsoft.com/office/officeart/2005/8/layout/hProcess11"/>
    <dgm:cxn modelId="{94079335-E31A-4D8D-ABEA-B06B661A01B1}" type="presParOf" srcId="{D9883832-AB19-4025-A8FB-A6C05CFB776D}" destId="{B0FE0C7D-8D35-483E-8B2E-E5D63DC3936B}" srcOrd="2" destOrd="0" presId="urn:microsoft.com/office/officeart/2005/8/layout/hProcess11"/>
    <dgm:cxn modelId="{C93D5151-2CD5-4C73-98F1-2B6662BAA137}" type="presParOf" srcId="{C76633CB-D0C6-4056-A917-2AE130FB01C6}" destId="{2B3E9F54-30B6-45EB-8436-32E0AD847DE0}" srcOrd="3" destOrd="0" presId="urn:microsoft.com/office/officeart/2005/8/layout/hProcess11"/>
    <dgm:cxn modelId="{E15E0326-82AA-4743-983A-278753AB2494}" type="presParOf" srcId="{C76633CB-D0C6-4056-A917-2AE130FB01C6}" destId="{7B3557E0-6EEE-4262-98CC-ED1BFC92DA1D}" srcOrd="4" destOrd="0" presId="urn:microsoft.com/office/officeart/2005/8/layout/hProcess11"/>
    <dgm:cxn modelId="{C76F0F04-458F-4A4F-B3A1-DB00E0E1D00F}" type="presParOf" srcId="{7B3557E0-6EEE-4262-98CC-ED1BFC92DA1D}" destId="{01D27369-631A-4840-A19A-B542C4007606}" srcOrd="0" destOrd="0" presId="urn:microsoft.com/office/officeart/2005/8/layout/hProcess11"/>
    <dgm:cxn modelId="{46E99AB3-924E-4E9F-8320-EF47C3B456C6}" type="presParOf" srcId="{7B3557E0-6EEE-4262-98CC-ED1BFC92DA1D}" destId="{AC0E0E74-9A7C-4D42-A341-E9DD34869872}" srcOrd="1" destOrd="0" presId="urn:microsoft.com/office/officeart/2005/8/layout/hProcess11"/>
    <dgm:cxn modelId="{80230CAD-F99F-4378-88B1-B7E32A0B4193}" type="presParOf" srcId="{7B3557E0-6EEE-4262-98CC-ED1BFC92DA1D}" destId="{A362BFE4-A2D0-42E8-90F6-11CCA8B459F9}" srcOrd="2" destOrd="0" presId="urn:microsoft.com/office/officeart/2005/8/layout/hProcess11"/>
    <dgm:cxn modelId="{0CF13C22-69F2-4DF9-8621-83F5DC89367C}" type="presParOf" srcId="{C76633CB-D0C6-4056-A917-2AE130FB01C6}" destId="{C18D469F-BC00-4287-8732-9C40BB28BA5B}" srcOrd="5" destOrd="0" presId="urn:microsoft.com/office/officeart/2005/8/layout/hProcess11"/>
    <dgm:cxn modelId="{5627C1DC-1F47-45F5-977C-8AF2962A9840}" type="presParOf" srcId="{C76633CB-D0C6-4056-A917-2AE130FB01C6}" destId="{91A4E959-8FE6-4D19-86DB-A4EAAAE6B121}" srcOrd="6" destOrd="0" presId="urn:microsoft.com/office/officeart/2005/8/layout/hProcess11"/>
    <dgm:cxn modelId="{0E3A598D-8DAB-4852-8D08-C963F184903B}" type="presParOf" srcId="{91A4E959-8FE6-4D19-86DB-A4EAAAE6B121}" destId="{76126F4A-637C-4D63-8C48-85D68B3D55EB}" srcOrd="0" destOrd="0" presId="urn:microsoft.com/office/officeart/2005/8/layout/hProcess11"/>
    <dgm:cxn modelId="{F6B1FA8A-6124-44A3-A50B-74CF2C09305B}" type="presParOf" srcId="{91A4E959-8FE6-4D19-86DB-A4EAAAE6B121}" destId="{0038FAEA-95F3-48C2-B5FF-69D7867E9818}" srcOrd="1" destOrd="0" presId="urn:microsoft.com/office/officeart/2005/8/layout/hProcess11"/>
    <dgm:cxn modelId="{43DE9997-466F-4144-9A86-881DA646DA8B}" type="presParOf" srcId="{91A4E959-8FE6-4D19-86DB-A4EAAAE6B121}" destId="{242B0519-4DB0-4F6F-AE70-7EF2ABE2D90E}" srcOrd="2" destOrd="0" presId="urn:microsoft.com/office/officeart/2005/8/layout/hProcess11"/>
    <dgm:cxn modelId="{635E32B8-17EE-45A6-A605-E2C8654439A6}" type="presParOf" srcId="{C76633CB-D0C6-4056-A917-2AE130FB01C6}" destId="{158B2A39-9019-4351-A945-9E3C803F84E7}" srcOrd="7" destOrd="0" presId="urn:microsoft.com/office/officeart/2005/8/layout/hProcess11"/>
    <dgm:cxn modelId="{606F07A6-9902-45B2-9BD4-B7579784FC33}" type="presParOf" srcId="{C76633CB-D0C6-4056-A917-2AE130FB01C6}" destId="{F516FA8B-AFDB-4105-BC93-F0B3FD4FAF00}" srcOrd="8" destOrd="0" presId="urn:microsoft.com/office/officeart/2005/8/layout/hProcess11"/>
    <dgm:cxn modelId="{6C202DB0-0525-4AB0-BFE1-EAF4EFD2D32B}" type="presParOf" srcId="{F516FA8B-AFDB-4105-BC93-F0B3FD4FAF00}" destId="{07FFEE63-7620-4906-A003-EA73EB8A0CCC}" srcOrd="0" destOrd="0" presId="urn:microsoft.com/office/officeart/2005/8/layout/hProcess11"/>
    <dgm:cxn modelId="{32D9986B-2147-4730-B085-5145E0181C59}" type="presParOf" srcId="{F516FA8B-AFDB-4105-BC93-F0B3FD4FAF00}" destId="{1A02FE3D-AB59-447E-80FB-CC411F96FF73}" srcOrd="1" destOrd="0" presId="urn:microsoft.com/office/officeart/2005/8/layout/hProcess11"/>
    <dgm:cxn modelId="{37AF4271-03CA-42A0-B48A-79400B8A5894}" type="presParOf" srcId="{F516FA8B-AFDB-4105-BC93-F0B3FD4FAF00}" destId="{2467C531-575C-4C77-8B52-3540ADCD2EFD}" srcOrd="2" destOrd="0" presId="urn:microsoft.com/office/officeart/2005/8/layout/hProcess11"/>
    <dgm:cxn modelId="{FAF5783C-EAEA-4BB9-B30C-C3158A7B81C4}" type="presParOf" srcId="{C76633CB-D0C6-4056-A917-2AE130FB01C6}" destId="{2E247716-593B-48A0-B6BB-0617358BC256}" srcOrd="9" destOrd="0" presId="urn:microsoft.com/office/officeart/2005/8/layout/hProcess11"/>
    <dgm:cxn modelId="{F119DE57-EC08-4530-995C-8E39804C16C6}" type="presParOf" srcId="{C76633CB-D0C6-4056-A917-2AE130FB01C6}" destId="{5C6FA19D-731B-4604-B650-1C5401CFE144}" srcOrd="10" destOrd="0" presId="urn:microsoft.com/office/officeart/2005/8/layout/hProcess11"/>
    <dgm:cxn modelId="{937F3837-D9C7-447C-BCEC-1DC4D3607395}" type="presParOf" srcId="{5C6FA19D-731B-4604-B650-1C5401CFE144}" destId="{62F6E743-D08C-4FB6-847B-05A7BA04B31D}" srcOrd="0" destOrd="0" presId="urn:microsoft.com/office/officeart/2005/8/layout/hProcess11"/>
    <dgm:cxn modelId="{F66C2A1C-602D-447A-83D2-223F0D86E42D}" type="presParOf" srcId="{5C6FA19D-731B-4604-B650-1C5401CFE144}" destId="{189C7462-FA81-4BEF-A32A-68EE479136B9}" srcOrd="1" destOrd="0" presId="urn:microsoft.com/office/officeart/2005/8/layout/hProcess11"/>
    <dgm:cxn modelId="{90039D06-47AB-444F-B61E-E41D497A2237}" type="presParOf" srcId="{5C6FA19D-731B-4604-B650-1C5401CFE144}" destId="{3D878AC6-461A-4A26-B330-C6DA89DD0693}" srcOrd="2" destOrd="0" presId="urn:microsoft.com/office/officeart/2005/8/layout/hProcess11"/>
    <dgm:cxn modelId="{F55D1F97-65DE-4CFA-9056-30CE7ED7FB1F}" type="presParOf" srcId="{C76633CB-D0C6-4056-A917-2AE130FB01C6}" destId="{9BBFD49F-A077-4D35-9DB2-1FED985FA18B}" srcOrd="11" destOrd="0" presId="urn:microsoft.com/office/officeart/2005/8/layout/hProcess11"/>
    <dgm:cxn modelId="{11FCD33D-7DF2-45BD-AB67-E6A4652A068C}" type="presParOf" srcId="{C76633CB-D0C6-4056-A917-2AE130FB01C6}" destId="{06FA5716-1F45-45DF-BC51-0842560CE5D0}" srcOrd="12" destOrd="0" presId="urn:microsoft.com/office/officeart/2005/8/layout/hProcess11"/>
    <dgm:cxn modelId="{0C57F6C1-F06B-46A9-8DAE-A54DF770F3A5}" type="presParOf" srcId="{06FA5716-1F45-45DF-BC51-0842560CE5D0}" destId="{DA758E8E-1FC3-4E49-B577-5639C42CFAFE}" srcOrd="0" destOrd="0" presId="urn:microsoft.com/office/officeart/2005/8/layout/hProcess11"/>
    <dgm:cxn modelId="{2D6E6318-5330-4197-AE05-03045A245A21}" type="presParOf" srcId="{06FA5716-1F45-45DF-BC51-0842560CE5D0}" destId="{A8DA8B47-B66D-4F8C-AF10-2E5E584696D1}" srcOrd="1" destOrd="0" presId="urn:microsoft.com/office/officeart/2005/8/layout/hProcess11"/>
    <dgm:cxn modelId="{1EF85581-CB67-4FD3-B03C-0E406AD24499}" type="presParOf" srcId="{06FA5716-1F45-45DF-BC51-0842560CE5D0}" destId="{C4A320A4-6104-44D3-BB75-EEFCEA9EE818}" srcOrd="2" destOrd="0" presId="urn:microsoft.com/office/officeart/2005/8/layout/hProcess11"/>
    <dgm:cxn modelId="{E9B6BB2E-071B-49BA-9EA3-97A0D3D77F03}" type="presParOf" srcId="{C76633CB-D0C6-4056-A917-2AE130FB01C6}" destId="{B2444EBD-FE13-4AA8-921F-54F65A34E585}" srcOrd="13" destOrd="0" presId="urn:microsoft.com/office/officeart/2005/8/layout/hProcess11"/>
    <dgm:cxn modelId="{42D204E9-FA34-40BA-AA7B-3FDDAE90C7F8}" type="presParOf" srcId="{C76633CB-D0C6-4056-A917-2AE130FB01C6}" destId="{0A790E89-10C1-4616-B77C-BA81A270B0AA}" srcOrd="14" destOrd="0" presId="urn:microsoft.com/office/officeart/2005/8/layout/hProcess11"/>
    <dgm:cxn modelId="{E5890982-4724-4B4B-859C-00B4199240D6}" type="presParOf" srcId="{0A790E89-10C1-4616-B77C-BA81A270B0AA}" destId="{9F0013DE-1888-4649-B74C-D854C375BF5E}" srcOrd="0" destOrd="0" presId="urn:microsoft.com/office/officeart/2005/8/layout/hProcess11"/>
    <dgm:cxn modelId="{370D1A45-DC6B-4ADD-8178-4EDFE30CC989}" type="presParOf" srcId="{0A790E89-10C1-4616-B77C-BA81A270B0AA}" destId="{30A93A6F-C950-4B40-BA03-A7489825EB1C}" srcOrd="1" destOrd="0" presId="urn:microsoft.com/office/officeart/2005/8/layout/hProcess11"/>
    <dgm:cxn modelId="{DA0F2D04-2DE4-4140-8FDD-ED15415BD0CF}" type="presParOf" srcId="{0A790E89-10C1-4616-B77C-BA81A270B0AA}" destId="{00840E90-C79F-45BF-96C8-C602F9570757}" srcOrd="2" destOrd="0" presId="urn:microsoft.com/office/officeart/2005/8/layout/hProcess11"/>
    <dgm:cxn modelId="{1D6319AD-CC91-4F92-A2E7-5A821C3C7492}" type="presParOf" srcId="{C76633CB-D0C6-4056-A917-2AE130FB01C6}" destId="{8679BD92-56E2-4284-91AB-F5428BCC540F}" srcOrd="15" destOrd="0" presId="urn:microsoft.com/office/officeart/2005/8/layout/hProcess11"/>
    <dgm:cxn modelId="{A41F4DF2-D942-4F0A-AA8D-7A7F918732C4}" type="presParOf" srcId="{C76633CB-D0C6-4056-A917-2AE130FB01C6}" destId="{8148C90F-7A94-4A00-8338-86429554EAEC}" srcOrd="16" destOrd="0" presId="urn:microsoft.com/office/officeart/2005/8/layout/hProcess11"/>
    <dgm:cxn modelId="{A8F830F0-9A44-49E4-A45A-ACCDCE4DA9FC}" type="presParOf" srcId="{8148C90F-7A94-4A00-8338-86429554EAEC}" destId="{C0B2E051-D1BA-4825-A5B6-9F026592EC17}" srcOrd="0" destOrd="0" presId="urn:microsoft.com/office/officeart/2005/8/layout/hProcess11"/>
    <dgm:cxn modelId="{AF963E15-B6DE-4863-B9CF-8A9EA7BD77C6}" type="presParOf" srcId="{8148C90F-7A94-4A00-8338-86429554EAEC}" destId="{84C50CD8-E366-4348-B156-235C1096D593}" srcOrd="1" destOrd="0" presId="urn:microsoft.com/office/officeart/2005/8/layout/hProcess11"/>
    <dgm:cxn modelId="{0C9B25D3-D191-498B-ADA5-71E40A342F6D}" type="presParOf" srcId="{8148C90F-7A94-4A00-8338-86429554EAEC}" destId="{8B8814FA-CC62-4BA2-B02B-B9945D207140}" srcOrd="2" destOrd="0" presId="urn:microsoft.com/office/officeart/2005/8/layout/hProcess11"/>
    <dgm:cxn modelId="{29DF5C1A-56F4-41E1-B421-37FAA5ABBF29}" type="presParOf" srcId="{C76633CB-D0C6-4056-A917-2AE130FB01C6}" destId="{E1C8DA81-7B5E-442D-A4EA-40497A02DC51}" srcOrd="17" destOrd="0" presId="urn:microsoft.com/office/officeart/2005/8/layout/hProcess11"/>
    <dgm:cxn modelId="{72F79204-C8F3-44A7-BC4A-9BCC8ACBDEE7}" type="presParOf" srcId="{C76633CB-D0C6-4056-A917-2AE130FB01C6}" destId="{484B7FE1-1E48-4684-9E8B-1421F2AC2233}" srcOrd="18" destOrd="0" presId="urn:microsoft.com/office/officeart/2005/8/layout/hProcess11"/>
    <dgm:cxn modelId="{D7B4890B-E538-49AD-A2DC-7C201D5771B5}" type="presParOf" srcId="{484B7FE1-1E48-4684-9E8B-1421F2AC2233}" destId="{0152578B-1116-4E42-A8BF-86EFA41BCB36}" srcOrd="0" destOrd="0" presId="urn:microsoft.com/office/officeart/2005/8/layout/hProcess11"/>
    <dgm:cxn modelId="{F2E846A8-5A60-4275-A1C5-F3FDDFAD88B8}" type="presParOf" srcId="{484B7FE1-1E48-4684-9E8B-1421F2AC2233}" destId="{7A345CBE-AA57-4CDE-8F66-F06F0FDBBB4B}" srcOrd="1" destOrd="0" presId="urn:microsoft.com/office/officeart/2005/8/layout/hProcess11"/>
    <dgm:cxn modelId="{4A09FD0D-3FB1-4E02-8A81-27C1A5693D76}" type="presParOf" srcId="{484B7FE1-1E48-4684-9E8B-1421F2AC2233}" destId="{5BF94271-BF52-4660-AA10-D09115069C9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143DA-DD2F-4615-9E15-1AF968E0AF99}">
      <dsp:nvSpPr>
        <dsp:cNvPr id="0" name=""/>
        <dsp:cNvSpPr/>
      </dsp:nvSpPr>
      <dsp:spPr>
        <a:xfrm>
          <a:off x="4670425" y="488289"/>
          <a:ext cx="151663" cy="37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695"/>
              </a:lnTo>
              <a:lnTo>
                <a:pt x="151663" y="3736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3F7E00-633F-4D9B-A2F6-306926B4E112}">
      <dsp:nvSpPr>
        <dsp:cNvPr id="0" name=""/>
        <dsp:cNvSpPr/>
      </dsp:nvSpPr>
      <dsp:spPr>
        <a:xfrm>
          <a:off x="4529680" y="488289"/>
          <a:ext cx="140745" cy="372876"/>
        </a:xfrm>
        <a:custGeom>
          <a:avLst/>
          <a:gdLst/>
          <a:ahLst/>
          <a:cxnLst/>
          <a:rect l="0" t="0" r="0" b="0"/>
          <a:pathLst>
            <a:path>
              <a:moveTo>
                <a:pt x="140745" y="0"/>
              </a:moveTo>
              <a:lnTo>
                <a:pt x="140745" y="372876"/>
              </a:lnTo>
              <a:lnTo>
                <a:pt x="0" y="3728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2F29E-E67F-4B63-866B-6DF1416D553A}">
      <dsp:nvSpPr>
        <dsp:cNvPr id="0" name=""/>
        <dsp:cNvSpPr/>
      </dsp:nvSpPr>
      <dsp:spPr>
        <a:xfrm>
          <a:off x="5061594" y="2436005"/>
          <a:ext cx="450441" cy="1730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0685"/>
              </a:lnTo>
              <a:lnTo>
                <a:pt x="450441" y="17306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C27F8D-1287-458B-A049-3A1699F335A4}">
      <dsp:nvSpPr>
        <dsp:cNvPr id="0" name=""/>
        <dsp:cNvSpPr/>
      </dsp:nvSpPr>
      <dsp:spPr>
        <a:xfrm>
          <a:off x="5061594" y="2436005"/>
          <a:ext cx="450441" cy="10778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7883"/>
              </a:lnTo>
              <a:lnTo>
                <a:pt x="450441" y="10778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772DC4-8BE4-4A89-B250-D48F9B464CCA}">
      <dsp:nvSpPr>
        <dsp:cNvPr id="0" name=""/>
        <dsp:cNvSpPr/>
      </dsp:nvSpPr>
      <dsp:spPr>
        <a:xfrm>
          <a:off x="5061594" y="2436005"/>
          <a:ext cx="450441" cy="422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657"/>
              </a:lnTo>
              <a:lnTo>
                <a:pt x="450441" y="4226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CA513E-6B58-4D4B-9328-E41218F61C1E}">
      <dsp:nvSpPr>
        <dsp:cNvPr id="0" name=""/>
        <dsp:cNvSpPr/>
      </dsp:nvSpPr>
      <dsp:spPr>
        <a:xfrm>
          <a:off x="4670731" y="1705370"/>
          <a:ext cx="1592040" cy="261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989"/>
              </a:lnTo>
              <a:lnTo>
                <a:pt x="1592040" y="166989"/>
              </a:lnTo>
              <a:lnTo>
                <a:pt x="1592040" y="2614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FCF1F5-0DDF-40CE-910B-6C465C1914F4}">
      <dsp:nvSpPr>
        <dsp:cNvPr id="0" name=""/>
        <dsp:cNvSpPr/>
      </dsp:nvSpPr>
      <dsp:spPr>
        <a:xfrm>
          <a:off x="3070955" y="1705370"/>
          <a:ext cx="1599775" cy="261424"/>
        </a:xfrm>
        <a:custGeom>
          <a:avLst/>
          <a:gdLst/>
          <a:ahLst/>
          <a:cxnLst/>
          <a:rect l="0" t="0" r="0" b="0"/>
          <a:pathLst>
            <a:path>
              <a:moveTo>
                <a:pt x="1599775" y="0"/>
              </a:moveTo>
              <a:lnTo>
                <a:pt x="1599775" y="166989"/>
              </a:lnTo>
              <a:lnTo>
                <a:pt x="0" y="166989"/>
              </a:lnTo>
              <a:lnTo>
                <a:pt x="0" y="2614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3D424-FE96-40A9-88F4-8071B3DF371C}">
      <dsp:nvSpPr>
        <dsp:cNvPr id="0" name=""/>
        <dsp:cNvSpPr/>
      </dsp:nvSpPr>
      <dsp:spPr>
        <a:xfrm>
          <a:off x="4624705" y="488289"/>
          <a:ext cx="91440" cy="7478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3436"/>
              </a:lnTo>
              <a:lnTo>
                <a:pt x="46025" y="653436"/>
              </a:lnTo>
              <a:lnTo>
                <a:pt x="46025" y="747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F84649-BF86-41A3-B6C9-FED640C9F778}">
      <dsp:nvSpPr>
        <dsp:cNvPr id="0" name=""/>
        <dsp:cNvSpPr/>
      </dsp:nvSpPr>
      <dsp:spPr>
        <a:xfrm>
          <a:off x="3197328" y="27946"/>
          <a:ext cx="2946193" cy="4603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Tuition  + State Funding</a:t>
          </a:r>
          <a:endParaRPr lang="en-US" sz="1200" b="1" kern="1200"/>
        </a:p>
      </dsp:txBody>
      <dsp:txXfrm>
        <a:off x="3197328" y="27946"/>
        <a:ext cx="2946193" cy="460342"/>
      </dsp:txXfrm>
    </dsp:sp>
    <dsp:sp modelId="{24DF336A-E84B-419B-B276-B3DD014E24F0}">
      <dsp:nvSpPr>
        <dsp:cNvPr id="0" name=""/>
        <dsp:cNvSpPr/>
      </dsp:nvSpPr>
      <dsp:spPr>
        <a:xfrm>
          <a:off x="3169258" y="1236160"/>
          <a:ext cx="3002945" cy="46921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Net Allocable Revenue</a:t>
          </a:r>
        </a:p>
      </dsp:txBody>
      <dsp:txXfrm>
        <a:off x="3169258" y="1236160"/>
        <a:ext cx="3002945" cy="469210"/>
      </dsp:txXfrm>
    </dsp:sp>
    <dsp:sp modelId="{9C75957B-6C2D-480B-8402-5DFE09095230}">
      <dsp:nvSpPr>
        <dsp:cNvPr id="0" name=""/>
        <dsp:cNvSpPr/>
      </dsp:nvSpPr>
      <dsp:spPr>
        <a:xfrm>
          <a:off x="1569483" y="1966795"/>
          <a:ext cx="3002945" cy="469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2. Campus-Support Unit Allocation</a:t>
          </a:r>
        </a:p>
      </dsp:txBody>
      <dsp:txXfrm>
        <a:off x="1569483" y="1966795"/>
        <a:ext cx="3002945" cy="469210"/>
      </dsp:txXfrm>
    </dsp:sp>
    <dsp:sp modelId="{1403AD10-BF2C-4A37-9FC7-93F9BE36D781}">
      <dsp:nvSpPr>
        <dsp:cNvPr id="0" name=""/>
        <dsp:cNvSpPr/>
      </dsp:nvSpPr>
      <dsp:spPr>
        <a:xfrm>
          <a:off x="4761299" y="1966795"/>
          <a:ext cx="3002945" cy="469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2. School/College Allocation</a:t>
          </a:r>
        </a:p>
      </dsp:txBody>
      <dsp:txXfrm>
        <a:off x="4761299" y="1966795"/>
        <a:ext cx="3002945" cy="469210"/>
      </dsp:txXfrm>
    </dsp:sp>
    <dsp:sp modelId="{CF31089A-C07E-4316-8AA8-C924506EB448}">
      <dsp:nvSpPr>
        <dsp:cNvPr id="0" name=""/>
        <dsp:cNvSpPr/>
      </dsp:nvSpPr>
      <dsp:spPr>
        <a:xfrm>
          <a:off x="5512035" y="2624877"/>
          <a:ext cx="2976880" cy="467573"/>
        </a:xfrm>
        <a:prstGeom prst="rect">
          <a:avLst/>
        </a:prstGeom>
        <a:solidFill>
          <a:srgbClr val="33B9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3. Tuition: Student Credit Hour College of Major Allocation (50%)</a:t>
          </a:r>
        </a:p>
      </dsp:txBody>
      <dsp:txXfrm>
        <a:off x="5512035" y="2624877"/>
        <a:ext cx="2976880" cy="467573"/>
      </dsp:txXfrm>
    </dsp:sp>
    <dsp:sp modelId="{828EE615-BFBC-487A-8989-846B191A3D1F}">
      <dsp:nvSpPr>
        <dsp:cNvPr id="0" name=""/>
        <dsp:cNvSpPr/>
      </dsp:nvSpPr>
      <dsp:spPr>
        <a:xfrm>
          <a:off x="5512035" y="3281321"/>
          <a:ext cx="2961456" cy="465135"/>
        </a:xfrm>
        <a:prstGeom prst="rect">
          <a:avLst/>
        </a:prstGeom>
        <a:solidFill>
          <a:srgbClr val="33B9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3. Tuition: Student Credit Hour College of Instruction Allocation (50%)</a:t>
          </a:r>
        </a:p>
      </dsp:txBody>
      <dsp:txXfrm>
        <a:off x="5512035" y="3281321"/>
        <a:ext cx="2961456" cy="465135"/>
      </dsp:txXfrm>
    </dsp:sp>
    <dsp:sp modelId="{C4555A7D-D406-4919-AC71-C4F22825DF60}">
      <dsp:nvSpPr>
        <dsp:cNvPr id="0" name=""/>
        <dsp:cNvSpPr/>
      </dsp:nvSpPr>
      <dsp:spPr>
        <a:xfrm>
          <a:off x="5512035" y="3935328"/>
          <a:ext cx="2946193" cy="46272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4. State Funding: Resident Student Credit Hour College of Major Allocation (100%)</a:t>
          </a:r>
        </a:p>
      </dsp:txBody>
      <dsp:txXfrm>
        <a:off x="5512035" y="3935328"/>
        <a:ext cx="2946193" cy="462725"/>
      </dsp:txXfrm>
    </dsp:sp>
    <dsp:sp modelId="{5024C7B4-D408-4849-8FA5-CCC190013E4B}">
      <dsp:nvSpPr>
        <dsp:cNvPr id="0" name=""/>
        <dsp:cNvSpPr/>
      </dsp:nvSpPr>
      <dsp:spPr>
        <a:xfrm>
          <a:off x="1526735" y="626560"/>
          <a:ext cx="3002945" cy="46921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1"/>
              </a:solidFill>
              <a:latin typeface="Helvetica Neue Light" panose="02000403000000020004"/>
            </a:rPr>
            <a:t>1A. Campus-Wide (Mandatory)</a:t>
          </a:r>
        </a:p>
      </dsp:txBody>
      <dsp:txXfrm>
        <a:off x="1526735" y="626560"/>
        <a:ext cx="3002945" cy="469210"/>
      </dsp:txXfrm>
    </dsp:sp>
    <dsp:sp modelId="{B8FC569D-577E-4F7A-B4AA-77A9AC06D17E}">
      <dsp:nvSpPr>
        <dsp:cNvPr id="0" name=""/>
        <dsp:cNvSpPr/>
      </dsp:nvSpPr>
      <dsp:spPr>
        <a:xfrm>
          <a:off x="4822089" y="628197"/>
          <a:ext cx="3002945" cy="46757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Helvetica Neue Light" panose="02000403000000020004"/>
            </a:rPr>
            <a:t>1B. University Initiative Pool</a:t>
          </a:r>
        </a:p>
      </dsp:txBody>
      <dsp:txXfrm>
        <a:off x="4822089" y="628197"/>
        <a:ext cx="3002945" cy="4675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A401F-6A06-4424-8CBF-AB3318D35D68}">
      <dsp:nvSpPr>
        <dsp:cNvPr id="0" name=""/>
        <dsp:cNvSpPr/>
      </dsp:nvSpPr>
      <dsp:spPr>
        <a:xfrm>
          <a:off x="0" y="1225198"/>
          <a:ext cx="11201399" cy="1633598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4438B-0ED1-48CE-AA4D-9632C907CE62}">
      <dsp:nvSpPr>
        <dsp:cNvPr id="0" name=""/>
        <dsp:cNvSpPr/>
      </dsp:nvSpPr>
      <dsp:spPr>
        <a:xfrm>
          <a:off x="2076" y="0"/>
          <a:ext cx="920505" cy="163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Budget Cycle Kick Off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Launch of CACB</a:t>
          </a:r>
        </a:p>
      </dsp:txBody>
      <dsp:txXfrm>
        <a:off x="2076" y="0"/>
        <a:ext cx="920505" cy="1633598"/>
      </dsp:txXfrm>
    </dsp:sp>
    <dsp:sp modelId="{081F02AA-F5BB-4D44-BD92-48209564E7C1}">
      <dsp:nvSpPr>
        <dsp:cNvPr id="0" name=""/>
        <dsp:cNvSpPr/>
      </dsp:nvSpPr>
      <dsp:spPr>
        <a:xfrm>
          <a:off x="258129" y="1837798"/>
          <a:ext cx="408399" cy="408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5EAAE-B760-4F19-B232-220B05C859AE}">
      <dsp:nvSpPr>
        <dsp:cNvPr id="0" name=""/>
        <dsp:cNvSpPr/>
      </dsp:nvSpPr>
      <dsp:spPr>
        <a:xfrm>
          <a:off x="968607" y="2450397"/>
          <a:ext cx="920505" cy="163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 </a:t>
          </a:r>
        </a:p>
      </dsp:txBody>
      <dsp:txXfrm>
        <a:off x="968607" y="2450397"/>
        <a:ext cx="920505" cy="1633598"/>
      </dsp:txXfrm>
    </dsp:sp>
    <dsp:sp modelId="{1C0D9D92-21E8-4BC2-B020-DB8C88AF8452}">
      <dsp:nvSpPr>
        <dsp:cNvPr id="0" name=""/>
        <dsp:cNvSpPr/>
      </dsp:nvSpPr>
      <dsp:spPr>
        <a:xfrm>
          <a:off x="1224660" y="1837798"/>
          <a:ext cx="408399" cy="408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27369-631A-4840-A19A-B542C4007606}">
      <dsp:nvSpPr>
        <dsp:cNvPr id="0" name=""/>
        <dsp:cNvSpPr/>
      </dsp:nvSpPr>
      <dsp:spPr>
        <a:xfrm>
          <a:off x="1935138" y="0"/>
          <a:ext cx="1378328" cy="163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Governor’s Budget Released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Initial Global Budget Assumptions</a:t>
          </a:r>
        </a:p>
      </dsp:txBody>
      <dsp:txXfrm>
        <a:off x="1935138" y="0"/>
        <a:ext cx="1378328" cy="1633598"/>
      </dsp:txXfrm>
    </dsp:sp>
    <dsp:sp modelId="{AC0E0E74-9A7C-4D42-A341-E9DD34869872}">
      <dsp:nvSpPr>
        <dsp:cNvPr id="0" name=""/>
        <dsp:cNvSpPr/>
      </dsp:nvSpPr>
      <dsp:spPr>
        <a:xfrm>
          <a:off x="2420102" y="1837798"/>
          <a:ext cx="408399" cy="408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126F4A-637C-4D63-8C48-85D68B3D55EB}">
      <dsp:nvSpPr>
        <dsp:cNvPr id="0" name=""/>
        <dsp:cNvSpPr/>
      </dsp:nvSpPr>
      <dsp:spPr>
        <a:xfrm>
          <a:off x="3359491" y="2450397"/>
          <a:ext cx="920505" cy="163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Joint Budget Committee Briefing</a:t>
          </a:r>
        </a:p>
      </dsp:txBody>
      <dsp:txXfrm>
        <a:off x="3359491" y="2450397"/>
        <a:ext cx="920505" cy="1633598"/>
      </dsp:txXfrm>
    </dsp:sp>
    <dsp:sp modelId="{0038FAEA-95F3-48C2-B5FF-69D7867E9818}">
      <dsp:nvSpPr>
        <dsp:cNvPr id="0" name=""/>
        <dsp:cNvSpPr/>
      </dsp:nvSpPr>
      <dsp:spPr>
        <a:xfrm>
          <a:off x="3615544" y="1837798"/>
          <a:ext cx="408399" cy="408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FEE63-7620-4906-A003-EA73EB8A0CCC}">
      <dsp:nvSpPr>
        <dsp:cNvPr id="0" name=""/>
        <dsp:cNvSpPr/>
      </dsp:nvSpPr>
      <dsp:spPr>
        <a:xfrm>
          <a:off x="4326022" y="0"/>
          <a:ext cx="920505" cy="163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Joint Budget Committee Hearing</a:t>
          </a:r>
        </a:p>
      </dsp:txBody>
      <dsp:txXfrm>
        <a:off x="4326022" y="0"/>
        <a:ext cx="920505" cy="1633598"/>
      </dsp:txXfrm>
    </dsp:sp>
    <dsp:sp modelId="{1A02FE3D-AB59-447E-80FB-CC411F96FF73}">
      <dsp:nvSpPr>
        <dsp:cNvPr id="0" name=""/>
        <dsp:cNvSpPr/>
      </dsp:nvSpPr>
      <dsp:spPr>
        <a:xfrm>
          <a:off x="4582075" y="1837798"/>
          <a:ext cx="408399" cy="408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6E743-D08C-4FB6-847B-05A7BA04B31D}">
      <dsp:nvSpPr>
        <dsp:cNvPr id="0" name=""/>
        <dsp:cNvSpPr/>
      </dsp:nvSpPr>
      <dsp:spPr>
        <a:xfrm>
          <a:off x="5292553" y="2450397"/>
          <a:ext cx="920505" cy="163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Board Of Regents Review Tuition, Fee, Comp</a:t>
          </a:r>
        </a:p>
      </dsp:txBody>
      <dsp:txXfrm>
        <a:off x="5292553" y="2450397"/>
        <a:ext cx="920505" cy="1633598"/>
      </dsp:txXfrm>
    </dsp:sp>
    <dsp:sp modelId="{189C7462-FA81-4BEF-A32A-68EE479136B9}">
      <dsp:nvSpPr>
        <dsp:cNvPr id="0" name=""/>
        <dsp:cNvSpPr/>
      </dsp:nvSpPr>
      <dsp:spPr>
        <a:xfrm>
          <a:off x="5548606" y="1837798"/>
          <a:ext cx="408399" cy="408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758E8E-1FC3-4E49-B577-5639C42CFAFE}">
      <dsp:nvSpPr>
        <dsp:cNvPr id="0" name=""/>
        <dsp:cNvSpPr/>
      </dsp:nvSpPr>
      <dsp:spPr>
        <a:xfrm>
          <a:off x="6259084" y="0"/>
          <a:ext cx="920505" cy="163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Joint Budget Committee Figure Setting</a:t>
          </a:r>
        </a:p>
      </dsp:txBody>
      <dsp:txXfrm>
        <a:off x="6259084" y="0"/>
        <a:ext cx="920505" cy="1633598"/>
      </dsp:txXfrm>
    </dsp:sp>
    <dsp:sp modelId="{A8DA8B47-B66D-4F8C-AF10-2E5E584696D1}">
      <dsp:nvSpPr>
        <dsp:cNvPr id="0" name=""/>
        <dsp:cNvSpPr/>
      </dsp:nvSpPr>
      <dsp:spPr>
        <a:xfrm>
          <a:off x="6515137" y="1837798"/>
          <a:ext cx="408399" cy="408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0013DE-1888-4649-B74C-D854C375BF5E}">
      <dsp:nvSpPr>
        <dsp:cNvPr id="0" name=""/>
        <dsp:cNvSpPr/>
      </dsp:nvSpPr>
      <dsp:spPr>
        <a:xfrm>
          <a:off x="7225615" y="2450397"/>
          <a:ext cx="920505" cy="163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Long Bill Finalized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Board Of Regents Vote Tuition, Fee, Comp</a:t>
          </a:r>
        </a:p>
      </dsp:txBody>
      <dsp:txXfrm>
        <a:off x="7225615" y="2450397"/>
        <a:ext cx="920505" cy="1633598"/>
      </dsp:txXfrm>
    </dsp:sp>
    <dsp:sp modelId="{30A93A6F-C950-4B40-BA03-A7489825EB1C}">
      <dsp:nvSpPr>
        <dsp:cNvPr id="0" name=""/>
        <dsp:cNvSpPr/>
      </dsp:nvSpPr>
      <dsp:spPr>
        <a:xfrm>
          <a:off x="7481668" y="1837798"/>
          <a:ext cx="408399" cy="408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2E051-D1BA-4825-A5B6-9F026592EC17}">
      <dsp:nvSpPr>
        <dsp:cNvPr id="0" name=""/>
        <dsp:cNvSpPr/>
      </dsp:nvSpPr>
      <dsp:spPr>
        <a:xfrm>
          <a:off x="8192146" y="0"/>
          <a:ext cx="920505" cy="163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CACB Reviews Final Budget Allocation Proposals</a:t>
          </a:r>
        </a:p>
      </dsp:txBody>
      <dsp:txXfrm>
        <a:off x="8192146" y="0"/>
        <a:ext cx="920505" cy="1633598"/>
      </dsp:txXfrm>
    </dsp:sp>
    <dsp:sp modelId="{84C50CD8-E366-4348-B156-235C1096D593}">
      <dsp:nvSpPr>
        <dsp:cNvPr id="0" name=""/>
        <dsp:cNvSpPr/>
      </dsp:nvSpPr>
      <dsp:spPr>
        <a:xfrm>
          <a:off x="8448199" y="1837798"/>
          <a:ext cx="408399" cy="408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2578B-1116-4E42-A8BF-86EFA41BCB36}">
      <dsp:nvSpPr>
        <dsp:cNvPr id="0" name=""/>
        <dsp:cNvSpPr/>
      </dsp:nvSpPr>
      <dsp:spPr>
        <a:xfrm>
          <a:off x="9158677" y="2450397"/>
          <a:ext cx="920505" cy="163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Board of Regents Vote on Budget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Helvetica Neue Light" panose="02000403000000020004"/>
            <a:cs typeface="Helvetica" panose="020B0604020202020204" pitchFamily="34" charset="0"/>
          </a:endParaRPr>
        </a:p>
      </dsp:txBody>
      <dsp:txXfrm>
        <a:off x="9158677" y="2450397"/>
        <a:ext cx="920505" cy="1633598"/>
      </dsp:txXfrm>
    </dsp:sp>
    <dsp:sp modelId="{7A345CBE-AA57-4CDE-8F66-F06F0FDBBB4B}">
      <dsp:nvSpPr>
        <dsp:cNvPr id="0" name=""/>
        <dsp:cNvSpPr/>
      </dsp:nvSpPr>
      <dsp:spPr>
        <a:xfrm>
          <a:off x="9414730" y="1837798"/>
          <a:ext cx="408399" cy="408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A401F-6A06-4424-8CBF-AB3318D35D68}">
      <dsp:nvSpPr>
        <dsp:cNvPr id="0" name=""/>
        <dsp:cNvSpPr/>
      </dsp:nvSpPr>
      <dsp:spPr>
        <a:xfrm>
          <a:off x="0" y="1229819"/>
          <a:ext cx="11201399" cy="163976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4438B-0ED1-48CE-AA4D-9632C907CE62}">
      <dsp:nvSpPr>
        <dsp:cNvPr id="0" name=""/>
        <dsp:cNvSpPr/>
      </dsp:nvSpPr>
      <dsp:spPr>
        <a:xfrm>
          <a:off x="5261" y="0"/>
          <a:ext cx="889740" cy="16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Budget Cycle Kick Off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Launch of CACB</a:t>
          </a:r>
        </a:p>
      </dsp:txBody>
      <dsp:txXfrm>
        <a:off x="5261" y="0"/>
        <a:ext cx="889740" cy="1639760"/>
      </dsp:txXfrm>
    </dsp:sp>
    <dsp:sp modelId="{081F02AA-F5BB-4D44-BD92-48209564E7C1}">
      <dsp:nvSpPr>
        <dsp:cNvPr id="0" name=""/>
        <dsp:cNvSpPr/>
      </dsp:nvSpPr>
      <dsp:spPr>
        <a:xfrm>
          <a:off x="245161" y="1844730"/>
          <a:ext cx="409940" cy="409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5EAAE-B760-4F19-B232-220B05C859AE}">
      <dsp:nvSpPr>
        <dsp:cNvPr id="0" name=""/>
        <dsp:cNvSpPr/>
      </dsp:nvSpPr>
      <dsp:spPr>
        <a:xfrm>
          <a:off x="939488" y="2459639"/>
          <a:ext cx="889740" cy="16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 CACB Discusses Campus Priorities for the Budget Year</a:t>
          </a:r>
        </a:p>
      </dsp:txBody>
      <dsp:txXfrm>
        <a:off x="939488" y="2459639"/>
        <a:ext cx="889740" cy="1639760"/>
      </dsp:txXfrm>
    </dsp:sp>
    <dsp:sp modelId="{1C0D9D92-21E8-4BC2-B020-DB8C88AF8452}">
      <dsp:nvSpPr>
        <dsp:cNvPr id="0" name=""/>
        <dsp:cNvSpPr/>
      </dsp:nvSpPr>
      <dsp:spPr>
        <a:xfrm>
          <a:off x="1179388" y="1844730"/>
          <a:ext cx="409940" cy="409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27369-631A-4840-A19A-B542C4007606}">
      <dsp:nvSpPr>
        <dsp:cNvPr id="0" name=""/>
        <dsp:cNvSpPr/>
      </dsp:nvSpPr>
      <dsp:spPr>
        <a:xfrm>
          <a:off x="1873715" y="0"/>
          <a:ext cx="1332261" cy="16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Budget Templates (Initiatives Requests) Released</a:t>
          </a:r>
        </a:p>
      </dsp:txBody>
      <dsp:txXfrm>
        <a:off x="1873715" y="0"/>
        <a:ext cx="1332261" cy="1639760"/>
      </dsp:txXfrm>
    </dsp:sp>
    <dsp:sp modelId="{AC0E0E74-9A7C-4D42-A341-E9DD34869872}">
      <dsp:nvSpPr>
        <dsp:cNvPr id="0" name=""/>
        <dsp:cNvSpPr/>
      </dsp:nvSpPr>
      <dsp:spPr>
        <a:xfrm>
          <a:off x="2334876" y="1844730"/>
          <a:ext cx="409940" cy="409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126F4A-637C-4D63-8C48-85D68B3D55EB}">
      <dsp:nvSpPr>
        <dsp:cNvPr id="0" name=""/>
        <dsp:cNvSpPr/>
      </dsp:nvSpPr>
      <dsp:spPr>
        <a:xfrm>
          <a:off x="3250464" y="2459639"/>
          <a:ext cx="889740" cy="16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Budget Templates (Initiatives Requests) Due</a:t>
          </a:r>
        </a:p>
      </dsp:txBody>
      <dsp:txXfrm>
        <a:off x="3250464" y="2459639"/>
        <a:ext cx="889740" cy="1639760"/>
      </dsp:txXfrm>
    </dsp:sp>
    <dsp:sp modelId="{0038FAEA-95F3-48C2-B5FF-69D7867E9818}">
      <dsp:nvSpPr>
        <dsp:cNvPr id="0" name=""/>
        <dsp:cNvSpPr/>
      </dsp:nvSpPr>
      <dsp:spPr>
        <a:xfrm>
          <a:off x="3490364" y="1844730"/>
          <a:ext cx="409940" cy="409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FEE63-7620-4906-A003-EA73EB8A0CCC}">
      <dsp:nvSpPr>
        <dsp:cNvPr id="0" name=""/>
        <dsp:cNvSpPr/>
      </dsp:nvSpPr>
      <dsp:spPr>
        <a:xfrm>
          <a:off x="4184691" y="0"/>
          <a:ext cx="1220171" cy="16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Unrestricted Fund Budget Submission (Tuition, Fees, Comp)</a:t>
          </a:r>
        </a:p>
      </dsp:txBody>
      <dsp:txXfrm>
        <a:off x="4184691" y="0"/>
        <a:ext cx="1220171" cy="1639760"/>
      </dsp:txXfrm>
    </dsp:sp>
    <dsp:sp modelId="{1A02FE3D-AB59-447E-80FB-CC411F96FF73}">
      <dsp:nvSpPr>
        <dsp:cNvPr id="0" name=""/>
        <dsp:cNvSpPr/>
      </dsp:nvSpPr>
      <dsp:spPr>
        <a:xfrm>
          <a:off x="4589807" y="1844730"/>
          <a:ext cx="409940" cy="409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6E743-D08C-4FB6-847B-05A7BA04B31D}">
      <dsp:nvSpPr>
        <dsp:cNvPr id="0" name=""/>
        <dsp:cNvSpPr/>
      </dsp:nvSpPr>
      <dsp:spPr>
        <a:xfrm>
          <a:off x="5449349" y="2459639"/>
          <a:ext cx="889740" cy="16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Review of Initiatives Requests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Discussion of Budget Model Inputs</a:t>
          </a:r>
        </a:p>
      </dsp:txBody>
      <dsp:txXfrm>
        <a:off x="5449349" y="2459639"/>
        <a:ext cx="889740" cy="1639760"/>
      </dsp:txXfrm>
    </dsp:sp>
    <dsp:sp modelId="{189C7462-FA81-4BEF-A32A-68EE479136B9}">
      <dsp:nvSpPr>
        <dsp:cNvPr id="0" name=""/>
        <dsp:cNvSpPr/>
      </dsp:nvSpPr>
      <dsp:spPr>
        <a:xfrm>
          <a:off x="5689249" y="1844730"/>
          <a:ext cx="409940" cy="409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758E8E-1FC3-4E49-B577-5639C42CFAFE}">
      <dsp:nvSpPr>
        <dsp:cNvPr id="0" name=""/>
        <dsp:cNvSpPr/>
      </dsp:nvSpPr>
      <dsp:spPr>
        <a:xfrm>
          <a:off x="6383577" y="0"/>
          <a:ext cx="889740" cy="16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Joint Budget Committee Figure Setting</a:t>
          </a:r>
        </a:p>
      </dsp:txBody>
      <dsp:txXfrm>
        <a:off x="6383577" y="0"/>
        <a:ext cx="889740" cy="1639760"/>
      </dsp:txXfrm>
    </dsp:sp>
    <dsp:sp modelId="{A8DA8B47-B66D-4F8C-AF10-2E5E584696D1}">
      <dsp:nvSpPr>
        <dsp:cNvPr id="0" name=""/>
        <dsp:cNvSpPr/>
      </dsp:nvSpPr>
      <dsp:spPr>
        <a:xfrm>
          <a:off x="6623477" y="1844730"/>
          <a:ext cx="409940" cy="409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0013DE-1888-4649-B74C-D854C375BF5E}">
      <dsp:nvSpPr>
        <dsp:cNvPr id="0" name=""/>
        <dsp:cNvSpPr/>
      </dsp:nvSpPr>
      <dsp:spPr>
        <a:xfrm>
          <a:off x="7317804" y="2459639"/>
          <a:ext cx="889740" cy="16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Decision on Initiatives Requests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Finalization of Budget Model Inputs</a:t>
          </a:r>
        </a:p>
      </dsp:txBody>
      <dsp:txXfrm>
        <a:off x="7317804" y="2459639"/>
        <a:ext cx="889740" cy="1639760"/>
      </dsp:txXfrm>
    </dsp:sp>
    <dsp:sp modelId="{30A93A6F-C950-4B40-BA03-A7489825EB1C}">
      <dsp:nvSpPr>
        <dsp:cNvPr id="0" name=""/>
        <dsp:cNvSpPr/>
      </dsp:nvSpPr>
      <dsp:spPr>
        <a:xfrm>
          <a:off x="7557704" y="1844730"/>
          <a:ext cx="409940" cy="409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2E051-D1BA-4825-A5B6-9F026592EC17}">
      <dsp:nvSpPr>
        <dsp:cNvPr id="0" name=""/>
        <dsp:cNvSpPr/>
      </dsp:nvSpPr>
      <dsp:spPr>
        <a:xfrm>
          <a:off x="8252031" y="0"/>
          <a:ext cx="889740" cy="16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CACB Reviews Final Budget Allocation Proposals</a:t>
          </a:r>
        </a:p>
      </dsp:txBody>
      <dsp:txXfrm>
        <a:off x="8252031" y="0"/>
        <a:ext cx="889740" cy="1639760"/>
      </dsp:txXfrm>
    </dsp:sp>
    <dsp:sp modelId="{84C50CD8-E366-4348-B156-235C1096D593}">
      <dsp:nvSpPr>
        <dsp:cNvPr id="0" name=""/>
        <dsp:cNvSpPr/>
      </dsp:nvSpPr>
      <dsp:spPr>
        <a:xfrm>
          <a:off x="8491931" y="1844730"/>
          <a:ext cx="409940" cy="409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2578B-1116-4E42-A8BF-86EFA41BCB36}">
      <dsp:nvSpPr>
        <dsp:cNvPr id="0" name=""/>
        <dsp:cNvSpPr/>
      </dsp:nvSpPr>
      <dsp:spPr>
        <a:xfrm>
          <a:off x="9186258" y="2459639"/>
          <a:ext cx="889740" cy="16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Helvetica Neue Light" panose="02000403000000020004"/>
              <a:cs typeface="Helvetica" panose="020B0604020202020204" pitchFamily="34" charset="0"/>
            </a:rPr>
            <a:t>Executive Team Finalize Budget Allocations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Helvetica Neue Light" panose="02000403000000020004"/>
            <a:cs typeface="Helvetica" panose="020B0604020202020204" pitchFamily="34" charset="0"/>
          </a:endParaRPr>
        </a:p>
      </dsp:txBody>
      <dsp:txXfrm>
        <a:off x="9186258" y="2459639"/>
        <a:ext cx="889740" cy="1639760"/>
      </dsp:txXfrm>
    </dsp:sp>
    <dsp:sp modelId="{7A345CBE-AA57-4CDE-8F66-F06F0FDBBB4B}">
      <dsp:nvSpPr>
        <dsp:cNvPr id="0" name=""/>
        <dsp:cNvSpPr/>
      </dsp:nvSpPr>
      <dsp:spPr>
        <a:xfrm>
          <a:off x="9426158" y="1844730"/>
          <a:ext cx="409940" cy="409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896D9-52AF-C91F-167E-2A4D73099C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97323-CFC9-DF77-BD8F-C12A77962D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ABFFE3-34F9-2549-88A1-3B2E5D1B5BC2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D72C4-B91A-EA6A-B1A8-819E39491A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5DDC7-E4BD-423D-BF8B-8F84FCBCE9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1B3AF2-122C-1F46-BDB8-6BF77E938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39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821457-9F60-0E48-BF0C-64CA63EFC662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C70E8D-5F17-2A4E-AB1B-A57F9FCFE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3477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5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13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48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2268A-E000-C5EE-A51D-D7CC34DE5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38764-F57E-0932-EB83-4FC5483833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FA9A37-A070-6828-CC65-9108ED09B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57457C-3A69-1267-ABD0-0579A54F2C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DBFBE-74F5-D92A-2181-7E53ADC11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95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4A6E-7003-B9BB-9545-CED7B8E2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D3CCC-2765-8C7B-12C9-C131D0E2E3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362CBE-B412-9108-1902-E93E5716C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41EF8-05DD-5565-5106-7E004149A9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FA661-C84B-231B-5365-781C9ED03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15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A6582-FC4B-11E4-2966-2B28E3B8A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6C7E29-0AB7-A7C1-7B25-61F135B74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FC2B6-9BC2-1DB6-EA25-AAEAAD1DE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239C0-4811-490F-9BAE-570DF25866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AD076-5703-1BAE-0AE0-435258A1B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48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20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3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 userDrawn="1"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1016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13A3-B800-E476-45C1-4C5972EC95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39EE8F3-2AF2-21AE-5162-32C3C0E0B7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245038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9B6B1E7-D92D-BFA5-49CE-89170C836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6096000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42911-BBA1-C5A5-9265-BC0D80CFEF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3E9E3-38F6-62FE-530D-CA5450556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A9918-E728-7046-EBEB-B84CD723E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4" y="6096000"/>
            <a:ext cx="1490594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1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27C1-D41A-9F7C-4D0A-5F1E6CC00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26B61-3B40-2FDB-79EE-869F10FC2C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83175" y="0"/>
            <a:ext cx="2408825" cy="686452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093F-0A08-D53C-9860-F75E6FA1BB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E11D685-A964-951D-8626-04D3F1EEF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79639" y="0"/>
            <a:ext cx="2402078" cy="685817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A13B-F68A-5C62-C220-67BBAF2177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6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 userDrawn="1"/>
        </p:nvSpPr>
        <p:spPr>
          <a:xfrm flipV="1">
            <a:off x="10757396" y="0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 userDrawn="1"/>
        </p:nvSpPr>
        <p:spPr>
          <a:xfrm flipV="1">
            <a:off x="10418064" y="-4399"/>
            <a:ext cx="1781152" cy="68868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 userDrawn="1"/>
        </p:nvSpPr>
        <p:spPr>
          <a:xfrm>
            <a:off x="0" y="5486399"/>
            <a:ext cx="2247900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1638301"/>
            <a:ext cx="8496300" cy="224790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66900" y="3886201"/>
            <a:ext cx="84963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32PT HELVETICA NEUE BOLD CONDENSED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5463" y="5784787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866" y="0"/>
            <a:ext cx="1774802" cy="690879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36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56649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 userDrawn="1"/>
        </p:nvSpPr>
        <p:spPr>
          <a:xfrm rot="10800000">
            <a:off x="2987062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 userDrawn="1"/>
        </p:nvSpPr>
        <p:spPr>
          <a:xfrm rot="16200000">
            <a:off x="-1076759" y="1071608"/>
            <a:ext cx="6888217" cy="474499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42D71-5138-BC72-B97C-5FA465742E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34E7033-CB8F-A6C1-9E8B-A1BBBA801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8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1564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2514600"/>
            <a:ext cx="8890211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1290832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805" y="2057400"/>
            <a:ext cx="8890446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2221581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89664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06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23900"/>
            <a:ext cx="11811000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717637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2628"/>
            <a:ext cx="1193800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5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8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06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3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63932F-68CD-5A67-8643-FC64C39701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FAE10D9-406C-D9D3-EFB1-D0B6AFF6C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5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0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0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1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3351373"/>
            <a:ext cx="4114800" cy="365125"/>
          </a:xfrm>
        </p:spPr>
        <p:txBody>
          <a:bodyPr/>
          <a:lstStyle/>
          <a:p>
            <a:r>
              <a:rPr lang="en-US" dirty="0"/>
              <a:t>Name of School/College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5157787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5157787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356461"/>
            <a:ext cx="5183188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908883"/>
            <a:ext cx="5183188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5958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8363"/>
            <a:ext cx="12191402" cy="265283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533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10512424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10512424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1" y="6096000"/>
            <a:ext cx="3657600" cy="4513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431490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243149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88775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07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105400"/>
            <a:ext cx="10512424" cy="103518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7517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864580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30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4676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1" y="0"/>
            <a:ext cx="6870728" cy="580171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34503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 userDrawn="1"/>
        </p:nvSpPr>
        <p:spPr>
          <a:xfrm>
            <a:off x="0" y="0"/>
            <a:ext cx="5910136" cy="6867144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19052"/>
            <a:ext cx="4346576" cy="1185948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 dirty="0"/>
              <a:t>32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4989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4290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9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431760"/>
            <a:ext cx="11358222" cy="4054640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1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CF81-7CF0-AB2E-A1EF-E1AA2411CD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699F172-AF85-5ED0-794D-FF9E1FF1E0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4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3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 userDrawn="1"/>
        </p:nvSpPr>
        <p:spPr>
          <a:xfrm rot="10800000">
            <a:off x="6713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48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68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342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6541600" y="-10274"/>
            <a:ext cx="5650400" cy="6878548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008" y="1866900"/>
            <a:ext cx="4346576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3009" y="4115680"/>
            <a:ext cx="4346575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838200" y="1447800"/>
            <a:ext cx="5276193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3603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5636550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6108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08" y="1866900"/>
            <a:ext cx="7515550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31709" y="4115680"/>
            <a:ext cx="7515548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1866900" y="1447800"/>
            <a:ext cx="8420100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13890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9847258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3283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3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24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05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7DC3-74FC-4F9A-7A32-EAB78A99E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19F97-9960-B07D-C6D7-37D5AA410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ABB7B-A377-3678-274E-E6FD336C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B9D1-B775-FD19-C334-6DE816B7F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3439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A439E-0CCC-4E5A-5145-A82764B8364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0CDB349-7967-3104-713C-9932F0E727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8424-8447-A111-D043-AC0D110EB0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CA66110-2274-BE62-B3E2-599981655D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25D7-87A7-6506-F43A-208ED8A6F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24D66BF-6D25-1CD4-2E3B-323224A3C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508E-57B0-1B3E-CFAB-9534333390C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3B556A0-4F22-267A-4F1C-20A5E257C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- Teal_Custom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8920B-4A72-CB98-399A-723B3F07D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2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421963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723900"/>
            <a:ext cx="11795138" cy="917575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10515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 userDrawn="1"/>
        </p:nvSpPr>
        <p:spPr>
          <a:xfrm>
            <a:off x="11430000" y="6090376"/>
            <a:ext cx="204591" cy="41060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 userDrawn="1"/>
        </p:nvSpPr>
        <p:spPr>
          <a:xfrm>
            <a:off x="0" y="5803392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0" y="6090376"/>
            <a:ext cx="775570" cy="457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08192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096000"/>
            <a:ext cx="4114800" cy="45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19725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3" r:id="rId16"/>
    <p:sldLayoutId id="2147483734" r:id="rId17"/>
    <p:sldLayoutId id="2147483735" r:id="rId18"/>
    <p:sldLayoutId id="2147483762" r:id="rId19"/>
    <p:sldLayoutId id="2147483763" r:id="rId20"/>
    <p:sldLayoutId id="2147483765" r:id="rId21"/>
    <p:sldLayoutId id="2147483766" r:id="rId22"/>
    <p:sldLayoutId id="2147483738" r:id="rId23"/>
    <p:sldLayoutId id="2147483736" r:id="rId24"/>
    <p:sldLayoutId id="2147483737" r:id="rId25"/>
    <p:sldLayoutId id="2147483761" r:id="rId26"/>
    <p:sldLayoutId id="2147483739" r:id="rId27"/>
    <p:sldLayoutId id="2147483740" r:id="rId28"/>
    <p:sldLayoutId id="2147483741" r:id="rId29"/>
    <p:sldLayoutId id="2147483742" r:id="rId30"/>
    <p:sldLayoutId id="2147483764" r:id="rId31"/>
    <p:sldLayoutId id="2147483743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5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6" r:id="rId44"/>
    <p:sldLayoutId id="2147483757" r:id="rId45"/>
    <p:sldLayoutId id="2147483758" r:id="rId46"/>
    <p:sldLayoutId id="2147483759" r:id="rId47"/>
    <p:sldLayoutId id="2147483760" r:id="rId48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0" i="1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orient="horz" pos="3456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3840" userDrawn="1">
          <p15:clr>
            <a:srgbClr val="F26B43"/>
          </p15:clr>
        </p15:guide>
        <p15:guide id="10" orient="horz" pos="456" userDrawn="1">
          <p15:clr>
            <a:srgbClr val="F26B43"/>
          </p15:clr>
        </p15:guide>
        <p15:guide id="11" orient="horz" pos="1032" userDrawn="1">
          <p15:clr>
            <a:srgbClr val="F26B43"/>
          </p15:clr>
        </p15:guide>
        <p15:guide id="12" pos="1416" userDrawn="1">
          <p15:clr>
            <a:srgbClr val="F26B43"/>
          </p15:clr>
        </p15:guide>
        <p15:guide id="13" pos="11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02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E087590-808E-DE18-A337-15B855B138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Session #12</a:t>
            </a:r>
          </a:p>
          <a:p>
            <a:r>
              <a:rPr lang="en-US" dirty="0"/>
              <a:t>April 9, 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EE42E7-AB49-63AB-AF6F-A3E7DD6979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97163" y="1638300"/>
            <a:ext cx="9494837" cy="1797050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BUDGET ALLOCATION REVIEW COMMITTEE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5B727-D220-A044-1281-B34BC8A595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9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ED0AB-D8CC-1295-A754-4095C27E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E0C9A6-4529-204D-C82C-EC0349C18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030" y="1828650"/>
            <a:ext cx="10134600" cy="4490475"/>
          </a:xfrm>
        </p:spPr>
        <p:txBody>
          <a:bodyPr/>
          <a:lstStyle/>
          <a:p>
            <a:pPr marL="130175" indent="0">
              <a:buNone/>
            </a:pPr>
            <a:r>
              <a:rPr lang="en-US" dirty="0"/>
              <a:t>Based on feedback provided since the last meeting, the proposed principles and measures are below.  </a:t>
            </a:r>
            <a:r>
              <a:rPr lang="en-US" u="sng" dirty="0"/>
              <a:t>Does the committee agree to move forward with these?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E795F0-8DE9-DD2E-1B46-0FAABCAF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7F5C7E-70F9-4C7D-0D28-1E8D7A5A0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240511"/>
              </p:ext>
            </p:extLst>
          </p:nvPr>
        </p:nvGraphicFramePr>
        <p:xfrm>
          <a:off x="2057400" y="2552700"/>
          <a:ext cx="8305800" cy="3581400"/>
        </p:xfrm>
        <a:graphic>
          <a:graphicData uri="http://schemas.openxmlformats.org/drawingml/2006/table">
            <a:tbl>
              <a:tblPr firstRow="1"/>
              <a:tblGrid>
                <a:gridCol w="3804299">
                  <a:extLst>
                    <a:ext uri="{9D8B030D-6E8A-4147-A177-3AD203B41FA5}">
                      <a16:colId xmlns:a16="http://schemas.microsoft.com/office/drawing/2014/main" val="1792465800"/>
                    </a:ext>
                  </a:extLst>
                </a:gridCol>
                <a:gridCol w="4501501">
                  <a:extLst>
                    <a:ext uri="{9D8B030D-6E8A-4147-A177-3AD203B41FA5}">
                      <a16:colId xmlns:a16="http://schemas.microsoft.com/office/drawing/2014/main" val="2937271768"/>
                    </a:ext>
                  </a:extLst>
                </a:gridCol>
              </a:tblGrid>
              <a:tr h="279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Guiding Principle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Measure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273220"/>
                  </a:ext>
                </a:extLst>
              </a:tr>
              <a:tr h="5413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Promotes healthy fiscal foundations 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Improved enrollment and retention, diversification of revenue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723662"/>
                  </a:ext>
                </a:extLst>
              </a:tr>
              <a:tr h="5584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Supports the university’s purpose, vision, values and reputation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The model includes an initiatives pool to advance the purpose, vision, values and reputation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400880"/>
                  </a:ext>
                </a:extLst>
              </a:tr>
              <a:tr h="10723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Easy to explain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The budget model's structure is explainable for the campus community.  Faculty, staff and students have tools available to learn about and understand how resources are allocated.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7438579"/>
                  </a:ext>
                </a:extLst>
              </a:tr>
              <a:tr h="5584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Reflects commitment to a comprehensive university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The model incorporates academic cross-subsidization and an initiatives pool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612388"/>
                  </a:ext>
                </a:extLst>
              </a:tr>
              <a:tr h="5717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sngStrike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Recognizes the differences in costs to deliver education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 Neue Light" panose="020004030000000200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815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017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CCC8B-E11D-2012-09D2-DFBD378D1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400C6E08-4CC7-B06E-8543-88D38216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DISCUSSION: CAN WE AGREE ON A SINGLE MODEL TO MOVE FORWARD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D5019-5D00-4BE4-4AB9-24138E62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333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A2051F-A2CD-0522-3360-38864B8DD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7772400" cy="4191000"/>
          </a:xfrm>
        </p:spPr>
        <p:txBody>
          <a:bodyPr/>
          <a:lstStyle/>
          <a:p>
            <a:r>
              <a:rPr lang="en-US" dirty="0"/>
              <a:t>The final report from the committee includes a section on local engagement efforts: </a:t>
            </a:r>
          </a:p>
          <a:p>
            <a:endParaRPr lang="en-US" dirty="0">
              <a:latin typeface="Helvetica Neue Light" panose="02000403000000020004"/>
            </a:endParaRPr>
          </a:p>
          <a:p>
            <a:pPr marL="130175" indent="0">
              <a:buNone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Helvetica Neue Light" panose="02000403000000020004"/>
              </a:rPr>
              <a:t>“BARC members engaged with their local communities in a variety of ways. Brief descriptions of those engagements are included below</a:t>
            </a:r>
            <a:r>
              <a:rPr lang="en-US" sz="2000" b="1" dirty="0">
                <a:solidFill>
                  <a:srgbClr val="000000"/>
                </a:solidFill>
                <a:latin typeface="Helvetica Neue Light" panose="02000403000000020004"/>
              </a:rPr>
              <a:t>”</a:t>
            </a:r>
          </a:p>
          <a:p>
            <a:pPr marL="130175" indent="0">
              <a:buNone/>
            </a:pPr>
            <a:endParaRPr lang="en-US" sz="2000" b="1" dirty="0">
              <a:solidFill>
                <a:srgbClr val="000000"/>
              </a:solidFill>
              <a:latin typeface="Helvetica Neue Light" panose="02000403000000020004"/>
            </a:endParaRPr>
          </a:p>
          <a:p>
            <a:pPr marL="130175" indent="0">
              <a:buNone/>
            </a:pPr>
            <a:r>
              <a:rPr lang="en-US" sz="2000" dirty="0">
                <a:solidFill>
                  <a:srgbClr val="000000"/>
                </a:solidFill>
                <a:latin typeface="Helvetica Neue Light" panose="02000403000000020004"/>
              </a:rPr>
              <a:t>Activity: We will spend 10 minutes filling out an engagement form for the final report</a:t>
            </a:r>
            <a:endParaRPr lang="en-US" sz="2000" dirty="0">
              <a:latin typeface="Helvetica Neue Light" panose="020004030000000200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A79741-9408-8756-ED1E-A2CF76731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 FROM BARC- EXIT TICKET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3991F-63FE-694E-A2F1-BE593CD9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Graphic 5" descr="Alarm clock with solid fill">
            <a:extLst>
              <a:ext uri="{FF2B5EF4-FFF2-40B4-BE49-F238E27FC236}">
                <a16:creationId xmlns:a16="http://schemas.microsoft.com/office/drawing/2014/main" id="{FDC8E1C9-60CF-1A7C-E630-0193DFBBD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5369" y="2756784"/>
            <a:ext cx="2868431" cy="28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34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MESSAGES FROM SESSION #12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05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429420-3D2C-DB0C-96C8-300651365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076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44525" indent="-514350">
              <a:buFont typeface="Arial" panose="020B0604020202020204" pitchFamily="34" charset="0"/>
              <a:buAutoNum type="arabicPeriod"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630CBF-822B-2EE7-5251-D0367908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KEY MESSAGES FROM THIS SESSION?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6CAFA-C89B-DB60-E131-D52D2984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14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71B165-3B69-0850-A3F8-BB66FE54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A1540-636C-38B4-881E-C07F08B9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D7D4B2-9BB8-9C9B-6A48-86747E68B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21336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1.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9EE6F9-A24B-323D-45EE-7304134E2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7652" y="2055674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Recap from Local Learning Sessions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4B16F1-9CB7-BB79-3539-197C50324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653" y="26670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2.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746BEC-C7AA-E370-9E79-64615C4DB1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7648" y="2587348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Budget Process Walkthrough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46CD17-3A5A-315D-841C-B5690A471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653" y="32004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3.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C74FE2-65FD-25D2-C749-679AE2745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46657" y="3124200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Finalize Principles</a:t>
            </a:r>
          </a:p>
          <a:p>
            <a:endParaRPr lang="en-US" sz="2800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CEDE7A2-163F-BD9F-ED5A-06A74CFD6F0B}"/>
              </a:ext>
            </a:extLst>
          </p:cNvPr>
          <p:cNvSpPr txBox="1">
            <a:spLocks/>
          </p:cNvSpPr>
          <p:nvPr/>
        </p:nvSpPr>
        <p:spPr>
          <a:xfrm>
            <a:off x="685653" y="3733800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1" i="1" kern="1200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4.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445B4C4-8F4A-027B-9B5C-63BA8FDDC535}"/>
              </a:ext>
            </a:extLst>
          </p:cNvPr>
          <p:cNvSpPr txBox="1">
            <a:spLocks/>
          </p:cNvSpPr>
          <p:nvPr/>
        </p:nvSpPr>
        <p:spPr>
          <a:xfrm>
            <a:off x="1446657" y="3655874"/>
            <a:ext cx="8280599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2238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4603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635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8080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Can we agree to vote on a single model?</a:t>
            </a:r>
          </a:p>
          <a:p>
            <a:endParaRPr lang="en-US" sz="2800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07632DE-7D83-9538-3552-0FF9AF676AFB}"/>
              </a:ext>
            </a:extLst>
          </p:cNvPr>
          <p:cNvSpPr txBox="1">
            <a:spLocks/>
          </p:cNvSpPr>
          <p:nvPr/>
        </p:nvSpPr>
        <p:spPr>
          <a:xfrm>
            <a:off x="1446657" y="4187548"/>
            <a:ext cx="8383143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2238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4603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635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8080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Exit Ticket</a:t>
            </a:r>
          </a:p>
          <a:p>
            <a:endParaRPr lang="en-US" sz="280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61F275F-745F-BB34-3F87-E518E76D045B}"/>
              </a:ext>
            </a:extLst>
          </p:cNvPr>
          <p:cNvSpPr txBox="1">
            <a:spLocks/>
          </p:cNvSpPr>
          <p:nvPr/>
        </p:nvSpPr>
        <p:spPr>
          <a:xfrm>
            <a:off x="685653" y="4267201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1" i="1" kern="1200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5.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4283D8F-B784-9C61-AD0F-1E468BE43981}"/>
              </a:ext>
            </a:extLst>
          </p:cNvPr>
          <p:cNvSpPr txBox="1">
            <a:spLocks/>
          </p:cNvSpPr>
          <p:nvPr/>
        </p:nvSpPr>
        <p:spPr>
          <a:xfrm>
            <a:off x="685653" y="4800602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1" i="1" kern="1200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6.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CFED7C2-8825-56D7-6773-070EEA8E425B}"/>
              </a:ext>
            </a:extLst>
          </p:cNvPr>
          <p:cNvSpPr txBox="1">
            <a:spLocks/>
          </p:cNvSpPr>
          <p:nvPr/>
        </p:nvSpPr>
        <p:spPr>
          <a:xfrm>
            <a:off x="1446657" y="4719222"/>
            <a:ext cx="8280599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2238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4603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635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8080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Key Messages from Session #12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417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FROM LOCAL LEARNING SESSIONS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647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What did you hear in your local sessions?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B2F58-6A87-2682-C3AA-2CC2D3EDC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343400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Questions about what is in “campus support units” versus campus-wide</a:t>
            </a:r>
          </a:p>
          <a:p>
            <a:pPr fontAlgn="base"/>
            <a:r>
              <a:rPr lang="en-US" dirty="0"/>
              <a:t>Discussion of initiatives pool:​</a:t>
            </a:r>
          </a:p>
          <a:p>
            <a:pPr lvl="2" fontAlgn="base"/>
            <a:r>
              <a:rPr lang="en-US" dirty="0"/>
              <a:t>How did the group arrive at the percent?</a:t>
            </a:r>
          </a:p>
          <a:p>
            <a:pPr lvl="2" fontAlgn="base"/>
            <a:r>
              <a:rPr lang="en-US" dirty="0"/>
              <a:t>Is the funding one-time?  What happens if an initiative is found to be successful, how will that be funded?​</a:t>
            </a:r>
          </a:p>
          <a:p>
            <a:pPr fontAlgn="base"/>
            <a:r>
              <a:rPr lang="en-US" dirty="0"/>
              <a:t>Discussion about metrics:​</a:t>
            </a:r>
          </a:p>
          <a:p>
            <a:pPr lvl="2" fontAlgn="base"/>
            <a:r>
              <a:rPr lang="en-US" dirty="0"/>
              <a:t>Concern about the 50%/50% split between college of record and college of instruction incentivizing different competitive behaviors​</a:t>
            </a:r>
          </a:p>
          <a:p>
            <a:pPr lvl="2" fontAlgn="base"/>
            <a:r>
              <a:rPr lang="en-US" dirty="0"/>
              <a:t>A lot of discussion centered around the culture that the budget model operates in needing to change.  Working collaboratively as one university serving our students is </a:t>
            </a:r>
            <a:r>
              <a:rPr lang="en-US" u="sng" dirty="0"/>
              <a:t>not</a:t>
            </a:r>
            <a:r>
              <a:rPr lang="en-US" dirty="0"/>
              <a:t> an outcome of a budget model, it needs to be part of our culture.  </a:t>
            </a:r>
          </a:p>
        </p:txBody>
      </p:sp>
    </p:spTree>
    <p:extLst>
      <p:ext uri="{BB962C8B-B14F-4D97-AF65-F5344CB8AC3E}">
        <p14:creationId xmlns:p14="http://schemas.microsoft.com/office/powerpoint/2010/main" val="202068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1043E-E61B-B8FB-7B98-EA81D7F78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49B2A7CD-8E64-CE64-CD96-AD11FDF2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HOW DOES THE BUDGET MODEL FIT INTO THE BUDGET PROCESS?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2396D-6DA6-950F-5C6D-73A00544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77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3868A-0871-A6B5-59B8-EF63F7041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3DF942-C755-929C-1898-25DF2BC10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OF CURRENT BARC METRICS-BASED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2CAB4-C255-FA75-DE13-359B0943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EFD6E7E-F232-D506-C3E4-B5B353B49AA6}"/>
              </a:ext>
            </a:extLst>
          </p:cNvPr>
          <p:cNvSpPr txBox="1">
            <a:spLocks/>
          </p:cNvSpPr>
          <p:nvPr/>
        </p:nvSpPr>
        <p:spPr>
          <a:xfrm>
            <a:off x="7696200" y="1919651"/>
            <a:ext cx="4260415" cy="43994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0">
              <a:buNone/>
            </a:pPr>
            <a:r>
              <a:rPr lang="en-US" sz="1600" b="1" dirty="0"/>
              <a:t>1A.</a:t>
            </a:r>
            <a:r>
              <a:rPr lang="en-US" sz="1600" dirty="0"/>
              <a:t>  Campus-wide taken proportionally from all allocable revenue (tuition and state funding)</a:t>
            </a:r>
          </a:p>
          <a:p>
            <a:pPr marL="273050" lvl="1" indent="0">
              <a:buNone/>
            </a:pPr>
            <a:r>
              <a:rPr lang="en-US" sz="1600" b="1" dirty="0"/>
              <a:t>1B.</a:t>
            </a:r>
            <a:r>
              <a:rPr lang="en-US" sz="1600" dirty="0"/>
              <a:t>  University Initiative Pool equal to 1% of tuition plus state funding remaining after campus-wide mandatory expenses</a:t>
            </a:r>
          </a:p>
          <a:p>
            <a:pPr marL="273050" lvl="1" indent="0">
              <a:buNone/>
            </a:pPr>
            <a:r>
              <a:rPr lang="en-US" sz="1600" b="1" dirty="0"/>
              <a:t>2.</a:t>
            </a:r>
            <a:r>
              <a:rPr lang="en-US" sz="1600" dirty="0"/>
              <a:t>    Net allocable revenue (after campus-wide expenses) to be split between campus-support units and schools/college using a consistent percentage</a:t>
            </a:r>
          </a:p>
          <a:p>
            <a:pPr marL="273050" lvl="1" indent="0">
              <a:buNone/>
            </a:pPr>
            <a:r>
              <a:rPr lang="en-US" sz="1600" b="1" dirty="0"/>
              <a:t>3.   </a:t>
            </a:r>
            <a:r>
              <a:rPr lang="en-US" sz="1600" dirty="0"/>
              <a:t>Tuition split into four buckets, all allocated using the same methodology</a:t>
            </a:r>
          </a:p>
          <a:p>
            <a:pPr marL="635000" lvl="3" indent="0">
              <a:buNone/>
            </a:pPr>
            <a:r>
              <a:rPr lang="en-US" sz="1600" dirty="0"/>
              <a:t>Undergraduate Resident</a:t>
            </a:r>
          </a:p>
          <a:p>
            <a:pPr marL="635000" lvl="3" indent="0">
              <a:buNone/>
            </a:pPr>
            <a:r>
              <a:rPr lang="en-US" sz="1600" dirty="0"/>
              <a:t>Undergraduate Nonresident</a:t>
            </a:r>
          </a:p>
          <a:p>
            <a:pPr marL="635000" lvl="3" indent="0">
              <a:buNone/>
            </a:pPr>
            <a:r>
              <a:rPr lang="en-US" sz="1600" dirty="0"/>
              <a:t>Graduate Resident</a:t>
            </a:r>
          </a:p>
          <a:p>
            <a:pPr marL="635000" lvl="3" indent="0">
              <a:buNone/>
            </a:pPr>
            <a:r>
              <a:rPr lang="en-US" sz="1600" dirty="0"/>
              <a:t>Graduate Nonresident</a:t>
            </a:r>
          </a:p>
          <a:p>
            <a:pPr marL="273050" lvl="1" indent="0">
              <a:buNone/>
            </a:pPr>
            <a:r>
              <a:rPr lang="en-US" sz="1600" b="1" dirty="0"/>
              <a:t>4.   </a:t>
            </a:r>
            <a:r>
              <a:rPr lang="en-US" sz="1600" dirty="0"/>
              <a:t>State Funding allocated based on resident student credit hours</a:t>
            </a:r>
          </a:p>
        </p:txBody>
      </p:sp>
      <p:graphicFrame>
        <p:nvGraphicFramePr>
          <p:cNvPr id="9" name="Content Placeholder 8" descr="Heirarchical depiction of the structure of the proposed metrics-based model">
            <a:extLst>
              <a:ext uri="{FF2B5EF4-FFF2-40B4-BE49-F238E27FC236}">
                <a16:creationId xmlns:a16="http://schemas.microsoft.com/office/drawing/2014/main" id="{6DA0BF43-59FE-37D5-C4BF-3301E64D8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3568161"/>
              </p:ext>
            </p:extLst>
          </p:nvPr>
        </p:nvGraphicFramePr>
        <p:xfrm>
          <a:off x="-990600" y="1919651"/>
          <a:ext cx="10058400" cy="4399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691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FF805-69C4-1C40-F4BD-05293728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PROCESS- CAMPUS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36E3780-CBBC-C81E-019A-124D243AA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89426326"/>
              </p:ext>
            </p:extLst>
          </p:nvPr>
        </p:nvGraphicFramePr>
        <p:xfrm>
          <a:off x="699640" y="1844200"/>
          <a:ext cx="11201399" cy="408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60522-752A-0165-3858-1A8BD6F8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F771C-994F-0023-BDB8-23407E3D81AF}"/>
              </a:ext>
            </a:extLst>
          </p:cNvPr>
          <p:cNvSpPr txBox="1"/>
          <p:nvPr/>
        </p:nvSpPr>
        <p:spPr>
          <a:xfrm>
            <a:off x="952900" y="37335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Sep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87587-0BFF-F997-43D6-CBB4D629361D}"/>
              </a:ext>
            </a:extLst>
          </p:cNvPr>
          <p:cNvSpPr txBox="1"/>
          <p:nvPr/>
        </p:nvSpPr>
        <p:spPr>
          <a:xfrm>
            <a:off x="1928061" y="3747699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Oct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965967-FEFF-247C-118F-0E49C5965F46}"/>
              </a:ext>
            </a:extLst>
          </p:cNvPr>
          <p:cNvSpPr txBox="1"/>
          <p:nvPr/>
        </p:nvSpPr>
        <p:spPr>
          <a:xfrm>
            <a:off x="3101041" y="3733572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Nov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1D7B01-02E0-8EDE-73D8-A7F9F6DAF7EB}"/>
              </a:ext>
            </a:extLst>
          </p:cNvPr>
          <p:cNvSpPr txBox="1"/>
          <p:nvPr/>
        </p:nvSpPr>
        <p:spPr>
          <a:xfrm>
            <a:off x="4295376" y="3743675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Dec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33F8B-AA78-62D0-C432-FE3981536308}"/>
              </a:ext>
            </a:extLst>
          </p:cNvPr>
          <p:cNvSpPr txBox="1"/>
          <p:nvPr/>
        </p:nvSpPr>
        <p:spPr>
          <a:xfrm>
            <a:off x="6248400" y="37533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Feb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F857A6-F890-0D88-1F1C-804601DD92A8}"/>
              </a:ext>
            </a:extLst>
          </p:cNvPr>
          <p:cNvSpPr txBox="1"/>
          <p:nvPr/>
        </p:nvSpPr>
        <p:spPr>
          <a:xfrm>
            <a:off x="5273144" y="3733571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Jan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C0C69-6B0F-56B6-38E4-D5220DCFEEE7}"/>
              </a:ext>
            </a:extLst>
          </p:cNvPr>
          <p:cNvSpPr txBox="1"/>
          <p:nvPr/>
        </p:nvSpPr>
        <p:spPr>
          <a:xfrm>
            <a:off x="7203006" y="37533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Mar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6E339C-01F8-2095-9722-ACEBDFD41899}"/>
              </a:ext>
            </a:extLst>
          </p:cNvPr>
          <p:cNvSpPr txBox="1"/>
          <p:nvPr/>
        </p:nvSpPr>
        <p:spPr>
          <a:xfrm>
            <a:off x="9132868" y="37335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May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EBD414-FD97-9ABB-C4EA-26E7AD0A3F3F}"/>
              </a:ext>
            </a:extLst>
          </p:cNvPr>
          <p:cNvSpPr txBox="1"/>
          <p:nvPr/>
        </p:nvSpPr>
        <p:spPr>
          <a:xfrm>
            <a:off x="10110836" y="3749655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Jun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863163-D4FC-40CC-FB8B-F1A36A95669B}"/>
              </a:ext>
            </a:extLst>
          </p:cNvPr>
          <p:cNvSpPr txBox="1"/>
          <p:nvPr/>
        </p:nvSpPr>
        <p:spPr>
          <a:xfrm>
            <a:off x="8179618" y="37533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Apr</a:t>
            </a:r>
          </a:p>
        </p:txBody>
      </p:sp>
    </p:spTree>
    <p:extLst>
      <p:ext uri="{BB962C8B-B14F-4D97-AF65-F5344CB8AC3E}">
        <p14:creationId xmlns:p14="http://schemas.microsoft.com/office/powerpoint/2010/main" val="360346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D122-EC10-070B-B3F0-3448319FB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7341BA-8330-9C6A-99B1-D5F5A7C6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B8488E-A328-36D9-6318-E8A7A040D7AB}"/>
              </a:ext>
            </a:extLst>
          </p:cNvPr>
          <p:cNvSpPr txBox="1">
            <a:spLocks/>
          </p:cNvSpPr>
          <p:nvPr/>
        </p:nvSpPr>
        <p:spPr>
          <a:xfrm>
            <a:off x="402771" y="723900"/>
            <a:ext cx="11795138" cy="917575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2800" b="0" i="1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BUDGET PROCESS- CACB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20EBEA11-2BE9-ABC8-B483-A8CF643FD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2939267"/>
              </p:ext>
            </p:extLst>
          </p:nvPr>
        </p:nvGraphicFramePr>
        <p:xfrm>
          <a:off x="685801" y="1844200"/>
          <a:ext cx="11201400" cy="409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FB287FA-E541-44E8-A3B6-B051F4C53B92}"/>
              </a:ext>
            </a:extLst>
          </p:cNvPr>
          <p:cNvSpPr txBox="1">
            <a:spLocks/>
          </p:cNvSpPr>
          <p:nvPr/>
        </p:nvSpPr>
        <p:spPr>
          <a:xfrm>
            <a:off x="11111630" y="6090376"/>
            <a:ext cx="775570" cy="457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1" i="0" kern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F5B720-A4A1-FD49-AF98-E194DCD54D6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B7BDA8-6492-9D9A-9727-B0DD3925EE0E}"/>
              </a:ext>
            </a:extLst>
          </p:cNvPr>
          <p:cNvSpPr txBox="1"/>
          <p:nvPr/>
        </p:nvSpPr>
        <p:spPr>
          <a:xfrm>
            <a:off x="952900" y="37335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Sep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E77562-60F1-D915-7739-7396AABD2172}"/>
              </a:ext>
            </a:extLst>
          </p:cNvPr>
          <p:cNvSpPr txBox="1"/>
          <p:nvPr/>
        </p:nvSpPr>
        <p:spPr>
          <a:xfrm>
            <a:off x="1858076" y="3744999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Oct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AB59A6-7A88-1944-7AAA-084D074DA191}"/>
              </a:ext>
            </a:extLst>
          </p:cNvPr>
          <p:cNvSpPr txBox="1"/>
          <p:nvPr/>
        </p:nvSpPr>
        <p:spPr>
          <a:xfrm>
            <a:off x="3030351" y="37335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Nov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4AD80E-9C3B-30C6-6CBF-EF69B50A7E82}"/>
              </a:ext>
            </a:extLst>
          </p:cNvPr>
          <p:cNvSpPr txBox="1"/>
          <p:nvPr/>
        </p:nvSpPr>
        <p:spPr>
          <a:xfrm>
            <a:off x="4181102" y="3744998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Dec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792D69-19C3-A6E9-7BFD-F17F7C505150}"/>
              </a:ext>
            </a:extLst>
          </p:cNvPr>
          <p:cNvSpPr txBox="1"/>
          <p:nvPr/>
        </p:nvSpPr>
        <p:spPr>
          <a:xfrm>
            <a:off x="6356675" y="3742367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Feb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3B9916-57A7-2E80-859E-236A41BC088B}"/>
              </a:ext>
            </a:extLst>
          </p:cNvPr>
          <p:cNvSpPr txBox="1"/>
          <p:nvPr/>
        </p:nvSpPr>
        <p:spPr>
          <a:xfrm>
            <a:off x="5273144" y="3733571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Jan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E3D05A-FFB1-8A17-1518-1166BF9AC7D1}"/>
              </a:ext>
            </a:extLst>
          </p:cNvPr>
          <p:cNvSpPr txBox="1"/>
          <p:nvPr/>
        </p:nvSpPr>
        <p:spPr>
          <a:xfrm>
            <a:off x="7309925" y="3739736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Mar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96B02A-442F-549C-9F1A-112996B31A6F}"/>
              </a:ext>
            </a:extLst>
          </p:cNvPr>
          <p:cNvSpPr txBox="1"/>
          <p:nvPr/>
        </p:nvSpPr>
        <p:spPr>
          <a:xfrm>
            <a:off x="9170100" y="37335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May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FB1D50-F1EB-B83D-64C0-EB07FAF5AD59}"/>
              </a:ext>
            </a:extLst>
          </p:cNvPr>
          <p:cNvSpPr txBox="1"/>
          <p:nvPr/>
        </p:nvSpPr>
        <p:spPr>
          <a:xfrm>
            <a:off x="10110836" y="3749655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Jun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B88BC9-4B4E-9991-77FA-DA6FD6C49006}"/>
              </a:ext>
            </a:extLst>
          </p:cNvPr>
          <p:cNvSpPr txBox="1"/>
          <p:nvPr/>
        </p:nvSpPr>
        <p:spPr>
          <a:xfrm>
            <a:off x="8233755" y="3749655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Apr</a:t>
            </a:r>
          </a:p>
        </p:txBody>
      </p:sp>
    </p:spTree>
    <p:extLst>
      <p:ext uri="{BB962C8B-B14F-4D97-AF65-F5344CB8AC3E}">
        <p14:creationId xmlns:p14="http://schemas.microsoft.com/office/powerpoint/2010/main" val="3330127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22B97-E69D-4BF7-02C8-5A2928C98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B91F60BF-84D5-C528-305A-7947EE9B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FINALIZING GUIDING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DAAE7-F51A-1C41-9EEF-8C0E9238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53746"/>
      </p:ext>
    </p:extLst>
  </p:cSld>
  <p:clrMapOvr>
    <a:masterClrMapping/>
  </p:clrMapOvr>
</p:sld>
</file>

<file path=ppt/theme/theme1.xml><?xml version="1.0" encoding="utf-8"?>
<a:theme xmlns:a="http://schemas.openxmlformats.org/drawingml/2006/main" name="CU Denver Moments PPT Templates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20764ACD-4C26-E64A-8FDA-BCC432E93A67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464A8A6D-0E2A-F34E-B763-AD640F818C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B3DEA8C7A8F44AAFC2F7C82AB6F48" ma:contentTypeVersion="6" ma:contentTypeDescription="Create a new document." ma:contentTypeScope="" ma:versionID="2e2cce4e94577f1123cb11f96482abc2">
  <xsd:schema xmlns:xsd="http://www.w3.org/2001/XMLSchema" xmlns:xs="http://www.w3.org/2001/XMLSchema" xmlns:p="http://schemas.microsoft.com/office/2006/metadata/properties" xmlns:ns2="cc6375ac-b81c-4ed8-a446-7bbf27d82636" xmlns:ns3="4de0c387-5700-4942-8622-fc245635cfa6" targetNamespace="http://schemas.microsoft.com/office/2006/metadata/properties" ma:root="true" ma:fieldsID="4df49119629e072a7a94ee192e86db3b" ns2:_="" ns3:_="">
    <xsd:import namespace="cc6375ac-b81c-4ed8-a446-7bbf27d82636"/>
    <xsd:import namespace="4de0c387-5700-4942-8622-fc245635cf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375ac-b81c-4ed8-a446-7bbf27d826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0c387-5700-4942-8622-fc245635c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A31BE3-453A-468D-8A93-C17CDF838B3E}">
  <ds:schemaRefs>
    <ds:schemaRef ds:uri="http://schemas.microsoft.com/office/infopath/2007/PartnerControls"/>
    <ds:schemaRef ds:uri="http://purl.org/dc/elements/1.1/"/>
    <ds:schemaRef ds:uri="4de0c387-5700-4942-8622-fc245635cfa6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  <ds:schemaRef ds:uri="cc6375ac-b81c-4ed8-a446-7bbf27d82636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5E540E5-6DCE-413F-AAC5-B5C59BF0A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6375ac-b81c-4ed8-a446-7bbf27d82636"/>
    <ds:schemaRef ds:uri="4de0c387-5700-4942-8622-fc245635c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193D2E-E0B7-45D2-B277-863B7A4854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01_CU Denver_PPT Template_Helvetica</Template>
  <TotalTime>89063</TotalTime>
  <Words>767</Words>
  <Application>Microsoft Office PowerPoint</Application>
  <PresentationFormat>Widescreen</PresentationFormat>
  <Paragraphs>141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Helvetica Neue</vt:lpstr>
      <vt:lpstr>HELVETICA NEUE CONDENSED</vt:lpstr>
      <vt:lpstr>Helvetica Neue Condensed Black</vt:lpstr>
      <vt:lpstr>Helvetica Neue Light</vt:lpstr>
      <vt:lpstr>CU Denver Moments PPT Templates</vt:lpstr>
      <vt:lpstr>Office Theme</vt:lpstr>
      <vt:lpstr>BUDGET ALLOCATION REVIEW COMMITTEE</vt:lpstr>
      <vt:lpstr>AGENDA</vt:lpstr>
      <vt:lpstr>RECAP FROM LOCAL LEARNING SESSIONS</vt:lpstr>
      <vt:lpstr>What did you hear in your local sessions?</vt:lpstr>
      <vt:lpstr>HOW DOES THE BUDGET MODEL FIT INTO THE BUDGET PROCESS?</vt:lpstr>
      <vt:lpstr>STRUCTURE OF CURRENT BARC METRICS-BASED MODEL</vt:lpstr>
      <vt:lpstr>BUDGET PROCESS- CAMPUS</vt:lpstr>
      <vt:lpstr>PowerPoint Presentation</vt:lpstr>
      <vt:lpstr>FINALIZING GUIDING PRINCIPLES</vt:lpstr>
      <vt:lpstr>GUIDING PRINCIPLES</vt:lpstr>
      <vt:lpstr>DISCUSSION: CAN WE AGREE ON A SINGLE MODEL TO MOVE FORWARD </vt:lpstr>
      <vt:lpstr>DELIVERABLE FROM BARC- EXIT TICKET</vt:lpstr>
      <vt:lpstr>KEY MESSAGES FROM SESSION #12</vt:lpstr>
      <vt:lpstr>WHAT ARE THE KEY MESSAGES FROM THIS SESSION?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 &amp; EXAMPLE LAYOUTS</dc:title>
  <dc:creator>St Peter, Jennifer</dc:creator>
  <cp:lastModifiedBy>St Peter, Jennifer</cp:lastModifiedBy>
  <cp:revision>121</cp:revision>
  <cp:lastPrinted>2024-10-10T20:28:00Z</cp:lastPrinted>
  <dcterms:created xsi:type="dcterms:W3CDTF">2024-02-08T16:17:30Z</dcterms:created>
  <dcterms:modified xsi:type="dcterms:W3CDTF">2025-04-10T19:12:51Z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0x01010079FB3DEA8C7A8F44AAFC2F7C82AB6F48</vt:lpwstr>
  </property>
</Properties>
</file>