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6" r:id="rId4"/>
    <p:sldMasterId id="2147483660" r:id="rId5"/>
  </p:sldMasterIdLst>
  <p:notesMasterIdLst>
    <p:notesMasterId r:id="rId19"/>
  </p:notesMasterIdLst>
  <p:handoutMasterIdLst>
    <p:handoutMasterId r:id="rId20"/>
  </p:handoutMasterIdLst>
  <p:sldIdLst>
    <p:sldId id="256" r:id="rId6"/>
    <p:sldId id="1262" r:id="rId7"/>
    <p:sldId id="259" r:id="rId8"/>
    <p:sldId id="1264" r:id="rId9"/>
    <p:sldId id="257" r:id="rId10"/>
    <p:sldId id="258" r:id="rId11"/>
    <p:sldId id="264" r:id="rId12"/>
    <p:sldId id="265" r:id="rId13"/>
    <p:sldId id="267" r:id="rId14"/>
    <p:sldId id="266" r:id="rId15"/>
    <p:sldId id="268" r:id="rId16"/>
    <p:sldId id="269" r:id="rId17"/>
    <p:sldId id="270" r:id="rId1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173" autoAdjust="0"/>
    <p:restoredTop sz="96327"/>
  </p:normalViewPr>
  <p:slideViewPr>
    <p:cSldViewPr>
      <p:cViewPr>
        <p:scale>
          <a:sx n="100" d="100"/>
          <a:sy n="100" d="100"/>
        </p:scale>
        <p:origin x="1074"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tpeterj\AppData\Local\Microsoft\Windows\INetCache\Content.Outlook\YO2SPQI9\FY%202026-27%20CU%20Denver%20Budget%20Model%20DRAF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tpeterj\AppData\Local\Microsoft\Windows\INetCache\Content.Outlook\YO2SPQI9\FY%202026-27%20CU%20Denver%20Budget%20Model%20DRAF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tpeterj\AppData\Local\Microsoft\Windows\INetCache\Content.Outlook\YO2SPQI9\FY%202026-27%20CU%20Denver%20Budget%20Model%20DRAFT.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tpeterj\AppData\Local\Microsoft\Windows\INetCache\Content.Outlook\YO2SPQI9\FY%202026-27%20CU%20Denver%20Budget%20Model%20DRAFT.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stpeterj\AppData\Local\Microsoft\Windows\INetCache\Content.Outlook\YO2SPQI9\FY%202026-27%20CU%20Denver%20Budget%20Model%20DRAFT.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stpeterj\AppData\Local\Microsoft\Windows\INetCache\Content.Outlook\YO2SPQI9\FY%202026-27%20CU%20Denver%20Budget%20Model%20DRAFT.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Helvetica Neue Light" panose="02000403000000020004"/>
                <a:ea typeface="+mn-ea"/>
                <a:cs typeface="+mn-cs"/>
              </a:defRPr>
            </a:pPr>
            <a:r>
              <a:rPr lang="en-US"/>
              <a:t>Revenue Comparison</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Helvetica Neue Light" panose="02000403000000020004"/>
              <a:ea typeface="+mn-ea"/>
              <a:cs typeface="+mn-cs"/>
            </a:defRPr>
          </a:pPr>
          <a:endParaRPr lang="en-US"/>
        </a:p>
      </c:txPr>
    </c:title>
    <c:autoTitleDeleted val="0"/>
    <c:plotArea>
      <c:layout>
        <c:manualLayout>
          <c:layoutTarget val="inner"/>
          <c:xMode val="edge"/>
          <c:yMode val="edge"/>
          <c:x val="0.13324812138208753"/>
          <c:y val="0.11504672897196262"/>
          <c:w val="0.8416377233667709"/>
          <c:h val="0.68836951455834372"/>
        </c:manualLayout>
      </c:layout>
      <c:barChart>
        <c:barDir val="col"/>
        <c:grouping val="stacked"/>
        <c:varyColors val="0"/>
        <c:ser>
          <c:idx val="0"/>
          <c:order val="0"/>
          <c:tx>
            <c:strRef>
              <c:f>Charts!$B$3</c:f>
              <c:strCache>
                <c:ptCount val="1"/>
                <c:pt idx="0">
                  <c:v>State Funding</c:v>
                </c:pt>
              </c:strCache>
            </c:strRef>
          </c:tx>
          <c:spPr>
            <a:solidFill>
              <a:schemeClr val="accent1"/>
            </a:solidFill>
            <a:ln>
              <a:noFill/>
            </a:ln>
            <a:effectLst/>
          </c:spPr>
          <c:invertIfNegative val="0"/>
          <c:dLbls>
            <c:dLbl>
              <c:idx val="0"/>
              <c:layout>
                <c:manualLayout>
                  <c:x val="0.2"/>
                  <c:y val="0"/>
                </c:manualLayout>
              </c:layout>
              <c:tx>
                <c:rich>
                  <a:bodyPr/>
                  <a:lstStyle/>
                  <a:p>
                    <a:fld id="{3E7C591B-E6ED-4A57-954D-357F0BEA760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F598-4532-BBA0-E31BCC0E67D0}"/>
                </c:ext>
              </c:extLst>
            </c:dLbl>
            <c:dLbl>
              <c:idx val="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1-F598-4532-BBA0-E31BCC0E67D0}"/>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Helvetica Neue Light" panose="02000403000000020004"/>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Charts!$C$2:$D$2</c:f>
              <c:strCache>
                <c:ptCount val="2"/>
                <c:pt idx="0">
                  <c:v>FY 2025-26</c:v>
                </c:pt>
                <c:pt idx="1">
                  <c:v>FY 2026-27</c:v>
                </c:pt>
              </c:strCache>
            </c:strRef>
          </c:cat>
          <c:val>
            <c:numRef>
              <c:f>Charts!$C$3:$D$3</c:f>
              <c:numCache>
                <c:formatCode>"$"#,##0_);\("$"#,##0\)</c:formatCode>
                <c:ptCount val="2"/>
                <c:pt idx="0">
                  <c:v>52290464</c:v>
                </c:pt>
                <c:pt idx="1">
                  <c:v>52282348</c:v>
                </c:pt>
              </c:numCache>
            </c:numRef>
          </c:val>
          <c:extLst>
            <c:ext xmlns:c15="http://schemas.microsoft.com/office/drawing/2012/chart" uri="{02D57815-91ED-43cb-92C2-25804820EDAC}">
              <c15:datalabelsRange>
                <c15:f>Charts!$E$3</c15:f>
                <c15:dlblRangeCache>
                  <c:ptCount val="1"/>
                  <c:pt idx="0">
                    <c:v>0.0%</c:v>
                  </c:pt>
                </c15:dlblRangeCache>
              </c15:datalabelsRange>
            </c:ext>
            <c:ext xmlns:c16="http://schemas.microsoft.com/office/drawing/2014/chart" uri="{C3380CC4-5D6E-409C-BE32-E72D297353CC}">
              <c16:uniqueId val="{00000002-F598-4532-BBA0-E31BCC0E67D0}"/>
            </c:ext>
          </c:extLst>
        </c:ser>
        <c:ser>
          <c:idx val="1"/>
          <c:order val="1"/>
          <c:tx>
            <c:strRef>
              <c:f>Charts!$B$4</c:f>
              <c:strCache>
                <c:ptCount val="1"/>
                <c:pt idx="0">
                  <c:v>Graduate Nonresident Tuition</c:v>
                </c:pt>
              </c:strCache>
            </c:strRef>
          </c:tx>
          <c:spPr>
            <a:solidFill>
              <a:schemeClr val="accent2"/>
            </a:solidFill>
            <a:ln>
              <a:noFill/>
            </a:ln>
            <a:effectLst/>
          </c:spPr>
          <c:invertIfNegative val="0"/>
          <c:dLbls>
            <c:dLbl>
              <c:idx val="0"/>
              <c:layout>
                <c:manualLayout>
                  <c:x val="0.18938356164383555"/>
                  <c:y val="-9.0862707582114125E-3"/>
                </c:manualLayout>
              </c:layout>
              <c:tx>
                <c:rich>
                  <a:bodyPr rot="0" spcFirstLastPara="1" vertOverflow="ellipsis" vert="horz" wrap="square" anchor="ctr" anchorCtr="1"/>
                  <a:lstStyle/>
                  <a:p>
                    <a:pPr>
                      <a:defRPr sz="1200" b="0" i="0" u="none" strike="noStrike" kern="1200" baseline="0">
                        <a:solidFill>
                          <a:schemeClr val="tx1">
                            <a:lumMod val="75000"/>
                            <a:lumOff val="25000"/>
                          </a:schemeClr>
                        </a:solidFill>
                        <a:latin typeface="Helvetica Neue Light" panose="02000403000000020004"/>
                        <a:ea typeface="+mn-ea"/>
                        <a:cs typeface="+mn-cs"/>
                      </a:defRPr>
                    </a:pPr>
                    <a:fld id="{D180C156-48B5-4870-A5FC-D0A7DB7B6835}" type="CELLRANGE">
                      <a:rPr lang="en-US"/>
                      <a:pPr>
                        <a:defRPr/>
                      </a:pPr>
                      <a:t>[CELLRANGE]</a:t>
                    </a:fld>
                    <a:endParaRPr lang="en-US"/>
                  </a:p>
                </c:rich>
              </c:tx>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Helvetica Neue Light" panose="02000403000000020004"/>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F598-4532-BBA0-E31BCC0E67D0}"/>
                </c:ext>
              </c:extLst>
            </c:dLbl>
            <c:dLbl>
              <c:idx val="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4-F598-4532-BBA0-E31BCC0E67D0}"/>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Helvetica Neue Light" panose="02000403000000020004"/>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Charts!$C$2:$D$2</c:f>
              <c:strCache>
                <c:ptCount val="2"/>
                <c:pt idx="0">
                  <c:v>FY 2025-26</c:v>
                </c:pt>
                <c:pt idx="1">
                  <c:v>FY 2026-27</c:v>
                </c:pt>
              </c:strCache>
            </c:strRef>
          </c:cat>
          <c:val>
            <c:numRef>
              <c:f>Charts!$C$4:$D$4</c:f>
              <c:numCache>
                <c:formatCode>"$"#,##0_);\("$"#,##0\)</c:formatCode>
                <c:ptCount val="2"/>
                <c:pt idx="0">
                  <c:v>14807303</c:v>
                </c:pt>
                <c:pt idx="1">
                  <c:v>10930794</c:v>
                </c:pt>
              </c:numCache>
            </c:numRef>
          </c:val>
          <c:extLst>
            <c:ext xmlns:c15="http://schemas.microsoft.com/office/drawing/2012/chart" uri="{02D57815-91ED-43cb-92C2-25804820EDAC}">
              <c15:datalabelsRange>
                <c15:f>Charts!$E$4</c15:f>
                <c15:dlblRangeCache>
                  <c:ptCount val="1"/>
                  <c:pt idx="0">
                    <c:v>-26.2%</c:v>
                  </c:pt>
                </c15:dlblRangeCache>
              </c15:datalabelsRange>
            </c:ext>
            <c:ext xmlns:c16="http://schemas.microsoft.com/office/drawing/2014/chart" uri="{C3380CC4-5D6E-409C-BE32-E72D297353CC}">
              <c16:uniqueId val="{00000005-F598-4532-BBA0-E31BCC0E67D0}"/>
            </c:ext>
          </c:extLst>
        </c:ser>
        <c:ser>
          <c:idx val="2"/>
          <c:order val="2"/>
          <c:tx>
            <c:strRef>
              <c:f>Charts!$B$5</c:f>
              <c:strCache>
                <c:ptCount val="1"/>
                <c:pt idx="0">
                  <c:v>Graduate Resident Tuition</c:v>
                </c:pt>
              </c:strCache>
            </c:strRef>
          </c:tx>
          <c:spPr>
            <a:solidFill>
              <a:schemeClr val="accent2">
                <a:lumMod val="60000"/>
                <a:lumOff val="40000"/>
              </a:schemeClr>
            </a:solidFill>
            <a:ln>
              <a:noFill/>
            </a:ln>
            <a:effectLst/>
          </c:spPr>
          <c:invertIfNegative val="0"/>
          <c:dLbls>
            <c:dLbl>
              <c:idx val="0"/>
              <c:layout>
                <c:manualLayout>
                  <c:x val="0.19166666666666668"/>
                  <c:y val="-2.2888610886256096E-2"/>
                </c:manualLayout>
              </c:layout>
              <c:tx>
                <c:rich>
                  <a:bodyPr rot="0" spcFirstLastPara="1" vertOverflow="ellipsis" vert="horz" wrap="square" anchor="ctr" anchorCtr="1"/>
                  <a:lstStyle/>
                  <a:p>
                    <a:pPr>
                      <a:defRPr sz="1200" b="0" i="0" u="none" strike="noStrike" kern="1200" baseline="0">
                        <a:solidFill>
                          <a:schemeClr val="tx1">
                            <a:lumMod val="75000"/>
                            <a:lumOff val="25000"/>
                          </a:schemeClr>
                        </a:solidFill>
                        <a:latin typeface="Helvetica Neue Light" panose="02000403000000020004"/>
                        <a:ea typeface="+mn-ea"/>
                        <a:cs typeface="+mn-cs"/>
                      </a:defRPr>
                    </a:pPr>
                    <a:fld id="{7A728808-B1C0-4680-9153-010B2988EFF4}" type="CELLRANGE">
                      <a:rPr lang="en-US"/>
                      <a:pPr>
                        <a:defRPr/>
                      </a:pPr>
                      <a:t>[CELLRANGE]</a:t>
                    </a:fld>
                    <a:endParaRPr lang="en-US"/>
                  </a:p>
                </c:rich>
              </c:tx>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Helvetica Neue Light" panose="02000403000000020004"/>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F598-4532-BBA0-E31BCC0E67D0}"/>
                </c:ext>
              </c:extLst>
            </c:dLbl>
            <c:dLbl>
              <c:idx val="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7-F598-4532-BBA0-E31BCC0E67D0}"/>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Helvetica Neue Light" panose="02000403000000020004"/>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Charts!$C$2:$D$2</c:f>
              <c:strCache>
                <c:ptCount val="2"/>
                <c:pt idx="0">
                  <c:v>FY 2025-26</c:v>
                </c:pt>
                <c:pt idx="1">
                  <c:v>FY 2026-27</c:v>
                </c:pt>
              </c:strCache>
            </c:strRef>
          </c:cat>
          <c:val>
            <c:numRef>
              <c:f>Charts!$C$5:$D$5</c:f>
              <c:numCache>
                <c:formatCode>"$"#,##0_);\("$"#,##0\)</c:formatCode>
                <c:ptCount val="2"/>
                <c:pt idx="0">
                  <c:v>27900743</c:v>
                </c:pt>
                <c:pt idx="1">
                  <c:v>30106867</c:v>
                </c:pt>
              </c:numCache>
            </c:numRef>
          </c:val>
          <c:extLst>
            <c:ext xmlns:c15="http://schemas.microsoft.com/office/drawing/2012/chart" uri="{02D57815-91ED-43cb-92C2-25804820EDAC}">
              <c15:datalabelsRange>
                <c15:f>Charts!$E$5</c15:f>
                <c15:dlblRangeCache>
                  <c:ptCount val="1"/>
                  <c:pt idx="0">
                    <c:v>7.9%</c:v>
                  </c:pt>
                </c15:dlblRangeCache>
              </c15:datalabelsRange>
            </c:ext>
            <c:ext xmlns:c16="http://schemas.microsoft.com/office/drawing/2014/chart" uri="{C3380CC4-5D6E-409C-BE32-E72D297353CC}">
              <c16:uniqueId val="{00000008-F598-4532-BBA0-E31BCC0E67D0}"/>
            </c:ext>
          </c:extLst>
        </c:ser>
        <c:ser>
          <c:idx val="3"/>
          <c:order val="3"/>
          <c:tx>
            <c:strRef>
              <c:f>Charts!$B$6</c:f>
              <c:strCache>
                <c:ptCount val="1"/>
                <c:pt idx="0">
                  <c:v>Undergraduate Nonresident Tuition</c:v>
                </c:pt>
              </c:strCache>
            </c:strRef>
          </c:tx>
          <c:spPr>
            <a:solidFill>
              <a:schemeClr val="accent4"/>
            </a:solidFill>
            <a:ln>
              <a:noFill/>
            </a:ln>
            <a:effectLst/>
          </c:spPr>
          <c:invertIfNegative val="0"/>
          <c:dLbls>
            <c:dLbl>
              <c:idx val="0"/>
              <c:layout>
                <c:manualLayout>
                  <c:x val="0.18432261891921037"/>
                  <c:y val="-3.2061225991610806E-2"/>
                </c:manualLayout>
              </c:layout>
              <c:tx>
                <c:rich>
                  <a:bodyPr/>
                  <a:lstStyle/>
                  <a:p>
                    <a:fld id="{56754BA0-0706-4860-85CE-022D8689D70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F598-4532-BBA0-E31BCC0E67D0}"/>
                </c:ext>
              </c:extLst>
            </c:dLbl>
            <c:dLbl>
              <c:idx val="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A-F598-4532-BBA0-E31BCC0E67D0}"/>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Helvetica Neue Light" panose="02000403000000020004"/>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Charts!$C$2:$D$2</c:f>
              <c:strCache>
                <c:ptCount val="2"/>
                <c:pt idx="0">
                  <c:v>FY 2025-26</c:v>
                </c:pt>
                <c:pt idx="1">
                  <c:v>FY 2026-27</c:v>
                </c:pt>
              </c:strCache>
            </c:strRef>
          </c:cat>
          <c:val>
            <c:numRef>
              <c:f>Charts!$C$6:$D$6</c:f>
              <c:numCache>
                <c:formatCode>"$"#,##0_);\("$"#,##0\)</c:formatCode>
                <c:ptCount val="2"/>
                <c:pt idx="0">
                  <c:v>35194555</c:v>
                </c:pt>
                <c:pt idx="1">
                  <c:v>35127742</c:v>
                </c:pt>
              </c:numCache>
            </c:numRef>
          </c:val>
          <c:extLst>
            <c:ext xmlns:c15="http://schemas.microsoft.com/office/drawing/2012/chart" uri="{02D57815-91ED-43cb-92C2-25804820EDAC}">
              <c15:datalabelsRange>
                <c15:f>Charts!$E$6</c15:f>
                <c15:dlblRangeCache>
                  <c:ptCount val="1"/>
                  <c:pt idx="0">
                    <c:v>-0.2%</c:v>
                  </c:pt>
                </c15:dlblRangeCache>
              </c15:datalabelsRange>
            </c:ext>
            <c:ext xmlns:c16="http://schemas.microsoft.com/office/drawing/2014/chart" uri="{C3380CC4-5D6E-409C-BE32-E72D297353CC}">
              <c16:uniqueId val="{0000000B-F598-4532-BBA0-E31BCC0E67D0}"/>
            </c:ext>
          </c:extLst>
        </c:ser>
        <c:ser>
          <c:idx val="4"/>
          <c:order val="4"/>
          <c:tx>
            <c:strRef>
              <c:f>Charts!$B$7</c:f>
              <c:strCache>
                <c:ptCount val="1"/>
                <c:pt idx="0">
                  <c:v>Undergraduate Resident Tuition</c:v>
                </c:pt>
              </c:strCache>
            </c:strRef>
          </c:tx>
          <c:spPr>
            <a:solidFill>
              <a:schemeClr val="accent5"/>
            </a:solidFill>
            <a:ln>
              <a:noFill/>
            </a:ln>
            <a:effectLst/>
          </c:spPr>
          <c:invertIfNegative val="0"/>
          <c:dLbls>
            <c:dLbl>
              <c:idx val="0"/>
              <c:layout>
                <c:manualLayout>
                  <c:x val="0.18611117103512745"/>
                  <c:y val="-0.14369171143326712"/>
                </c:manualLayout>
              </c:layout>
              <c:tx>
                <c:rich>
                  <a:bodyPr rot="0" spcFirstLastPara="1" vertOverflow="ellipsis" vert="horz" wrap="square" anchor="ctr" anchorCtr="1"/>
                  <a:lstStyle/>
                  <a:p>
                    <a:pPr>
                      <a:defRPr sz="1200" b="0" i="0" u="none" strike="noStrike" kern="1200" baseline="0">
                        <a:solidFill>
                          <a:schemeClr val="tx1">
                            <a:lumMod val="75000"/>
                            <a:lumOff val="25000"/>
                          </a:schemeClr>
                        </a:solidFill>
                        <a:latin typeface="Helvetica Neue Light" panose="02000403000000020004"/>
                        <a:ea typeface="+mn-ea"/>
                        <a:cs typeface="+mn-cs"/>
                      </a:defRPr>
                    </a:pPr>
                    <a:fld id="{C2471465-60DD-4C22-B8C9-90C789855B9D}" type="CELLRANGE">
                      <a:rPr lang="en-US"/>
                      <a:pPr>
                        <a:defRPr/>
                      </a:pPr>
                      <a:t>[CELLRANGE]</a:t>
                    </a:fld>
                    <a:endParaRPr lang="en-US"/>
                  </a:p>
                </c:rich>
              </c:tx>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Helvetica Neue Light" panose="02000403000000020004"/>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C-F598-4532-BBA0-E31BCC0E67D0}"/>
                </c:ext>
              </c:extLst>
            </c:dLbl>
            <c:dLbl>
              <c:idx val="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D-F598-4532-BBA0-E31BCC0E67D0}"/>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Helvetica Neue Light" panose="02000403000000020004"/>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Charts!$C$2:$D$2</c:f>
              <c:strCache>
                <c:ptCount val="2"/>
                <c:pt idx="0">
                  <c:v>FY 2025-26</c:v>
                </c:pt>
                <c:pt idx="1">
                  <c:v>FY 2026-27</c:v>
                </c:pt>
              </c:strCache>
            </c:strRef>
          </c:cat>
          <c:val>
            <c:numRef>
              <c:f>Charts!$C$7:$D$7</c:f>
              <c:numCache>
                <c:formatCode>"$"#,##0_);\("$"#,##0\)</c:formatCode>
                <c:ptCount val="2"/>
                <c:pt idx="0">
                  <c:v>88321221</c:v>
                </c:pt>
                <c:pt idx="1">
                  <c:v>99458377</c:v>
                </c:pt>
              </c:numCache>
            </c:numRef>
          </c:val>
          <c:extLst>
            <c:ext xmlns:c15="http://schemas.microsoft.com/office/drawing/2012/chart" uri="{02D57815-91ED-43cb-92C2-25804820EDAC}">
              <c15:datalabelsRange>
                <c15:f>Charts!$E$7</c15:f>
                <c15:dlblRangeCache>
                  <c:ptCount val="1"/>
                  <c:pt idx="0">
                    <c:v>12.6%</c:v>
                  </c:pt>
                </c15:dlblRangeCache>
              </c15:datalabelsRange>
            </c:ext>
            <c:ext xmlns:c16="http://schemas.microsoft.com/office/drawing/2014/chart" uri="{C3380CC4-5D6E-409C-BE32-E72D297353CC}">
              <c16:uniqueId val="{0000000E-F598-4532-BBA0-E31BCC0E67D0}"/>
            </c:ext>
          </c:extLst>
        </c:ser>
        <c:dLbls>
          <c:showLegendKey val="0"/>
          <c:showVal val="0"/>
          <c:showCatName val="0"/>
          <c:showSerName val="0"/>
          <c:showPercent val="0"/>
          <c:showBubbleSize val="0"/>
        </c:dLbls>
        <c:gapWidth val="150"/>
        <c:overlap val="100"/>
        <c:serLines>
          <c:spPr>
            <a:ln w="9525" cap="flat" cmpd="sng" algn="ctr">
              <a:solidFill>
                <a:schemeClr val="tx1">
                  <a:lumMod val="35000"/>
                  <a:lumOff val="65000"/>
                </a:schemeClr>
              </a:solidFill>
              <a:round/>
            </a:ln>
            <a:effectLst/>
          </c:spPr>
        </c:serLines>
        <c:axId val="700249167"/>
        <c:axId val="700251567"/>
      </c:barChart>
      <c:catAx>
        <c:axId val="7002491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Helvetica Neue Light" panose="02000403000000020004"/>
                <a:ea typeface="+mn-ea"/>
                <a:cs typeface="+mn-cs"/>
              </a:defRPr>
            </a:pPr>
            <a:endParaRPr lang="en-US"/>
          </a:p>
        </c:txPr>
        <c:crossAx val="700251567"/>
        <c:crosses val="autoZero"/>
        <c:auto val="1"/>
        <c:lblAlgn val="ctr"/>
        <c:lblOffset val="100"/>
        <c:noMultiLvlLbl val="0"/>
      </c:catAx>
      <c:valAx>
        <c:axId val="700251567"/>
        <c:scaling>
          <c:orientation val="minMax"/>
        </c:scaling>
        <c:delete val="0"/>
        <c:axPos val="l"/>
        <c:majorGridlines>
          <c:spPr>
            <a:ln w="9525" cap="flat" cmpd="sng" algn="ctr">
              <a:solidFill>
                <a:schemeClr val="tx1">
                  <a:lumMod val="15000"/>
                  <a:lumOff val="85000"/>
                </a:schemeClr>
              </a:solidFill>
              <a:round/>
            </a:ln>
            <a:effectLst/>
          </c:spPr>
        </c:majorGridlines>
        <c:numFmt formatCode="&quot;$&quot;#,##0_);\(&quot;$&quot;#,##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Helvetica Neue Light" panose="02000403000000020004"/>
                <a:ea typeface="+mn-ea"/>
                <a:cs typeface="+mn-cs"/>
              </a:defRPr>
            </a:pPr>
            <a:endParaRPr lang="en-US"/>
          </a:p>
        </c:txPr>
        <c:crossAx val="700249167"/>
        <c:crosses val="autoZero"/>
        <c:crossBetween val="between"/>
        <c:dispUnits>
          <c:builtInUnit val="millions"/>
          <c:dispUnitsLbl>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Helvetica Neue Light" panose="02000403000000020004"/>
                    <a:ea typeface="+mn-ea"/>
                    <a:cs typeface="+mn-cs"/>
                  </a:defRPr>
                </a:pPr>
                <a:endParaRPr lang="en-US"/>
              </a:p>
            </c:txPr>
          </c:dispUnitsLbl>
        </c:dispUnits>
      </c:valAx>
      <c:spPr>
        <a:noFill/>
        <a:ln>
          <a:noFill/>
        </a:ln>
        <a:effectLst/>
      </c:spPr>
    </c:plotArea>
    <c:legend>
      <c:legendPos val="b"/>
      <c:layout>
        <c:manualLayout>
          <c:xMode val="edge"/>
          <c:yMode val="edge"/>
          <c:x val="6.9584007478517243E-2"/>
          <c:y val="0.86034758505654085"/>
          <c:w val="0.90877719052241757"/>
          <c:h val="0.12096082615841246"/>
        </c:manualLayout>
      </c:layout>
      <c:overlay val="0"/>
      <c:spPr>
        <a:noFill/>
        <a:ln>
          <a:noFill/>
        </a:ln>
        <a:effectLst/>
      </c:spPr>
      <c:txPr>
        <a:bodyPr rot="0" spcFirstLastPara="1" vertOverflow="ellipsis" vert="horz" wrap="square" anchor="ctr" anchorCtr="1"/>
        <a:lstStyle/>
        <a:p>
          <a:pPr algn="just">
            <a:defRPr sz="1200" b="0" i="0" u="none" strike="noStrike" kern="1200" baseline="0">
              <a:solidFill>
                <a:schemeClr val="tx1">
                  <a:lumMod val="65000"/>
                  <a:lumOff val="35000"/>
                </a:schemeClr>
              </a:solidFill>
              <a:latin typeface="Helvetica Neue Light" panose="02000403000000020004"/>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Helvetica Neue Light" panose="02000403000000020004"/>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Charts!$C$59</c:f>
          <c:strCache>
            <c:ptCount val="1"/>
            <c:pt idx="0">
              <c:v>Undergraduate Resident (Blended Metric)</c:v>
            </c:pt>
          </c:strCache>
        </c:strRef>
      </c:tx>
      <c:overlay val="0"/>
      <c:spPr>
        <a:noFill/>
        <a:ln>
          <a:noFill/>
        </a:ln>
        <a:effectLst/>
      </c:spPr>
      <c:txPr>
        <a:bodyPr rot="0" spcFirstLastPara="1" vertOverflow="ellipsis" vert="horz" wrap="square" anchor="ctr" anchorCtr="1"/>
        <a:lstStyle/>
        <a:p>
          <a:pPr>
            <a:defRPr sz="1260" b="0" i="0" u="none" strike="noStrike" kern="1200" spc="0" baseline="0">
              <a:solidFill>
                <a:schemeClr val="tx1">
                  <a:lumMod val="65000"/>
                  <a:lumOff val="35000"/>
                </a:schemeClr>
              </a:solidFill>
              <a:latin typeface="Helvetica Neue Light" panose="02000403000000020004"/>
              <a:ea typeface="+mn-ea"/>
              <a:cs typeface="+mn-cs"/>
            </a:defRPr>
          </a:pPr>
          <a:endParaRPr lang="en-US"/>
        </a:p>
      </c:txPr>
    </c:title>
    <c:autoTitleDeleted val="0"/>
    <c:plotArea>
      <c:layout/>
      <c:barChart>
        <c:barDir val="col"/>
        <c:grouping val="stacked"/>
        <c:varyColors val="0"/>
        <c:ser>
          <c:idx val="0"/>
          <c:order val="0"/>
          <c:tx>
            <c:strRef>
              <c:f>Charts!$B$61</c:f>
              <c:strCache>
                <c:ptCount val="1"/>
                <c:pt idx="0">
                  <c:v>BUSN</c:v>
                </c:pt>
              </c:strCache>
            </c:strRef>
          </c:tx>
          <c:spPr>
            <a:solidFill>
              <a:schemeClr val="accent1"/>
            </a:solidFill>
            <a:ln>
              <a:noFill/>
            </a:ln>
            <a:effectLst/>
          </c:spPr>
          <c:invertIfNegative val="0"/>
          <c:cat>
            <c:strRef>
              <c:f>Charts!$C$60:$D$60</c:f>
              <c:strCache>
                <c:ptCount val="2"/>
                <c:pt idx="0">
                  <c:v>FY 2025-26</c:v>
                </c:pt>
                <c:pt idx="1">
                  <c:v>FY 2026-27</c:v>
                </c:pt>
              </c:strCache>
            </c:strRef>
          </c:cat>
          <c:val>
            <c:numRef>
              <c:f>Charts!$C$61:$D$61</c:f>
              <c:numCache>
                <c:formatCode>0.00%</c:formatCode>
                <c:ptCount val="2"/>
                <c:pt idx="0">
                  <c:v>0.17980436804463601</c:v>
                </c:pt>
                <c:pt idx="1">
                  <c:v>0.18376613318139978</c:v>
                </c:pt>
              </c:numCache>
            </c:numRef>
          </c:val>
          <c:extLst>
            <c:ext xmlns:c16="http://schemas.microsoft.com/office/drawing/2014/chart" uri="{C3380CC4-5D6E-409C-BE32-E72D297353CC}">
              <c16:uniqueId val="{00000000-FE26-4D25-9645-2B4BCA931F73}"/>
            </c:ext>
          </c:extLst>
        </c:ser>
        <c:ser>
          <c:idx val="1"/>
          <c:order val="1"/>
          <c:tx>
            <c:strRef>
              <c:f>Charts!$B$62</c:f>
              <c:strCache>
                <c:ptCount val="1"/>
                <c:pt idx="0">
                  <c:v>CAP</c:v>
                </c:pt>
              </c:strCache>
            </c:strRef>
          </c:tx>
          <c:spPr>
            <a:solidFill>
              <a:schemeClr val="accent2"/>
            </a:solidFill>
            <a:ln>
              <a:noFill/>
            </a:ln>
            <a:effectLst/>
          </c:spPr>
          <c:invertIfNegative val="0"/>
          <c:cat>
            <c:strRef>
              <c:f>Charts!$C$60:$D$60</c:f>
              <c:strCache>
                <c:ptCount val="2"/>
                <c:pt idx="0">
                  <c:v>FY 2025-26</c:v>
                </c:pt>
                <c:pt idx="1">
                  <c:v>FY 2026-27</c:v>
                </c:pt>
              </c:strCache>
            </c:strRef>
          </c:cat>
          <c:val>
            <c:numRef>
              <c:f>Charts!$C$62:$D$62</c:f>
              <c:numCache>
                <c:formatCode>0.00%</c:formatCode>
                <c:ptCount val="2"/>
                <c:pt idx="0">
                  <c:v>4.1168481006636871E-2</c:v>
                </c:pt>
                <c:pt idx="1">
                  <c:v>4.2577759710512184E-2</c:v>
                </c:pt>
              </c:numCache>
            </c:numRef>
          </c:val>
          <c:extLst>
            <c:ext xmlns:c16="http://schemas.microsoft.com/office/drawing/2014/chart" uri="{C3380CC4-5D6E-409C-BE32-E72D297353CC}">
              <c16:uniqueId val="{00000001-FE26-4D25-9645-2B4BCA931F73}"/>
            </c:ext>
          </c:extLst>
        </c:ser>
        <c:ser>
          <c:idx val="2"/>
          <c:order val="2"/>
          <c:tx>
            <c:strRef>
              <c:f>Charts!$B$63</c:f>
              <c:strCache>
                <c:ptCount val="1"/>
                <c:pt idx="0">
                  <c:v>CAM</c:v>
                </c:pt>
              </c:strCache>
            </c:strRef>
          </c:tx>
          <c:spPr>
            <a:solidFill>
              <a:schemeClr val="accent3"/>
            </a:solidFill>
            <a:ln>
              <a:noFill/>
            </a:ln>
            <a:effectLst/>
          </c:spPr>
          <c:invertIfNegative val="0"/>
          <c:cat>
            <c:strRef>
              <c:f>Charts!$C$60:$D$60</c:f>
              <c:strCache>
                <c:ptCount val="2"/>
                <c:pt idx="0">
                  <c:v>FY 2025-26</c:v>
                </c:pt>
                <c:pt idx="1">
                  <c:v>FY 2026-27</c:v>
                </c:pt>
              </c:strCache>
            </c:strRef>
          </c:cat>
          <c:val>
            <c:numRef>
              <c:f>Charts!$C$63:$D$63</c:f>
              <c:numCache>
                <c:formatCode>0.00%</c:formatCode>
                <c:ptCount val="2"/>
                <c:pt idx="0">
                  <c:v>0.11761468405313449</c:v>
                </c:pt>
                <c:pt idx="1">
                  <c:v>0.11478553358030587</c:v>
                </c:pt>
              </c:numCache>
            </c:numRef>
          </c:val>
          <c:extLst>
            <c:ext xmlns:c16="http://schemas.microsoft.com/office/drawing/2014/chart" uri="{C3380CC4-5D6E-409C-BE32-E72D297353CC}">
              <c16:uniqueId val="{00000002-FE26-4D25-9645-2B4BCA931F73}"/>
            </c:ext>
          </c:extLst>
        </c:ser>
        <c:ser>
          <c:idx val="3"/>
          <c:order val="3"/>
          <c:tx>
            <c:strRef>
              <c:f>Charts!$B$64</c:f>
              <c:strCache>
                <c:ptCount val="1"/>
                <c:pt idx="0">
                  <c:v>CEDC</c:v>
                </c:pt>
              </c:strCache>
            </c:strRef>
          </c:tx>
          <c:spPr>
            <a:solidFill>
              <a:schemeClr val="accent4"/>
            </a:solidFill>
            <a:ln>
              <a:noFill/>
            </a:ln>
            <a:effectLst/>
          </c:spPr>
          <c:invertIfNegative val="0"/>
          <c:cat>
            <c:strRef>
              <c:f>Charts!$C$60:$D$60</c:f>
              <c:strCache>
                <c:ptCount val="2"/>
                <c:pt idx="0">
                  <c:v>FY 2025-26</c:v>
                </c:pt>
                <c:pt idx="1">
                  <c:v>FY 2026-27</c:v>
                </c:pt>
              </c:strCache>
            </c:strRef>
          </c:cat>
          <c:val>
            <c:numRef>
              <c:f>Charts!$C$64:$D$64</c:f>
              <c:numCache>
                <c:formatCode>0.00%</c:formatCode>
                <c:ptCount val="2"/>
                <c:pt idx="0">
                  <c:v>0.1167464649935345</c:v>
                </c:pt>
                <c:pt idx="1">
                  <c:v>0.11930076554900181</c:v>
                </c:pt>
              </c:numCache>
            </c:numRef>
          </c:val>
          <c:extLst>
            <c:ext xmlns:c16="http://schemas.microsoft.com/office/drawing/2014/chart" uri="{C3380CC4-5D6E-409C-BE32-E72D297353CC}">
              <c16:uniqueId val="{00000003-FE26-4D25-9645-2B4BCA931F73}"/>
            </c:ext>
          </c:extLst>
        </c:ser>
        <c:ser>
          <c:idx val="4"/>
          <c:order val="4"/>
          <c:tx>
            <c:strRef>
              <c:f>Charts!$B$65</c:f>
              <c:strCache>
                <c:ptCount val="1"/>
                <c:pt idx="0">
                  <c:v>CLAS</c:v>
                </c:pt>
              </c:strCache>
            </c:strRef>
          </c:tx>
          <c:spPr>
            <a:solidFill>
              <a:schemeClr val="accent5"/>
            </a:solidFill>
            <a:ln>
              <a:noFill/>
            </a:ln>
            <a:effectLst/>
          </c:spPr>
          <c:invertIfNegative val="0"/>
          <c:cat>
            <c:strRef>
              <c:f>Charts!$C$60:$D$60</c:f>
              <c:strCache>
                <c:ptCount val="2"/>
                <c:pt idx="0">
                  <c:v>FY 2025-26</c:v>
                </c:pt>
                <c:pt idx="1">
                  <c:v>FY 2026-27</c:v>
                </c:pt>
              </c:strCache>
            </c:strRef>
          </c:cat>
          <c:val>
            <c:numRef>
              <c:f>Charts!$C$65:$D$65</c:f>
              <c:numCache>
                <c:formatCode>0.00%</c:formatCode>
                <c:ptCount val="2"/>
                <c:pt idx="0">
                  <c:v>0.48032033863716084</c:v>
                </c:pt>
                <c:pt idx="1">
                  <c:v>0.47363377768801818</c:v>
                </c:pt>
              </c:numCache>
            </c:numRef>
          </c:val>
          <c:extLst>
            <c:ext xmlns:c16="http://schemas.microsoft.com/office/drawing/2014/chart" uri="{C3380CC4-5D6E-409C-BE32-E72D297353CC}">
              <c16:uniqueId val="{00000004-FE26-4D25-9645-2B4BCA931F73}"/>
            </c:ext>
          </c:extLst>
        </c:ser>
        <c:ser>
          <c:idx val="5"/>
          <c:order val="5"/>
          <c:tx>
            <c:strRef>
              <c:f>Charts!$B$66</c:f>
              <c:strCache>
                <c:ptCount val="1"/>
                <c:pt idx="0">
                  <c:v>SEHD</c:v>
                </c:pt>
              </c:strCache>
            </c:strRef>
          </c:tx>
          <c:spPr>
            <a:solidFill>
              <a:schemeClr val="accent6"/>
            </a:solidFill>
            <a:ln>
              <a:noFill/>
            </a:ln>
            <a:effectLst/>
          </c:spPr>
          <c:invertIfNegative val="0"/>
          <c:cat>
            <c:strRef>
              <c:f>Charts!$C$60:$D$60</c:f>
              <c:strCache>
                <c:ptCount val="2"/>
                <c:pt idx="0">
                  <c:v>FY 2025-26</c:v>
                </c:pt>
                <c:pt idx="1">
                  <c:v>FY 2026-27</c:v>
                </c:pt>
              </c:strCache>
            </c:strRef>
          </c:cat>
          <c:val>
            <c:numRef>
              <c:f>Charts!$C$66:$D$66</c:f>
              <c:numCache>
                <c:formatCode>0.00%</c:formatCode>
                <c:ptCount val="2"/>
                <c:pt idx="0">
                  <c:v>3.3225523134473758E-2</c:v>
                </c:pt>
                <c:pt idx="1">
                  <c:v>3.3856809244495641E-2</c:v>
                </c:pt>
              </c:numCache>
            </c:numRef>
          </c:val>
          <c:extLst>
            <c:ext xmlns:c16="http://schemas.microsoft.com/office/drawing/2014/chart" uri="{C3380CC4-5D6E-409C-BE32-E72D297353CC}">
              <c16:uniqueId val="{00000005-FE26-4D25-9645-2B4BCA931F73}"/>
            </c:ext>
          </c:extLst>
        </c:ser>
        <c:ser>
          <c:idx val="6"/>
          <c:order val="6"/>
          <c:tx>
            <c:strRef>
              <c:f>Charts!$B$67</c:f>
              <c:strCache>
                <c:ptCount val="1"/>
                <c:pt idx="0">
                  <c:v>SPA</c:v>
                </c:pt>
              </c:strCache>
            </c:strRef>
          </c:tx>
          <c:spPr>
            <a:solidFill>
              <a:schemeClr val="accent1">
                <a:lumMod val="60000"/>
              </a:schemeClr>
            </a:solidFill>
            <a:ln>
              <a:noFill/>
            </a:ln>
            <a:effectLst/>
          </c:spPr>
          <c:invertIfNegative val="0"/>
          <c:cat>
            <c:strRef>
              <c:f>Charts!$C$60:$D$60</c:f>
              <c:strCache>
                <c:ptCount val="2"/>
                <c:pt idx="0">
                  <c:v>FY 2025-26</c:v>
                </c:pt>
                <c:pt idx="1">
                  <c:v>FY 2026-27</c:v>
                </c:pt>
              </c:strCache>
            </c:strRef>
          </c:cat>
          <c:val>
            <c:numRef>
              <c:f>Charts!$C$67:$D$67</c:f>
              <c:numCache>
                <c:formatCode>0.00%</c:formatCode>
                <c:ptCount val="2"/>
                <c:pt idx="0">
                  <c:v>3.1120140130423548E-2</c:v>
                </c:pt>
                <c:pt idx="1">
                  <c:v>3.2079221046266579E-2</c:v>
                </c:pt>
              </c:numCache>
            </c:numRef>
          </c:val>
          <c:extLst>
            <c:ext xmlns:c16="http://schemas.microsoft.com/office/drawing/2014/chart" uri="{C3380CC4-5D6E-409C-BE32-E72D297353CC}">
              <c16:uniqueId val="{00000006-FE26-4D25-9645-2B4BCA931F73}"/>
            </c:ext>
          </c:extLst>
        </c:ser>
        <c:dLbls>
          <c:showLegendKey val="0"/>
          <c:showVal val="0"/>
          <c:showCatName val="0"/>
          <c:showSerName val="0"/>
          <c:showPercent val="0"/>
          <c:showBubbleSize val="0"/>
        </c:dLbls>
        <c:gapWidth val="150"/>
        <c:overlap val="100"/>
        <c:axId val="1869915551"/>
        <c:axId val="1869917471"/>
      </c:barChart>
      <c:catAx>
        <c:axId val="1869915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Helvetica Neue Light" panose="02000403000000020004"/>
                <a:ea typeface="+mn-ea"/>
                <a:cs typeface="+mn-cs"/>
              </a:defRPr>
            </a:pPr>
            <a:endParaRPr lang="en-US"/>
          </a:p>
        </c:txPr>
        <c:crossAx val="1869917471"/>
        <c:crosses val="autoZero"/>
        <c:auto val="1"/>
        <c:lblAlgn val="ctr"/>
        <c:lblOffset val="100"/>
        <c:noMultiLvlLbl val="0"/>
      </c:catAx>
      <c:valAx>
        <c:axId val="1869917471"/>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Helvetica Neue Light" panose="02000403000000020004"/>
                <a:ea typeface="+mn-ea"/>
                <a:cs typeface="+mn-cs"/>
              </a:defRPr>
            </a:pPr>
            <a:endParaRPr lang="en-US"/>
          </a:p>
        </c:txPr>
        <c:crossAx val="1869915551"/>
        <c:crosses val="autoZero"/>
        <c:crossBetween val="between"/>
        <c:majorUnit val="0.2"/>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050" b="0" i="0" u="none" strike="noStrike" kern="1200" baseline="0">
                <a:solidFill>
                  <a:schemeClr val="tx1">
                    <a:lumMod val="65000"/>
                    <a:lumOff val="35000"/>
                  </a:schemeClr>
                </a:solidFill>
                <a:latin typeface="Helvetica Neue Light" panose="02000403000000020004"/>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latin typeface="Helvetica Neue Light" panose="02000403000000020004"/>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Charts!$E$59</c:f>
          <c:strCache>
            <c:ptCount val="1"/>
            <c:pt idx="0">
              <c:v>Undergraduate NonResident (Blended Metric)</c:v>
            </c:pt>
          </c:strCache>
        </c:strRef>
      </c:tx>
      <c:overlay val="0"/>
      <c:spPr>
        <a:noFill/>
        <a:ln>
          <a:noFill/>
        </a:ln>
        <a:effectLst/>
      </c:spPr>
      <c:txPr>
        <a:bodyPr rot="0" spcFirstLastPara="1" vertOverflow="ellipsis" vert="horz" wrap="square" anchor="ctr" anchorCtr="1"/>
        <a:lstStyle/>
        <a:p>
          <a:pPr>
            <a:defRPr sz="1260" b="0" i="0" u="none" strike="noStrike" kern="1200" spc="0" baseline="0">
              <a:solidFill>
                <a:schemeClr val="tx1">
                  <a:lumMod val="65000"/>
                  <a:lumOff val="35000"/>
                </a:schemeClr>
              </a:solidFill>
              <a:latin typeface="Helvetica Neue Light" panose="02000403000000020004"/>
              <a:ea typeface="+mn-ea"/>
              <a:cs typeface="+mn-cs"/>
            </a:defRPr>
          </a:pPr>
          <a:endParaRPr lang="en-US"/>
        </a:p>
      </c:txPr>
    </c:title>
    <c:autoTitleDeleted val="0"/>
    <c:plotArea>
      <c:layout/>
      <c:barChart>
        <c:barDir val="col"/>
        <c:grouping val="stacked"/>
        <c:varyColors val="0"/>
        <c:ser>
          <c:idx val="0"/>
          <c:order val="0"/>
          <c:tx>
            <c:strRef>
              <c:f>Charts!$B$61</c:f>
              <c:strCache>
                <c:ptCount val="1"/>
                <c:pt idx="0">
                  <c:v>BUSN</c:v>
                </c:pt>
              </c:strCache>
            </c:strRef>
          </c:tx>
          <c:spPr>
            <a:solidFill>
              <a:schemeClr val="accent1"/>
            </a:solidFill>
            <a:ln>
              <a:noFill/>
            </a:ln>
            <a:effectLst/>
          </c:spPr>
          <c:invertIfNegative val="0"/>
          <c:cat>
            <c:strRef>
              <c:f>Charts!$E$60:$F$60</c:f>
              <c:strCache>
                <c:ptCount val="2"/>
                <c:pt idx="0">
                  <c:v>FY 2025-26</c:v>
                </c:pt>
                <c:pt idx="1">
                  <c:v>FY 2026-27</c:v>
                </c:pt>
              </c:strCache>
            </c:strRef>
          </c:cat>
          <c:val>
            <c:numRef>
              <c:f>Charts!$E$61:$F$61</c:f>
              <c:numCache>
                <c:formatCode>0.00%</c:formatCode>
                <c:ptCount val="2"/>
                <c:pt idx="0">
                  <c:v>0.15184496595509969</c:v>
                </c:pt>
                <c:pt idx="1">
                  <c:v>0.17495973427445471</c:v>
                </c:pt>
              </c:numCache>
            </c:numRef>
          </c:val>
          <c:extLst>
            <c:ext xmlns:c16="http://schemas.microsoft.com/office/drawing/2014/chart" uri="{C3380CC4-5D6E-409C-BE32-E72D297353CC}">
              <c16:uniqueId val="{00000000-B87F-46A4-8CB1-DC220324EB77}"/>
            </c:ext>
          </c:extLst>
        </c:ser>
        <c:ser>
          <c:idx val="1"/>
          <c:order val="1"/>
          <c:tx>
            <c:strRef>
              <c:f>Charts!$B$62</c:f>
              <c:strCache>
                <c:ptCount val="1"/>
                <c:pt idx="0">
                  <c:v>CAP</c:v>
                </c:pt>
              </c:strCache>
            </c:strRef>
          </c:tx>
          <c:spPr>
            <a:solidFill>
              <a:schemeClr val="accent2"/>
            </a:solidFill>
            <a:ln>
              <a:noFill/>
            </a:ln>
            <a:effectLst/>
          </c:spPr>
          <c:invertIfNegative val="0"/>
          <c:cat>
            <c:strRef>
              <c:f>Charts!$E$60:$F$60</c:f>
              <c:strCache>
                <c:ptCount val="2"/>
                <c:pt idx="0">
                  <c:v>FY 2025-26</c:v>
                </c:pt>
                <c:pt idx="1">
                  <c:v>FY 2026-27</c:v>
                </c:pt>
              </c:strCache>
            </c:strRef>
          </c:cat>
          <c:val>
            <c:numRef>
              <c:f>Charts!$E$62:$F$62</c:f>
              <c:numCache>
                <c:formatCode>0.00%</c:formatCode>
                <c:ptCount val="2"/>
                <c:pt idx="0">
                  <c:v>3.6637762542577668E-2</c:v>
                </c:pt>
                <c:pt idx="1">
                  <c:v>3.6868585976552154E-2</c:v>
                </c:pt>
              </c:numCache>
            </c:numRef>
          </c:val>
          <c:extLst>
            <c:ext xmlns:c16="http://schemas.microsoft.com/office/drawing/2014/chart" uri="{C3380CC4-5D6E-409C-BE32-E72D297353CC}">
              <c16:uniqueId val="{00000001-B87F-46A4-8CB1-DC220324EB77}"/>
            </c:ext>
          </c:extLst>
        </c:ser>
        <c:ser>
          <c:idx val="2"/>
          <c:order val="2"/>
          <c:tx>
            <c:strRef>
              <c:f>Charts!$B$63</c:f>
              <c:strCache>
                <c:ptCount val="1"/>
                <c:pt idx="0">
                  <c:v>CAM</c:v>
                </c:pt>
              </c:strCache>
            </c:strRef>
          </c:tx>
          <c:spPr>
            <a:solidFill>
              <a:schemeClr val="accent3"/>
            </a:solidFill>
            <a:ln>
              <a:noFill/>
            </a:ln>
            <a:effectLst/>
          </c:spPr>
          <c:invertIfNegative val="0"/>
          <c:cat>
            <c:strRef>
              <c:f>Charts!$E$60:$F$60</c:f>
              <c:strCache>
                <c:ptCount val="2"/>
                <c:pt idx="0">
                  <c:v>FY 2025-26</c:v>
                </c:pt>
                <c:pt idx="1">
                  <c:v>FY 2026-27</c:v>
                </c:pt>
              </c:strCache>
            </c:strRef>
          </c:cat>
          <c:val>
            <c:numRef>
              <c:f>Charts!$E$63:$F$63</c:f>
              <c:numCache>
                <c:formatCode>0.00%</c:formatCode>
                <c:ptCount val="2"/>
                <c:pt idx="0">
                  <c:v>0.16058861679923997</c:v>
                </c:pt>
                <c:pt idx="1">
                  <c:v>0.14902580661317841</c:v>
                </c:pt>
              </c:numCache>
            </c:numRef>
          </c:val>
          <c:extLst>
            <c:ext xmlns:c16="http://schemas.microsoft.com/office/drawing/2014/chart" uri="{C3380CC4-5D6E-409C-BE32-E72D297353CC}">
              <c16:uniqueId val="{00000002-B87F-46A4-8CB1-DC220324EB77}"/>
            </c:ext>
          </c:extLst>
        </c:ser>
        <c:ser>
          <c:idx val="3"/>
          <c:order val="3"/>
          <c:tx>
            <c:strRef>
              <c:f>Charts!$B$64</c:f>
              <c:strCache>
                <c:ptCount val="1"/>
                <c:pt idx="0">
                  <c:v>CEDC</c:v>
                </c:pt>
              </c:strCache>
            </c:strRef>
          </c:tx>
          <c:spPr>
            <a:solidFill>
              <a:schemeClr val="accent4"/>
            </a:solidFill>
            <a:ln>
              <a:noFill/>
            </a:ln>
            <a:effectLst/>
          </c:spPr>
          <c:invertIfNegative val="0"/>
          <c:cat>
            <c:strRef>
              <c:f>Charts!$E$60:$F$60</c:f>
              <c:strCache>
                <c:ptCount val="2"/>
                <c:pt idx="0">
                  <c:v>FY 2025-26</c:v>
                </c:pt>
                <c:pt idx="1">
                  <c:v>FY 2026-27</c:v>
                </c:pt>
              </c:strCache>
            </c:strRef>
          </c:cat>
          <c:val>
            <c:numRef>
              <c:f>Charts!$E$64:$F$64</c:f>
              <c:numCache>
                <c:formatCode>0.00%</c:formatCode>
                <c:ptCount val="2"/>
                <c:pt idx="0">
                  <c:v>0.14878115194412647</c:v>
                </c:pt>
                <c:pt idx="1">
                  <c:v>0.14154256188480785</c:v>
                </c:pt>
              </c:numCache>
            </c:numRef>
          </c:val>
          <c:extLst>
            <c:ext xmlns:c16="http://schemas.microsoft.com/office/drawing/2014/chart" uri="{C3380CC4-5D6E-409C-BE32-E72D297353CC}">
              <c16:uniqueId val="{00000003-B87F-46A4-8CB1-DC220324EB77}"/>
            </c:ext>
          </c:extLst>
        </c:ser>
        <c:ser>
          <c:idx val="4"/>
          <c:order val="4"/>
          <c:tx>
            <c:strRef>
              <c:f>Charts!$B$65</c:f>
              <c:strCache>
                <c:ptCount val="1"/>
                <c:pt idx="0">
                  <c:v>CLAS</c:v>
                </c:pt>
              </c:strCache>
            </c:strRef>
          </c:tx>
          <c:spPr>
            <a:solidFill>
              <a:schemeClr val="accent5"/>
            </a:solidFill>
            <a:ln>
              <a:noFill/>
            </a:ln>
            <a:effectLst/>
          </c:spPr>
          <c:invertIfNegative val="0"/>
          <c:cat>
            <c:strRef>
              <c:f>Charts!$E$60:$F$60</c:f>
              <c:strCache>
                <c:ptCount val="2"/>
                <c:pt idx="0">
                  <c:v>FY 2025-26</c:v>
                </c:pt>
                <c:pt idx="1">
                  <c:v>FY 2026-27</c:v>
                </c:pt>
              </c:strCache>
            </c:strRef>
          </c:cat>
          <c:val>
            <c:numRef>
              <c:f>Charts!$E$65:$F$65</c:f>
              <c:numCache>
                <c:formatCode>0.00%</c:formatCode>
                <c:ptCount val="2"/>
                <c:pt idx="0">
                  <c:v>0.456620726813254</c:v>
                </c:pt>
                <c:pt idx="1">
                  <c:v>0.45175492250257615</c:v>
                </c:pt>
              </c:numCache>
            </c:numRef>
          </c:val>
          <c:extLst>
            <c:ext xmlns:c16="http://schemas.microsoft.com/office/drawing/2014/chart" uri="{C3380CC4-5D6E-409C-BE32-E72D297353CC}">
              <c16:uniqueId val="{00000004-B87F-46A4-8CB1-DC220324EB77}"/>
            </c:ext>
          </c:extLst>
        </c:ser>
        <c:ser>
          <c:idx val="5"/>
          <c:order val="5"/>
          <c:tx>
            <c:strRef>
              <c:f>Charts!$B$66</c:f>
              <c:strCache>
                <c:ptCount val="1"/>
                <c:pt idx="0">
                  <c:v>SEHD</c:v>
                </c:pt>
              </c:strCache>
            </c:strRef>
          </c:tx>
          <c:spPr>
            <a:solidFill>
              <a:schemeClr val="accent6"/>
            </a:solidFill>
            <a:ln>
              <a:noFill/>
            </a:ln>
            <a:effectLst/>
          </c:spPr>
          <c:invertIfNegative val="0"/>
          <c:cat>
            <c:strRef>
              <c:f>Charts!$E$60:$F$60</c:f>
              <c:strCache>
                <c:ptCount val="2"/>
                <c:pt idx="0">
                  <c:v>FY 2025-26</c:v>
                </c:pt>
                <c:pt idx="1">
                  <c:v>FY 2026-27</c:v>
                </c:pt>
              </c:strCache>
            </c:strRef>
          </c:cat>
          <c:val>
            <c:numRef>
              <c:f>Charts!$E$66:$F$66</c:f>
              <c:numCache>
                <c:formatCode>0.00%</c:formatCode>
                <c:ptCount val="2"/>
                <c:pt idx="0">
                  <c:v>2.6610906429274793E-2</c:v>
                </c:pt>
                <c:pt idx="1">
                  <c:v>2.6734708268258453E-2</c:v>
                </c:pt>
              </c:numCache>
            </c:numRef>
          </c:val>
          <c:extLst>
            <c:ext xmlns:c16="http://schemas.microsoft.com/office/drawing/2014/chart" uri="{C3380CC4-5D6E-409C-BE32-E72D297353CC}">
              <c16:uniqueId val="{00000005-B87F-46A4-8CB1-DC220324EB77}"/>
            </c:ext>
          </c:extLst>
        </c:ser>
        <c:ser>
          <c:idx val="6"/>
          <c:order val="6"/>
          <c:tx>
            <c:strRef>
              <c:f>Charts!$B$67</c:f>
              <c:strCache>
                <c:ptCount val="1"/>
                <c:pt idx="0">
                  <c:v>SPA</c:v>
                </c:pt>
              </c:strCache>
            </c:strRef>
          </c:tx>
          <c:spPr>
            <a:solidFill>
              <a:schemeClr val="accent1">
                <a:lumMod val="60000"/>
              </a:schemeClr>
            </a:solidFill>
            <a:ln>
              <a:noFill/>
            </a:ln>
            <a:effectLst/>
          </c:spPr>
          <c:invertIfNegative val="0"/>
          <c:cat>
            <c:strRef>
              <c:f>Charts!$E$60:$F$60</c:f>
              <c:strCache>
                <c:ptCount val="2"/>
                <c:pt idx="0">
                  <c:v>FY 2025-26</c:v>
                </c:pt>
                <c:pt idx="1">
                  <c:v>FY 2026-27</c:v>
                </c:pt>
              </c:strCache>
            </c:strRef>
          </c:cat>
          <c:val>
            <c:numRef>
              <c:f>Charts!$E$67:$F$67</c:f>
              <c:numCache>
                <c:formatCode>0.00%</c:formatCode>
                <c:ptCount val="2"/>
                <c:pt idx="0">
                  <c:v>1.8915869516427503E-2</c:v>
                </c:pt>
                <c:pt idx="1">
                  <c:v>1.9113680480172281E-2</c:v>
                </c:pt>
              </c:numCache>
            </c:numRef>
          </c:val>
          <c:extLst>
            <c:ext xmlns:c16="http://schemas.microsoft.com/office/drawing/2014/chart" uri="{C3380CC4-5D6E-409C-BE32-E72D297353CC}">
              <c16:uniqueId val="{00000006-B87F-46A4-8CB1-DC220324EB77}"/>
            </c:ext>
          </c:extLst>
        </c:ser>
        <c:dLbls>
          <c:showLegendKey val="0"/>
          <c:showVal val="0"/>
          <c:showCatName val="0"/>
          <c:showSerName val="0"/>
          <c:showPercent val="0"/>
          <c:showBubbleSize val="0"/>
        </c:dLbls>
        <c:gapWidth val="150"/>
        <c:overlap val="100"/>
        <c:axId val="1869915551"/>
        <c:axId val="1869917471"/>
      </c:barChart>
      <c:catAx>
        <c:axId val="1869915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Helvetica Neue Light" panose="02000403000000020004"/>
                <a:ea typeface="+mn-ea"/>
                <a:cs typeface="+mn-cs"/>
              </a:defRPr>
            </a:pPr>
            <a:endParaRPr lang="en-US"/>
          </a:p>
        </c:txPr>
        <c:crossAx val="1869917471"/>
        <c:crosses val="autoZero"/>
        <c:auto val="1"/>
        <c:lblAlgn val="ctr"/>
        <c:lblOffset val="100"/>
        <c:noMultiLvlLbl val="0"/>
      </c:catAx>
      <c:valAx>
        <c:axId val="1869917471"/>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Helvetica Neue Light" panose="02000403000000020004"/>
                <a:ea typeface="+mn-ea"/>
                <a:cs typeface="+mn-cs"/>
              </a:defRPr>
            </a:pPr>
            <a:endParaRPr lang="en-US"/>
          </a:p>
        </c:txPr>
        <c:crossAx val="1869915551"/>
        <c:crosses val="autoZero"/>
        <c:crossBetween val="between"/>
        <c:majorUnit val="0.2"/>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050" b="0" i="0" u="none" strike="noStrike" kern="1200" baseline="0">
                <a:solidFill>
                  <a:schemeClr val="tx1">
                    <a:lumMod val="65000"/>
                    <a:lumOff val="35000"/>
                  </a:schemeClr>
                </a:solidFill>
                <a:latin typeface="Helvetica Neue Light" panose="02000403000000020004"/>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latin typeface="Helvetica Neue Light" panose="02000403000000020004"/>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Charts!$G$59</c:f>
          <c:strCache>
            <c:ptCount val="1"/>
            <c:pt idx="0">
              <c:v>Graduate Resident (Blended Metric)</c:v>
            </c:pt>
          </c:strCache>
        </c:strRef>
      </c:tx>
      <c:overlay val="0"/>
      <c:spPr>
        <a:noFill/>
        <a:ln>
          <a:noFill/>
        </a:ln>
        <a:effectLst/>
      </c:spPr>
      <c:txPr>
        <a:bodyPr rot="0" spcFirstLastPara="1" vertOverflow="ellipsis" vert="horz" wrap="square" anchor="ctr" anchorCtr="1"/>
        <a:lstStyle/>
        <a:p>
          <a:pPr>
            <a:defRPr sz="1260" b="0" i="0" u="none" strike="noStrike" kern="1200" spc="0" baseline="0">
              <a:solidFill>
                <a:schemeClr val="tx1">
                  <a:lumMod val="65000"/>
                  <a:lumOff val="35000"/>
                </a:schemeClr>
              </a:solidFill>
              <a:latin typeface="Helvetica Neue Light" panose="02000403000000020004"/>
              <a:ea typeface="+mn-ea"/>
              <a:cs typeface="+mn-cs"/>
            </a:defRPr>
          </a:pPr>
          <a:endParaRPr lang="en-US"/>
        </a:p>
      </c:txPr>
    </c:title>
    <c:autoTitleDeleted val="0"/>
    <c:plotArea>
      <c:layout/>
      <c:barChart>
        <c:barDir val="col"/>
        <c:grouping val="stacked"/>
        <c:varyColors val="0"/>
        <c:ser>
          <c:idx val="0"/>
          <c:order val="0"/>
          <c:tx>
            <c:strRef>
              <c:f>Charts!$B$61</c:f>
              <c:strCache>
                <c:ptCount val="1"/>
                <c:pt idx="0">
                  <c:v>BUSN</c:v>
                </c:pt>
              </c:strCache>
            </c:strRef>
          </c:tx>
          <c:spPr>
            <a:solidFill>
              <a:schemeClr val="accent1"/>
            </a:solidFill>
            <a:ln>
              <a:noFill/>
            </a:ln>
            <a:effectLst/>
          </c:spPr>
          <c:invertIfNegative val="0"/>
          <c:cat>
            <c:strRef>
              <c:f>Charts!$G$60:$H$60</c:f>
              <c:strCache>
                <c:ptCount val="2"/>
                <c:pt idx="0">
                  <c:v>FY 2025-26</c:v>
                </c:pt>
                <c:pt idx="1">
                  <c:v>FY 2026-27</c:v>
                </c:pt>
              </c:strCache>
            </c:strRef>
          </c:cat>
          <c:val>
            <c:numRef>
              <c:f>Charts!$G$61:$H$61</c:f>
              <c:numCache>
                <c:formatCode>0.00%</c:formatCode>
                <c:ptCount val="2"/>
                <c:pt idx="0">
                  <c:v>0.32150953647745739</c:v>
                </c:pt>
                <c:pt idx="1">
                  <c:v>0.31749985375689493</c:v>
                </c:pt>
              </c:numCache>
            </c:numRef>
          </c:val>
          <c:extLst>
            <c:ext xmlns:c16="http://schemas.microsoft.com/office/drawing/2014/chart" uri="{C3380CC4-5D6E-409C-BE32-E72D297353CC}">
              <c16:uniqueId val="{00000000-9ABD-4544-B267-6B01AE9C7D27}"/>
            </c:ext>
          </c:extLst>
        </c:ser>
        <c:ser>
          <c:idx val="1"/>
          <c:order val="1"/>
          <c:tx>
            <c:strRef>
              <c:f>Charts!$B$62</c:f>
              <c:strCache>
                <c:ptCount val="1"/>
                <c:pt idx="0">
                  <c:v>CAP</c:v>
                </c:pt>
              </c:strCache>
            </c:strRef>
          </c:tx>
          <c:spPr>
            <a:solidFill>
              <a:schemeClr val="accent2"/>
            </a:solidFill>
            <a:ln>
              <a:noFill/>
            </a:ln>
            <a:effectLst/>
          </c:spPr>
          <c:invertIfNegative val="0"/>
          <c:cat>
            <c:strRef>
              <c:f>Charts!$G$60:$H$60</c:f>
              <c:strCache>
                <c:ptCount val="2"/>
                <c:pt idx="0">
                  <c:v>FY 2025-26</c:v>
                </c:pt>
                <c:pt idx="1">
                  <c:v>FY 2026-27</c:v>
                </c:pt>
              </c:strCache>
            </c:strRef>
          </c:cat>
          <c:val>
            <c:numRef>
              <c:f>Charts!$G$62:$H$62</c:f>
              <c:numCache>
                <c:formatCode>0.00%</c:formatCode>
                <c:ptCount val="2"/>
                <c:pt idx="0">
                  <c:v>0.13387219322568411</c:v>
                </c:pt>
                <c:pt idx="1">
                  <c:v>0.13605852785303307</c:v>
                </c:pt>
              </c:numCache>
            </c:numRef>
          </c:val>
          <c:extLst>
            <c:ext xmlns:c16="http://schemas.microsoft.com/office/drawing/2014/chart" uri="{C3380CC4-5D6E-409C-BE32-E72D297353CC}">
              <c16:uniqueId val="{00000001-9ABD-4544-B267-6B01AE9C7D27}"/>
            </c:ext>
          </c:extLst>
        </c:ser>
        <c:ser>
          <c:idx val="2"/>
          <c:order val="2"/>
          <c:tx>
            <c:strRef>
              <c:f>Charts!$B$63</c:f>
              <c:strCache>
                <c:ptCount val="1"/>
                <c:pt idx="0">
                  <c:v>CAM</c:v>
                </c:pt>
              </c:strCache>
            </c:strRef>
          </c:tx>
          <c:spPr>
            <a:solidFill>
              <a:schemeClr val="accent3"/>
            </a:solidFill>
            <a:ln>
              <a:noFill/>
            </a:ln>
            <a:effectLst/>
          </c:spPr>
          <c:invertIfNegative val="0"/>
          <c:cat>
            <c:strRef>
              <c:f>Charts!$G$60:$H$60</c:f>
              <c:strCache>
                <c:ptCount val="2"/>
                <c:pt idx="0">
                  <c:v>FY 2025-26</c:v>
                </c:pt>
                <c:pt idx="1">
                  <c:v>FY 2026-27</c:v>
                </c:pt>
              </c:strCache>
            </c:strRef>
          </c:cat>
          <c:val>
            <c:numRef>
              <c:f>Charts!$G$63:$H$63</c:f>
              <c:numCache>
                <c:formatCode>0.00%</c:formatCode>
                <c:ptCount val="2"/>
                <c:pt idx="0">
                  <c:v>8.01303087807872E-3</c:v>
                </c:pt>
                <c:pt idx="1">
                  <c:v>8.4548605974664442E-3</c:v>
                </c:pt>
              </c:numCache>
            </c:numRef>
          </c:val>
          <c:extLst>
            <c:ext xmlns:c16="http://schemas.microsoft.com/office/drawing/2014/chart" uri="{C3380CC4-5D6E-409C-BE32-E72D297353CC}">
              <c16:uniqueId val="{00000002-9ABD-4544-B267-6B01AE9C7D27}"/>
            </c:ext>
          </c:extLst>
        </c:ser>
        <c:ser>
          <c:idx val="3"/>
          <c:order val="3"/>
          <c:tx>
            <c:strRef>
              <c:f>Charts!$B$64</c:f>
              <c:strCache>
                <c:ptCount val="1"/>
                <c:pt idx="0">
                  <c:v>CEDC</c:v>
                </c:pt>
              </c:strCache>
            </c:strRef>
          </c:tx>
          <c:spPr>
            <a:solidFill>
              <a:schemeClr val="accent4"/>
            </a:solidFill>
            <a:ln>
              <a:noFill/>
            </a:ln>
            <a:effectLst/>
          </c:spPr>
          <c:invertIfNegative val="0"/>
          <c:cat>
            <c:strRef>
              <c:f>Charts!$G$60:$H$60</c:f>
              <c:strCache>
                <c:ptCount val="2"/>
                <c:pt idx="0">
                  <c:v>FY 2025-26</c:v>
                </c:pt>
                <c:pt idx="1">
                  <c:v>FY 2026-27</c:v>
                </c:pt>
              </c:strCache>
            </c:strRef>
          </c:cat>
          <c:val>
            <c:numRef>
              <c:f>Charts!$G$64:$H$64</c:f>
              <c:numCache>
                <c:formatCode>0.00%</c:formatCode>
                <c:ptCount val="2"/>
                <c:pt idx="0">
                  <c:v>5.1015802622849091E-2</c:v>
                </c:pt>
                <c:pt idx="1">
                  <c:v>5.4077052558629699E-2</c:v>
                </c:pt>
              </c:numCache>
            </c:numRef>
          </c:val>
          <c:extLst>
            <c:ext xmlns:c16="http://schemas.microsoft.com/office/drawing/2014/chart" uri="{C3380CC4-5D6E-409C-BE32-E72D297353CC}">
              <c16:uniqueId val="{00000003-9ABD-4544-B267-6B01AE9C7D27}"/>
            </c:ext>
          </c:extLst>
        </c:ser>
        <c:ser>
          <c:idx val="4"/>
          <c:order val="4"/>
          <c:tx>
            <c:strRef>
              <c:f>Charts!$B$65</c:f>
              <c:strCache>
                <c:ptCount val="1"/>
                <c:pt idx="0">
                  <c:v>CLAS</c:v>
                </c:pt>
              </c:strCache>
            </c:strRef>
          </c:tx>
          <c:spPr>
            <a:solidFill>
              <a:schemeClr val="accent5"/>
            </a:solidFill>
            <a:ln>
              <a:noFill/>
            </a:ln>
            <a:effectLst/>
          </c:spPr>
          <c:invertIfNegative val="0"/>
          <c:cat>
            <c:strRef>
              <c:f>Charts!$G$60:$H$60</c:f>
              <c:strCache>
                <c:ptCount val="2"/>
                <c:pt idx="0">
                  <c:v>FY 2025-26</c:v>
                </c:pt>
                <c:pt idx="1">
                  <c:v>FY 2026-27</c:v>
                </c:pt>
              </c:strCache>
            </c:strRef>
          </c:cat>
          <c:val>
            <c:numRef>
              <c:f>Charts!$G$65:$H$65</c:f>
              <c:numCache>
                <c:formatCode>0.00%</c:formatCode>
                <c:ptCount val="2"/>
                <c:pt idx="0">
                  <c:v>0.10857948839459633</c:v>
                </c:pt>
                <c:pt idx="1">
                  <c:v>0.11036252156848914</c:v>
                </c:pt>
              </c:numCache>
            </c:numRef>
          </c:val>
          <c:extLst>
            <c:ext xmlns:c16="http://schemas.microsoft.com/office/drawing/2014/chart" uri="{C3380CC4-5D6E-409C-BE32-E72D297353CC}">
              <c16:uniqueId val="{00000004-9ABD-4544-B267-6B01AE9C7D27}"/>
            </c:ext>
          </c:extLst>
        </c:ser>
        <c:ser>
          <c:idx val="5"/>
          <c:order val="5"/>
          <c:tx>
            <c:strRef>
              <c:f>Charts!$B$66</c:f>
              <c:strCache>
                <c:ptCount val="1"/>
                <c:pt idx="0">
                  <c:v>SEHD</c:v>
                </c:pt>
              </c:strCache>
            </c:strRef>
          </c:tx>
          <c:spPr>
            <a:solidFill>
              <a:schemeClr val="accent6"/>
            </a:solidFill>
            <a:ln>
              <a:noFill/>
            </a:ln>
            <a:effectLst/>
          </c:spPr>
          <c:invertIfNegative val="0"/>
          <c:cat>
            <c:strRef>
              <c:f>Charts!$G$60:$H$60</c:f>
              <c:strCache>
                <c:ptCount val="2"/>
                <c:pt idx="0">
                  <c:v>FY 2025-26</c:v>
                </c:pt>
                <c:pt idx="1">
                  <c:v>FY 2026-27</c:v>
                </c:pt>
              </c:strCache>
            </c:strRef>
          </c:cat>
          <c:val>
            <c:numRef>
              <c:f>Charts!$G$66:$H$66</c:f>
              <c:numCache>
                <c:formatCode>0.00%</c:formatCode>
                <c:ptCount val="2"/>
                <c:pt idx="0">
                  <c:v>0.29628395548420783</c:v>
                </c:pt>
                <c:pt idx="1">
                  <c:v>0.29108806924227171</c:v>
                </c:pt>
              </c:numCache>
            </c:numRef>
          </c:val>
          <c:extLst>
            <c:ext xmlns:c16="http://schemas.microsoft.com/office/drawing/2014/chart" uri="{C3380CC4-5D6E-409C-BE32-E72D297353CC}">
              <c16:uniqueId val="{00000005-9ABD-4544-B267-6B01AE9C7D27}"/>
            </c:ext>
          </c:extLst>
        </c:ser>
        <c:ser>
          <c:idx val="6"/>
          <c:order val="6"/>
          <c:tx>
            <c:strRef>
              <c:f>Charts!$B$67</c:f>
              <c:strCache>
                <c:ptCount val="1"/>
                <c:pt idx="0">
                  <c:v>SPA</c:v>
                </c:pt>
              </c:strCache>
            </c:strRef>
          </c:tx>
          <c:spPr>
            <a:solidFill>
              <a:schemeClr val="accent1">
                <a:lumMod val="60000"/>
              </a:schemeClr>
            </a:solidFill>
            <a:ln>
              <a:noFill/>
            </a:ln>
            <a:effectLst/>
          </c:spPr>
          <c:invertIfNegative val="0"/>
          <c:cat>
            <c:strRef>
              <c:f>Charts!$G$60:$H$60</c:f>
              <c:strCache>
                <c:ptCount val="2"/>
                <c:pt idx="0">
                  <c:v>FY 2025-26</c:v>
                </c:pt>
                <c:pt idx="1">
                  <c:v>FY 2026-27</c:v>
                </c:pt>
              </c:strCache>
            </c:strRef>
          </c:cat>
          <c:val>
            <c:numRef>
              <c:f>Charts!$G$67:$H$67</c:f>
              <c:numCache>
                <c:formatCode>0.00%</c:formatCode>
                <c:ptCount val="2"/>
                <c:pt idx="0">
                  <c:v>8.0725992917126566E-2</c:v>
                </c:pt>
                <c:pt idx="1">
                  <c:v>8.2459114423214935E-2</c:v>
                </c:pt>
              </c:numCache>
            </c:numRef>
          </c:val>
          <c:extLst>
            <c:ext xmlns:c16="http://schemas.microsoft.com/office/drawing/2014/chart" uri="{C3380CC4-5D6E-409C-BE32-E72D297353CC}">
              <c16:uniqueId val="{00000006-9ABD-4544-B267-6B01AE9C7D27}"/>
            </c:ext>
          </c:extLst>
        </c:ser>
        <c:dLbls>
          <c:showLegendKey val="0"/>
          <c:showVal val="0"/>
          <c:showCatName val="0"/>
          <c:showSerName val="0"/>
          <c:showPercent val="0"/>
          <c:showBubbleSize val="0"/>
        </c:dLbls>
        <c:gapWidth val="150"/>
        <c:overlap val="100"/>
        <c:axId val="1869915551"/>
        <c:axId val="1869917471"/>
      </c:barChart>
      <c:catAx>
        <c:axId val="1869915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Helvetica Neue Light" panose="02000403000000020004"/>
                <a:ea typeface="+mn-ea"/>
                <a:cs typeface="+mn-cs"/>
              </a:defRPr>
            </a:pPr>
            <a:endParaRPr lang="en-US"/>
          </a:p>
        </c:txPr>
        <c:crossAx val="1869917471"/>
        <c:crosses val="autoZero"/>
        <c:auto val="1"/>
        <c:lblAlgn val="ctr"/>
        <c:lblOffset val="100"/>
        <c:noMultiLvlLbl val="0"/>
      </c:catAx>
      <c:valAx>
        <c:axId val="1869917471"/>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Helvetica Neue Light" panose="02000403000000020004"/>
                <a:ea typeface="+mn-ea"/>
                <a:cs typeface="+mn-cs"/>
              </a:defRPr>
            </a:pPr>
            <a:endParaRPr lang="en-US"/>
          </a:p>
        </c:txPr>
        <c:crossAx val="1869915551"/>
        <c:crosses val="autoZero"/>
        <c:crossBetween val="between"/>
        <c:majorUnit val="0.2"/>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050" b="0" i="0" u="none" strike="noStrike" kern="1200" baseline="0">
                <a:solidFill>
                  <a:schemeClr val="tx1">
                    <a:lumMod val="65000"/>
                    <a:lumOff val="35000"/>
                  </a:schemeClr>
                </a:solidFill>
                <a:latin typeface="Helvetica Neue Light" panose="02000403000000020004"/>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latin typeface="Helvetica Neue Light" panose="02000403000000020004"/>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Charts!$I$59</c:f>
          <c:strCache>
            <c:ptCount val="1"/>
            <c:pt idx="0">
              <c:v>Graduate NonResident (Blended Metric)</c:v>
            </c:pt>
          </c:strCache>
        </c:strRef>
      </c:tx>
      <c:overlay val="0"/>
      <c:spPr>
        <a:noFill/>
        <a:ln>
          <a:noFill/>
        </a:ln>
        <a:effectLst/>
      </c:spPr>
      <c:txPr>
        <a:bodyPr rot="0" spcFirstLastPara="1" vertOverflow="ellipsis" vert="horz" wrap="square" anchor="ctr" anchorCtr="1"/>
        <a:lstStyle/>
        <a:p>
          <a:pPr>
            <a:defRPr sz="1260" b="0" i="0" u="none" strike="noStrike" kern="1200" spc="0" baseline="0">
              <a:solidFill>
                <a:schemeClr val="tx1">
                  <a:lumMod val="65000"/>
                  <a:lumOff val="35000"/>
                </a:schemeClr>
              </a:solidFill>
              <a:latin typeface="Helvetica Neue Light" panose="02000403000000020004"/>
              <a:ea typeface="+mn-ea"/>
              <a:cs typeface="+mn-cs"/>
            </a:defRPr>
          </a:pPr>
          <a:endParaRPr lang="en-US"/>
        </a:p>
      </c:txPr>
    </c:title>
    <c:autoTitleDeleted val="0"/>
    <c:plotArea>
      <c:layout/>
      <c:barChart>
        <c:barDir val="col"/>
        <c:grouping val="stacked"/>
        <c:varyColors val="0"/>
        <c:ser>
          <c:idx val="0"/>
          <c:order val="0"/>
          <c:tx>
            <c:strRef>
              <c:f>Charts!$B$61</c:f>
              <c:strCache>
                <c:ptCount val="1"/>
                <c:pt idx="0">
                  <c:v>BUSN</c:v>
                </c:pt>
              </c:strCache>
            </c:strRef>
          </c:tx>
          <c:spPr>
            <a:solidFill>
              <a:schemeClr val="accent1"/>
            </a:solidFill>
            <a:ln>
              <a:noFill/>
            </a:ln>
            <a:effectLst/>
          </c:spPr>
          <c:invertIfNegative val="0"/>
          <c:cat>
            <c:strRef>
              <c:f>Charts!$I$60:$J$60</c:f>
              <c:strCache>
                <c:ptCount val="2"/>
                <c:pt idx="0">
                  <c:v>FY 2025-26</c:v>
                </c:pt>
                <c:pt idx="1">
                  <c:v>FY 2026-27</c:v>
                </c:pt>
              </c:strCache>
            </c:strRef>
          </c:cat>
          <c:val>
            <c:numRef>
              <c:f>Charts!$I$61:$J$61</c:f>
              <c:numCache>
                <c:formatCode>0.00%</c:formatCode>
                <c:ptCount val="2"/>
                <c:pt idx="0">
                  <c:v>0.39195408878747262</c:v>
                </c:pt>
                <c:pt idx="1">
                  <c:v>0.3668829951196857</c:v>
                </c:pt>
              </c:numCache>
            </c:numRef>
          </c:val>
          <c:extLst>
            <c:ext xmlns:c16="http://schemas.microsoft.com/office/drawing/2014/chart" uri="{C3380CC4-5D6E-409C-BE32-E72D297353CC}">
              <c16:uniqueId val="{00000000-F0BD-44FF-A306-422B6DC6FA5B}"/>
            </c:ext>
          </c:extLst>
        </c:ser>
        <c:ser>
          <c:idx val="1"/>
          <c:order val="1"/>
          <c:tx>
            <c:strRef>
              <c:f>Charts!$B$62</c:f>
              <c:strCache>
                <c:ptCount val="1"/>
                <c:pt idx="0">
                  <c:v>CAP</c:v>
                </c:pt>
              </c:strCache>
            </c:strRef>
          </c:tx>
          <c:spPr>
            <a:solidFill>
              <a:schemeClr val="accent2"/>
            </a:solidFill>
            <a:ln>
              <a:noFill/>
            </a:ln>
            <a:effectLst/>
          </c:spPr>
          <c:invertIfNegative val="0"/>
          <c:cat>
            <c:strRef>
              <c:f>Charts!$I$60:$J$60</c:f>
              <c:strCache>
                <c:ptCount val="2"/>
                <c:pt idx="0">
                  <c:v>FY 2025-26</c:v>
                </c:pt>
                <c:pt idx="1">
                  <c:v>FY 2026-27</c:v>
                </c:pt>
              </c:strCache>
            </c:strRef>
          </c:cat>
          <c:val>
            <c:numRef>
              <c:f>Charts!$I$62:$J$62</c:f>
              <c:numCache>
                <c:formatCode>0.00%</c:formatCode>
                <c:ptCount val="2"/>
                <c:pt idx="0">
                  <c:v>6.4668640567189545E-2</c:v>
                </c:pt>
                <c:pt idx="1">
                  <c:v>6.4071424096905652E-2</c:v>
                </c:pt>
              </c:numCache>
            </c:numRef>
          </c:val>
          <c:extLst>
            <c:ext xmlns:c16="http://schemas.microsoft.com/office/drawing/2014/chart" uri="{C3380CC4-5D6E-409C-BE32-E72D297353CC}">
              <c16:uniqueId val="{00000001-F0BD-44FF-A306-422B6DC6FA5B}"/>
            </c:ext>
          </c:extLst>
        </c:ser>
        <c:ser>
          <c:idx val="2"/>
          <c:order val="2"/>
          <c:tx>
            <c:strRef>
              <c:f>Charts!$B$63</c:f>
              <c:strCache>
                <c:ptCount val="1"/>
                <c:pt idx="0">
                  <c:v>CAM</c:v>
                </c:pt>
              </c:strCache>
            </c:strRef>
          </c:tx>
          <c:spPr>
            <a:solidFill>
              <a:schemeClr val="accent3"/>
            </a:solidFill>
            <a:ln>
              <a:noFill/>
            </a:ln>
            <a:effectLst/>
          </c:spPr>
          <c:invertIfNegative val="0"/>
          <c:cat>
            <c:strRef>
              <c:f>Charts!$I$60:$J$60</c:f>
              <c:strCache>
                <c:ptCount val="2"/>
                <c:pt idx="0">
                  <c:v>FY 2025-26</c:v>
                </c:pt>
                <c:pt idx="1">
                  <c:v>FY 2026-27</c:v>
                </c:pt>
              </c:strCache>
            </c:strRef>
          </c:cat>
          <c:val>
            <c:numRef>
              <c:f>Charts!$I$63:$J$63</c:f>
              <c:numCache>
                <c:formatCode>0.00%</c:formatCode>
                <c:ptCount val="2"/>
                <c:pt idx="0">
                  <c:v>1.0530187389300418E-2</c:v>
                </c:pt>
                <c:pt idx="1">
                  <c:v>9.5345998553417466E-3</c:v>
                </c:pt>
              </c:numCache>
            </c:numRef>
          </c:val>
          <c:extLst>
            <c:ext xmlns:c16="http://schemas.microsoft.com/office/drawing/2014/chart" uri="{C3380CC4-5D6E-409C-BE32-E72D297353CC}">
              <c16:uniqueId val="{00000002-F0BD-44FF-A306-422B6DC6FA5B}"/>
            </c:ext>
          </c:extLst>
        </c:ser>
        <c:ser>
          <c:idx val="3"/>
          <c:order val="3"/>
          <c:tx>
            <c:strRef>
              <c:f>Charts!$B$64</c:f>
              <c:strCache>
                <c:ptCount val="1"/>
                <c:pt idx="0">
                  <c:v>CEDC</c:v>
                </c:pt>
              </c:strCache>
            </c:strRef>
          </c:tx>
          <c:spPr>
            <a:solidFill>
              <a:schemeClr val="accent4"/>
            </a:solidFill>
            <a:ln>
              <a:noFill/>
            </a:ln>
            <a:effectLst/>
          </c:spPr>
          <c:invertIfNegative val="0"/>
          <c:cat>
            <c:strRef>
              <c:f>Charts!$I$60:$J$60</c:f>
              <c:strCache>
                <c:ptCount val="2"/>
                <c:pt idx="0">
                  <c:v>FY 2025-26</c:v>
                </c:pt>
                <c:pt idx="1">
                  <c:v>FY 2026-27</c:v>
                </c:pt>
              </c:strCache>
            </c:strRef>
          </c:cat>
          <c:val>
            <c:numRef>
              <c:f>Charts!$I$64:$J$64</c:f>
              <c:numCache>
                <c:formatCode>0.00%</c:formatCode>
                <c:ptCount val="2"/>
                <c:pt idx="0">
                  <c:v>0.22114693598812929</c:v>
                </c:pt>
                <c:pt idx="1">
                  <c:v>0.2108880863323801</c:v>
                </c:pt>
              </c:numCache>
            </c:numRef>
          </c:val>
          <c:extLst>
            <c:ext xmlns:c16="http://schemas.microsoft.com/office/drawing/2014/chart" uri="{C3380CC4-5D6E-409C-BE32-E72D297353CC}">
              <c16:uniqueId val="{00000003-F0BD-44FF-A306-422B6DC6FA5B}"/>
            </c:ext>
          </c:extLst>
        </c:ser>
        <c:ser>
          <c:idx val="4"/>
          <c:order val="4"/>
          <c:tx>
            <c:strRef>
              <c:f>Charts!$B$65</c:f>
              <c:strCache>
                <c:ptCount val="1"/>
                <c:pt idx="0">
                  <c:v>CLAS</c:v>
                </c:pt>
              </c:strCache>
            </c:strRef>
          </c:tx>
          <c:spPr>
            <a:solidFill>
              <a:schemeClr val="accent5"/>
            </a:solidFill>
            <a:ln>
              <a:noFill/>
            </a:ln>
            <a:effectLst/>
          </c:spPr>
          <c:invertIfNegative val="0"/>
          <c:cat>
            <c:strRef>
              <c:f>Charts!$I$60:$J$60</c:f>
              <c:strCache>
                <c:ptCount val="2"/>
                <c:pt idx="0">
                  <c:v>FY 2025-26</c:v>
                </c:pt>
                <c:pt idx="1">
                  <c:v>FY 2026-27</c:v>
                </c:pt>
              </c:strCache>
            </c:strRef>
          </c:cat>
          <c:val>
            <c:numRef>
              <c:f>Charts!$I$65:$J$65</c:f>
              <c:numCache>
                <c:formatCode>0.00%</c:formatCode>
                <c:ptCount val="2"/>
                <c:pt idx="0">
                  <c:v>8.0965384223547807E-2</c:v>
                </c:pt>
                <c:pt idx="1">
                  <c:v>8.9670322141754286E-2</c:v>
                </c:pt>
              </c:numCache>
            </c:numRef>
          </c:val>
          <c:extLst>
            <c:ext xmlns:c16="http://schemas.microsoft.com/office/drawing/2014/chart" uri="{C3380CC4-5D6E-409C-BE32-E72D297353CC}">
              <c16:uniqueId val="{00000004-F0BD-44FF-A306-422B6DC6FA5B}"/>
            </c:ext>
          </c:extLst>
        </c:ser>
        <c:ser>
          <c:idx val="5"/>
          <c:order val="5"/>
          <c:tx>
            <c:strRef>
              <c:f>Charts!$B$66</c:f>
              <c:strCache>
                <c:ptCount val="1"/>
                <c:pt idx="0">
                  <c:v>SEHD</c:v>
                </c:pt>
              </c:strCache>
            </c:strRef>
          </c:tx>
          <c:spPr>
            <a:solidFill>
              <a:schemeClr val="accent6"/>
            </a:solidFill>
            <a:ln>
              <a:noFill/>
            </a:ln>
            <a:effectLst/>
          </c:spPr>
          <c:invertIfNegative val="0"/>
          <c:cat>
            <c:strRef>
              <c:f>Charts!$I$60:$J$60</c:f>
              <c:strCache>
                <c:ptCount val="2"/>
                <c:pt idx="0">
                  <c:v>FY 2025-26</c:v>
                </c:pt>
                <c:pt idx="1">
                  <c:v>FY 2026-27</c:v>
                </c:pt>
              </c:strCache>
            </c:strRef>
          </c:cat>
          <c:val>
            <c:numRef>
              <c:f>Charts!$I$66:$J$66</c:f>
              <c:numCache>
                <c:formatCode>0.00%</c:formatCode>
                <c:ptCount val="2"/>
                <c:pt idx="0">
                  <c:v>0.16130523749832035</c:v>
                </c:pt>
                <c:pt idx="1">
                  <c:v>0.19257957361263439</c:v>
                </c:pt>
              </c:numCache>
            </c:numRef>
          </c:val>
          <c:extLst>
            <c:ext xmlns:c16="http://schemas.microsoft.com/office/drawing/2014/chart" uri="{C3380CC4-5D6E-409C-BE32-E72D297353CC}">
              <c16:uniqueId val="{00000005-F0BD-44FF-A306-422B6DC6FA5B}"/>
            </c:ext>
          </c:extLst>
        </c:ser>
        <c:ser>
          <c:idx val="6"/>
          <c:order val="6"/>
          <c:tx>
            <c:strRef>
              <c:f>Charts!$B$67</c:f>
              <c:strCache>
                <c:ptCount val="1"/>
                <c:pt idx="0">
                  <c:v>SPA</c:v>
                </c:pt>
              </c:strCache>
            </c:strRef>
          </c:tx>
          <c:spPr>
            <a:solidFill>
              <a:schemeClr val="accent1">
                <a:lumMod val="60000"/>
              </a:schemeClr>
            </a:solidFill>
            <a:ln>
              <a:noFill/>
            </a:ln>
            <a:effectLst/>
          </c:spPr>
          <c:invertIfNegative val="0"/>
          <c:cat>
            <c:strRef>
              <c:f>Charts!$I$60:$J$60</c:f>
              <c:strCache>
                <c:ptCount val="2"/>
                <c:pt idx="0">
                  <c:v>FY 2025-26</c:v>
                </c:pt>
                <c:pt idx="1">
                  <c:v>FY 2026-27</c:v>
                </c:pt>
              </c:strCache>
            </c:strRef>
          </c:cat>
          <c:val>
            <c:numRef>
              <c:f>Charts!$I$67:$J$67</c:f>
              <c:numCache>
                <c:formatCode>0.00%</c:formatCode>
                <c:ptCount val="2"/>
                <c:pt idx="0">
                  <c:v>6.9429525546039997E-2</c:v>
                </c:pt>
                <c:pt idx="1">
                  <c:v>6.6372998841298145E-2</c:v>
                </c:pt>
              </c:numCache>
            </c:numRef>
          </c:val>
          <c:extLst>
            <c:ext xmlns:c16="http://schemas.microsoft.com/office/drawing/2014/chart" uri="{C3380CC4-5D6E-409C-BE32-E72D297353CC}">
              <c16:uniqueId val="{00000006-F0BD-44FF-A306-422B6DC6FA5B}"/>
            </c:ext>
          </c:extLst>
        </c:ser>
        <c:dLbls>
          <c:showLegendKey val="0"/>
          <c:showVal val="0"/>
          <c:showCatName val="0"/>
          <c:showSerName val="0"/>
          <c:showPercent val="0"/>
          <c:showBubbleSize val="0"/>
        </c:dLbls>
        <c:gapWidth val="150"/>
        <c:overlap val="100"/>
        <c:axId val="1869915551"/>
        <c:axId val="1869917471"/>
      </c:barChart>
      <c:catAx>
        <c:axId val="1869915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Helvetica Neue Light" panose="02000403000000020004"/>
                <a:ea typeface="+mn-ea"/>
                <a:cs typeface="+mn-cs"/>
              </a:defRPr>
            </a:pPr>
            <a:endParaRPr lang="en-US"/>
          </a:p>
        </c:txPr>
        <c:crossAx val="1869917471"/>
        <c:crosses val="autoZero"/>
        <c:auto val="1"/>
        <c:lblAlgn val="ctr"/>
        <c:lblOffset val="100"/>
        <c:noMultiLvlLbl val="0"/>
      </c:catAx>
      <c:valAx>
        <c:axId val="1869917471"/>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Helvetica Neue Light" panose="02000403000000020004"/>
                <a:ea typeface="+mn-ea"/>
                <a:cs typeface="+mn-cs"/>
              </a:defRPr>
            </a:pPr>
            <a:endParaRPr lang="en-US"/>
          </a:p>
        </c:txPr>
        <c:crossAx val="1869915551"/>
        <c:crosses val="autoZero"/>
        <c:crossBetween val="between"/>
        <c:majorUnit val="0.2"/>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050" b="0" i="0" u="none" strike="noStrike" kern="1200" baseline="0">
                <a:solidFill>
                  <a:schemeClr val="tx1">
                    <a:lumMod val="65000"/>
                    <a:lumOff val="35000"/>
                  </a:schemeClr>
                </a:solidFill>
                <a:latin typeface="Helvetica Neue Light" panose="02000403000000020004"/>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latin typeface="Helvetica Neue Light" panose="02000403000000020004"/>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Charts!$K$59</c:f>
          <c:strCache>
            <c:ptCount val="1"/>
            <c:pt idx="0">
              <c:v>State Funding</c:v>
            </c:pt>
          </c:strCache>
        </c:strRef>
      </c:tx>
      <c:overlay val="0"/>
      <c:spPr>
        <a:noFill/>
        <a:ln>
          <a:noFill/>
        </a:ln>
        <a:effectLst/>
      </c:spPr>
      <c:txPr>
        <a:bodyPr rot="0" spcFirstLastPara="1" vertOverflow="ellipsis" vert="horz" wrap="square" anchor="ctr" anchorCtr="1"/>
        <a:lstStyle/>
        <a:p>
          <a:pPr>
            <a:defRPr sz="1260" b="0" i="0" u="none" strike="noStrike" kern="1200" spc="0" baseline="0">
              <a:solidFill>
                <a:schemeClr val="tx1">
                  <a:lumMod val="65000"/>
                  <a:lumOff val="35000"/>
                </a:schemeClr>
              </a:solidFill>
              <a:latin typeface="Helvetica Neue Light" panose="02000403000000020004"/>
              <a:ea typeface="+mn-ea"/>
              <a:cs typeface="+mn-cs"/>
            </a:defRPr>
          </a:pPr>
          <a:endParaRPr lang="en-US"/>
        </a:p>
      </c:txPr>
    </c:title>
    <c:autoTitleDeleted val="0"/>
    <c:plotArea>
      <c:layout/>
      <c:barChart>
        <c:barDir val="col"/>
        <c:grouping val="stacked"/>
        <c:varyColors val="0"/>
        <c:ser>
          <c:idx val="0"/>
          <c:order val="0"/>
          <c:tx>
            <c:strRef>
              <c:f>Charts!$B$61</c:f>
              <c:strCache>
                <c:ptCount val="1"/>
                <c:pt idx="0">
                  <c:v>BUSN</c:v>
                </c:pt>
              </c:strCache>
            </c:strRef>
          </c:tx>
          <c:spPr>
            <a:solidFill>
              <a:schemeClr val="accent1"/>
            </a:solidFill>
            <a:ln>
              <a:noFill/>
            </a:ln>
            <a:effectLst/>
          </c:spPr>
          <c:invertIfNegative val="0"/>
          <c:cat>
            <c:strRef>
              <c:f>Charts!$K$60:$L$60</c:f>
              <c:strCache>
                <c:ptCount val="2"/>
                <c:pt idx="0">
                  <c:v>FY 2025-26</c:v>
                </c:pt>
                <c:pt idx="1">
                  <c:v>FY 2026-27</c:v>
                </c:pt>
              </c:strCache>
            </c:strRef>
          </c:cat>
          <c:val>
            <c:numRef>
              <c:f>Charts!$K$61:$L$61</c:f>
              <c:numCache>
                <c:formatCode>0.00%</c:formatCode>
                <c:ptCount val="2"/>
                <c:pt idx="0">
                  <c:v>0.23622295197777099</c:v>
                </c:pt>
                <c:pt idx="1">
                  <c:v>0.23867803687055372</c:v>
                </c:pt>
              </c:numCache>
            </c:numRef>
          </c:val>
          <c:extLst>
            <c:ext xmlns:c16="http://schemas.microsoft.com/office/drawing/2014/chart" uri="{C3380CC4-5D6E-409C-BE32-E72D297353CC}">
              <c16:uniqueId val="{00000000-001D-49A8-8EE4-DB47787CB11B}"/>
            </c:ext>
          </c:extLst>
        </c:ser>
        <c:ser>
          <c:idx val="1"/>
          <c:order val="1"/>
          <c:tx>
            <c:strRef>
              <c:f>Charts!$B$62</c:f>
              <c:strCache>
                <c:ptCount val="1"/>
                <c:pt idx="0">
                  <c:v>CAP</c:v>
                </c:pt>
              </c:strCache>
            </c:strRef>
          </c:tx>
          <c:spPr>
            <a:solidFill>
              <a:schemeClr val="accent2"/>
            </a:solidFill>
            <a:ln>
              <a:noFill/>
            </a:ln>
            <a:effectLst/>
          </c:spPr>
          <c:invertIfNegative val="0"/>
          <c:cat>
            <c:strRef>
              <c:f>Charts!$K$60:$L$60</c:f>
              <c:strCache>
                <c:ptCount val="2"/>
                <c:pt idx="0">
                  <c:v>FY 2025-26</c:v>
                </c:pt>
                <c:pt idx="1">
                  <c:v>FY 2026-27</c:v>
                </c:pt>
              </c:strCache>
            </c:strRef>
          </c:cat>
          <c:val>
            <c:numRef>
              <c:f>Charts!$K$62:$L$62</c:f>
              <c:numCache>
                <c:formatCode>0.00%</c:formatCode>
                <c:ptCount val="2"/>
                <c:pt idx="0">
                  <c:v>6.3803075343231333E-2</c:v>
                </c:pt>
                <c:pt idx="1">
                  <c:v>6.6057249120259565E-2</c:v>
                </c:pt>
              </c:numCache>
            </c:numRef>
          </c:val>
          <c:extLst>
            <c:ext xmlns:c16="http://schemas.microsoft.com/office/drawing/2014/chart" uri="{C3380CC4-5D6E-409C-BE32-E72D297353CC}">
              <c16:uniqueId val="{00000001-001D-49A8-8EE4-DB47787CB11B}"/>
            </c:ext>
          </c:extLst>
        </c:ser>
        <c:ser>
          <c:idx val="2"/>
          <c:order val="2"/>
          <c:tx>
            <c:strRef>
              <c:f>Charts!$B$63</c:f>
              <c:strCache>
                <c:ptCount val="1"/>
                <c:pt idx="0">
                  <c:v>CAM</c:v>
                </c:pt>
              </c:strCache>
            </c:strRef>
          </c:tx>
          <c:spPr>
            <a:solidFill>
              <a:schemeClr val="accent3"/>
            </a:solidFill>
            <a:ln>
              <a:noFill/>
            </a:ln>
            <a:effectLst/>
          </c:spPr>
          <c:invertIfNegative val="0"/>
          <c:cat>
            <c:strRef>
              <c:f>Charts!$K$60:$L$60</c:f>
              <c:strCache>
                <c:ptCount val="2"/>
                <c:pt idx="0">
                  <c:v>FY 2025-26</c:v>
                </c:pt>
                <c:pt idx="1">
                  <c:v>FY 2026-27</c:v>
                </c:pt>
              </c:strCache>
            </c:strRef>
          </c:cat>
          <c:val>
            <c:numRef>
              <c:f>Charts!$K$63:$L$63</c:f>
              <c:numCache>
                <c:formatCode>0.00%</c:formatCode>
                <c:ptCount val="2"/>
                <c:pt idx="0">
                  <c:v>9.6732717231794399E-2</c:v>
                </c:pt>
                <c:pt idx="1">
                  <c:v>9.6596161039906675E-2</c:v>
                </c:pt>
              </c:numCache>
            </c:numRef>
          </c:val>
          <c:extLst>
            <c:ext xmlns:c16="http://schemas.microsoft.com/office/drawing/2014/chart" uri="{C3380CC4-5D6E-409C-BE32-E72D297353CC}">
              <c16:uniqueId val="{00000002-001D-49A8-8EE4-DB47787CB11B}"/>
            </c:ext>
          </c:extLst>
        </c:ser>
        <c:ser>
          <c:idx val="3"/>
          <c:order val="3"/>
          <c:tx>
            <c:strRef>
              <c:f>Charts!$B$64</c:f>
              <c:strCache>
                <c:ptCount val="1"/>
                <c:pt idx="0">
                  <c:v>CEDC</c:v>
                </c:pt>
              </c:strCache>
            </c:strRef>
          </c:tx>
          <c:spPr>
            <a:solidFill>
              <a:schemeClr val="accent4"/>
            </a:solidFill>
            <a:ln>
              <a:noFill/>
            </a:ln>
            <a:effectLst/>
          </c:spPr>
          <c:invertIfNegative val="0"/>
          <c:cat>
            <c:strRef>
              <c:f>Charts!$K$60:$L$60</c:f>
              <c:strCache>
                <c:ptCount val="2"/>
                <c:pt idx="0">
                  <c:v>FY 2025-26</c:v>
                </c:pt>
                <c:pt idx="1">
                  <c:v>FY 2026-27</c:v>
                </c:pt>
              </c:strCache>
            </c:strRef>
          </c:cat>
          <c:val>
            <c:numRef>
              <c:f>Charts!$K$64:$L$64</c:f>
              <c:numCache>
                <c:formatCode>0.00%</c:formatCode>
                <c:ptCount val="2"/>
                <c:pt idx="0">
                  <c:v>0.12134867950438032</c:v>
                </c:pt>
                <c:pt idx="1">
                  <c:v>0.126787936025298</c:v>
                </c:pt>
              </c:numCache>
            </c:numRef>
          </c:val>
          <c:extLst>
            <c:ext xmlns:c16="http://schemas.microsoft.com/office/drawing/2014/chart" uri="{C3380CC4-5D6E-409C-BE32-E72D297353CC}">
              <c16:uniqueId val="{00000003-001D-49A8-8EE4-DB47787CB11B}"/>
            </c:ext>
          </c:extLst>
        </c:ser>
        <c:ser>
          <c:idx val="4"/>
          <c:order val="4"/>
          <c:tx>
            <c:strRef>
              <c:f>Charts!$B$65</c:f>
              <c:strCache>
                <c:ptCount val="1"/>
                <c:pt idx="0">
                  <c:v>CLAS</c:v>
                </c:pt>
              </c:strCache>
            </c:strRef>
          </c:tx>
          <c:spPr>
            <a:solidFill>
              <a:schemeClr val="accent5"/>
            </a:solidFill>
            <a:ln>
              <a:noFill/>
            </a:ln>
            <a:effectLst/>
          </c:spPr>
          <c:invertIfNegative val="0"/>
          <c:cat>
            <c:strRef>
              <c:f>Charts!$K$60:$L$60</c:f>
              <c:strCache>
                <c:ptCount val="2"/>
                <c:pt idx="0">
                  <c:v>FY 2025-26</c:v>
                </c:pt>
                <c:pt idx="1">
                  <c:v>FY 2026-27</c:v>
                </c:pt>
              </c:strCache>
            </c:strRef>
          </c:cat>
          <c:val>
            <c:numRef>
              <c:f>Charts!$K$65:$L$65</c:f>
              <c:numCache>
                <c:formatCode>0.00%</c:formatCode>
                <c:ptCount val="2"/>
                <c:pt idx="0">
                  <c:v>0.35867246107031409</c:v>
                </c:pt>
                <c:pt idx="1">
                  <c:v>0.34813279848477707</c:v>
                </c:pt>
              </c:numCache>
            </c:numRef>
          </c:val>
          <c:extLst>
            <c:ext xmlns:c16="http://schemas.microsoft.com/office/drawing/2014/chart" uri="{C3380CC4-5D6E-409C-BE32-E72D297353CC}">
              <c16:uniqueId val="{00000004-001D-49A8-8EE4-DB47787CB11B}"/>
            </c:ext>
          </c:extLst>
        </c:ser>
        <c:ser>
          <c:idx val="5"/>
          <c:order val="5"/>
          <c:tx>
            <c:strRef>
              <c:f>Charts!$B$66</c:f>
              <c:strCache>
                <c:ptCount val="1"/>
                <c:pt idx="0">
                  <c:v>SEHD</c:v>
                </c:pt>
              </c:strCache>
            </c:strRef>
          </c:tx>
          <c:spPr>
            <a:solidFill>
              <a:schemeClr val="accent6"/>
            </a:solidFill>
            <a:ln>
              <a:noFill/>
            </a:ln>
            <a:effectLst/>
          </c:spPr>
          <c:invertIfNegative val="0"/>
          <c:cat>
            <c:strRef>
              <c:f>Charts!$K$60:$L$60</c:f>
              <c:strCache>
                <c:ptCount val="2"/>
                <c:pt idx="0">
                  <c:v>FY 2025-26</c:v>
                </c:pt>
                <c:pt idx="1">
                  <c:v>FY 2026-27</c:v>
                </c:pt>
              </c:strCache>
            </c:strRef>
          </c:cat>
          <c:val>
            <c:numRef>
              <c:f>Charts!$K$66:$L$66</c:f>
              <c:numCache>
                <c:formatCode>0.00%</c:formatCode>
                <c:ptCount val="2"/>
                <c:pt idx="0">
                  <c:v>7.7499633410035851E-2</c:v>
                </c:pt>
                <c:pt idx="1">
                  <c:v>7.7495012051023132E-2</c:v>
                </c:pt>
              </c:numCache>
            </c:numRef>
          </c:val>
          <c:extLst>
            <c:ext xmlns:c16="http://schemas.microsoft.com/office/drawing/2014/chart" uri="{C3380CC4-5D6E-409C-BE32-E72D297353CC}">
              <c16:uniqueId val="{00000005-001D-49A8-8EE4-DB47787CB11B}"/>
            </c:ext>
          </c:extLst>
        </c:ser>
        <c:ser>
          <c:idx val="6"/>
          <c:order val="6"/>
          <c:tx>
            <c:strRef>
              <c:f>Charts!$B$67</c:f>
              <c:strCache>
                <c:ptCount val="1"/>
                <c:pt idx="0">
                  <c:v>SPA</c:v>
                </c:pt>
              </c:strCache>
            </c:strRef>
          </c:tx>
          <c:spPr>
            <a:solidFill>
              <a:schemeClr val="accent1">
                <a:lumMod val="60000"/>
              </a:schemeClr>
            </a:solidFill>
            <a:ln>
              <a:noFill/>
            </a:ln>
            <a:effectLst/>
          </c:spPr>
          <c:invertIfNegative val="0"/>
          <c:cat>
            <c:strRef>
              <c:f>Charts!$K$60:$L$60</c:f>
              <c:strCache>
                <c:ptCount val="2"/>
                <c:pt idx="0">
                  <c:v>FY 2025-26</c:v>
                </c:pt>
                <c:pt idx="1">
                  <c:v>FY 2026-27</c:v>
                </c:pt>
              </c:strCache>
            </c:strRef>
          </c:cat>
          <c:val>
            <c:numRef>
              <c:f>Charts!$K$67:$L$67</c:f>
              <c:numCache>
                <c:formatCode>0.00%</c:formatCode>
                <c:ptCount val="2"/>
                <c:pt idx="0">
                  <c:v>4.5720481462473074E-2</c:v>
                </c:pt>
                <c:pt idx="1">
                  <c:v>4.6252806408181787E-2</c:v>
                </c:pt>
              </c:numCache>
            </c:numRef>
          </c:val>
          <c:extLst>
            <c:ext xmlns:c16="http://schemas.microsoft.com/office/drawing/2014/chart" uri="{C3380CC4-5D6E-409C-BE32-E72D297353CC}">
              <c16:uniqueId val="{00000006-001D-49A8-8EE4-DB47787CB11B}"/>
            </c:ext>
          </c:extLst>
        </c:ser>
        <c:dLbls>
          <c:showLegendKey val="0"/>
          <c:showVal val="0"/>
          <c:showCatName val="0"/>
          <c:showSerName val="0"/>
          <c:showPercent val="0"/>
          <c:showBubbleSize val="0"/>
        </c:dLbls>
        <c:gapWidth val="150"/>
        <c:overlap val="100"/>
        <c:axId val="1869915551"/>
        <c:axId val="1869917471"/>
      </c:barChart>
      <c:catAx>
        <c:axId val="1869915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Helvetica Neue Light" panose="02000403000000020004"/>
                <a:ea typeface="+mn-ea"/>
                <a:cs typeface="+mn-cs"/>
              </a:defRPr>
            </a:pPr>
            <a:endParaRPr lang="en-US"/>
          </a:p>
        </c:txPr>
        <c:crossAx val="1869917471"/>
        <c:crosses val="autoZero"/>
        <c:auto val="1"/>
        <c:lblAlgn val="ctr"/>
        <c:lblOffset val="100"/>
        <c:noMultiLvlLbl val="0"/>
      </c:catAx>
      <c:valAx>
        <c:axId val="1869917471"/>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Helvetica Neue Light" panose="02000403000000020004"/>
                <a:ea typeface="+mn-ea"/>
                <a:cs typeface="+mn-cs"/>
              </a:defRPr>
            </a:pPr>
            <a:endParaRPr lang="en-US"/>
          </a:p>
        </c:txPr>
        <c:crossAx val="1869915551"/>
        <c:crosses val="autoZero"/>
        <c:crossBetween val="between"/>
        <c:majorUnit val="0.2"/>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050" b="0" i="0" u="none" strike="noStrike" kern="1200" baseline="0">
                <a:solidFill>
                  <a:schemeClr val="tx1">
                    <a:lumMod val="65000"/>
                    <a:lumOff val="35000"/>
                  </a:schemeClr>
                </a:solidFill>
                <a:latin typeface="Helvetica Neue Light" panose="02000403000000020004"/>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latin typeface="Helvetica Neue Light" panose="02000403000000020004"/>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33A090-B14F-412B-B502-0C8756CC065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C8B583A9-BDCE-4BD2-91DC-FF4943796483}">
      <dgm:prSet phldrT="[Text]"/>
      <dgm:spPr/>
      <dgm:t>
        <a:bodyPr/>
        <a:lstStyle/>
        <a:p>
          <a:r>
            <a:rPr lang="en-US" b="1">
              <a:solidFill>
                <a:schemeClr val="tx1"/>
              </a:solidFill>
              <a:latin typeface="Helvetica Neue Light" panose="02000403000000020004"/>
            </a:rPr>
            <a:t>Tuition  + State Funding</a:t>
          </a:r>
          <a:endParaRPr lang="en-US" b="1"/>
        </a:p>
      </dgm:t>
    </dgm:pt>
    <dgm:pt modelId="{A11AD4E0-3E35-4795-8673-B05D5006790E}" type="parTrans" cxnId="{7FAF3710-ACDB-4500-AF7D-6444FBC6BD62}">
      <dgm:prSet/>
      <dgm:spPr/>
      <dgm:t>
        <a:bodyPr/>
        <a:lstStyle/>
        <a:p>
          <a:endParaRPr lang="en-US" b="1"/>
        </a:p>
      </dgm:t>
    </dgm:pt>
    <dgm:pt modelId="{D7C489D4-DEE7-4B60-A0A4-E0842A9CCA70}" type="sibTrans" cxnId="{7FAF3710-ACDB-4500-AF7D-6444FBC6BD62}">
      <dgm:prSet/>
      <dgm:spPr/>
      <dgm:t>
        <a:bodyPr/>
        <a:lstStyle/>
        <a:p>
          <a:endParaRPr lang="en-US" b="1"/>
        </a:p>
      </dgm:t>
    </dgm:pt>
    <dgm:pt modelId="{EF495A59-7D05-4070-A45B-3CB54BC59B42}" type="asst">
      <dgm:prSet phldrT="[Text]"/>
      <dgm:spPr>
        <a:solidFill>
          <a:schemeClr val="accent1">
            <a:lumMod val="20000"/>
            <a:lumOff val="80000"/>
          </a:schemeClr>
        </a:solidFill>
      </dgm:spPr>
      <dgm:t>
        <a:bodyPr/>
        <a:lstStyle/>
        <a:p>
          <a:r>
            <a:rPr lang="en-US" b="1" dirty="0">
              <a:solidFill>
                <a:schemeClr val="tx1"/>
              </a:solidFill>
              <a:latin typeface="Helvetica Neue Light" panose="02000403000000020004"/>
            </a:rPr>
            <a:t>1A. University Mandatory</a:t>
          </a:r>
        </a:p>
      </dgm:t>
    </dgm:pt>
    <dgm:pt modelId="{0AB1DA5D-E224-4B3D-BDD1-931E6D0C70A3}" type="parTrans" cxnId="{F4E9D707-DADC-44EF-A1B4-C6442C67BB33}">
      <dgm:prSet/>
      <dgm:spPr/>
      <dgm:t>
        <a:bodyPr/>
        <a:lstStyle/>
        <a:p>
          <a:endParaRPr lang="en-US" b="1"/>
        </a:p>
      </dgm:t>
    </dgm:pt>
    <dgm:pt modelId="{968D88F5-85C0-458D-A3E9-86CF02B1EAAD}" type="sibTrans" cxnId="{F4E9D707-DADC-44EF-A1B4-C6442C67BB33}">
      <dgm:prSet/>
      <dgm:spPr/>
      <dgm:t>
        <a:bodyPr/>
        <a:lstStyle/>
        <a:p>
          <a:endParaRPr lang="en-US" b="1"/>
        </a:p>
      </dgm:t>
    </dgm:pt>
    <dgm:pt modelId="{BF840A41-9983-41FF-BD40-B5868C4EBCF5}" type="asst">
      <dgm:prSet phldrT="[Text]"/>
      <dgm:spPr>
        <a:solidFill>
          <a:schemeClr val="accent1">
            <a:lumMod val="20000"/>
            <a:lumOff val="80000"/>
          </a:schemeClr>
        </a:solidFill>
      </dgm:spPr>
      <dgm:t>
        <a:bodyPr/>
        <a:lstStyle/>
        <a:p>
          <a:r>
            <a:rPr lang="en-US" b="1" dirty="0">
              <a:solidFill>
                <a:schemeClr val="tx1"/>
              </a:solidFill>
              <a:latin typeface="Helvetica Neue Light" panose="02000403000000020004"/>
            </a:rPr>
            <a:t>1B. University Initiative Pool</a:t>
          </a:r>
        </a:p>
      </dgm:t>
    </dgm:pt>
    <dgm:pt modelId="{67241EA6-F13E-48D1-8C25-2F06A8C2F6CB}" type="parTrans" cxnId="{4F79857F-7353-4C29-91D9-991280D1D4B2}">
      <dgm:prSet/>
      <dgm:spPr/>
      <dgm:t>
        <a:bodyPr/>
        <a:lstStyle/>
        <a:p>
          <a:endParaRPr lang="en-US" b="1"/>
        </a:p>
      </dgm:t>
    </dgm:pt>
    <dgm:pt modelId="{4C6EC215-E9E6-4377-9111-A3CBCE87EC08}" type="sibTrans" cxnId="{4F79857F-7353-4C29-91D9-991280D1D4B2}">
      <dgm:prSet/>
      <dgm:spPr/>
      <dgm:t>
        <a:bodyPr/>
        <a:lstStyle/>
        <a:p>
          <a:endParaRPr lang="en-US" b="1"/>
        </a:p>
      </dgm:t>
    </dgm:pt>
    <dgm:pt modelId="{F406DDC7-A9F0-41D9-9815-86720F892A4A}">
      <dgm:prSet phldrT="[Text]"/>
      <dgm:spPr>
        <a:solidFill>
          <a:schemeClr val="accent1">
            <a:lumMod val="20000"/>
            <a:lumOff val="80000"/>
          </a:schemeClr>
        </a:solidFill>
      </dgm:spPr>
      <dgm:t>
        <a:bodyPr/>
        <a:lstStyle/>
        <a:p>
          <a:r>
            <a:rPr lang="en-US" b="1">
              <a:solidFill>
                <a:schemeClr val="tx1"/>
              </a:solidFill>
              <a:latin typeface="Helvetica Neue Light" panose="02000403000000020004"/>
            </a:rPr>
            <a:t>Net Allocable Revenue</a:t>
          </a:r>
        </a:p>
      </dgm:t>
    </dgm:pt>
    <dgm:pt modelId="{EECEC9EA-5089-4DCC-82C7-E4BB0DDABF96}" type="parTrans" cxnId="{8D825DCE-31C9-464B-B93A-97E4D04F41D7}">
      <dgm:prSet/>
      <dgm:spPr/>
      <dgm:t>
        <a:bodyPr/>
        <a:lstStyle/>
        <a:p>
          <a:endParaRPr lang="en-US" b="1"/>
        </a:p>
      </dgm:t>
    </dgm:pt>
    <dgm:pt modelId="{372344FA-C8EC-43C6-9054-EA173AC5CA35}" type="sibTrans" cxnId="{8D825DCE-31C9-464B-B93A-97E4D04F41D7}">
      <dgm:prSet/>
      <dgm:spPr/>
      <dgm:t>
        <a:bodyPr/>
        <a:lstStyle/>
        <a:p>
          <a:endParaRPr lang="en-US" b="1"/>
        </a:p>
      </dgm:t>
    </dgm:pt>
    <dgm:pt modelId="{8843A5E4-AD35-44BB-882A-BB1031F4D4F1}">
      <dgm:prSet phldrT="[Text]"/>
      <dgm:spPr/>
      <dgm:t>
        <a:bodyPr/>
        <a:lstStyle/>
        <a:p>
          <a:r>
            <a:rPr lang="en-US" b="1">
              <a:solidFill>
                <a:schemeClr val="tx1"/>
              </a:solidFill>
              <a:latin typeface="Helvetica Neue Light" panose="02000403000000020004"/>
            </a:rPr>
            <a:t>2. Campus-Support Unit Allocation</a:t>
          </a:r>
        </a:p>
      </dgm:t>
    </dgm:pt>
    <dgm:pt modelId="{CF9B5CBF-A9BB-4CFB-9CBB-03545E06E970}" type="parTrans" cxnId="{88058014-A301-49AF-910F-C186D42471B2}">
      <dgm:prSet/>
      <dgm:spPr/>
      <dgm:t>
        <a:bodyPr/>
        <a:lstStyle/>
        <a:p>
          <a:endParaRPr lang="en-US" b="1"/>
        </a:p>
      </dgm:t>
    </dgm:pt>
    <dgm:pt modelId="{D23C0D08-8D4F-4920-95F4-51570BB02F99}" type="sibTrans" cxnId="{88058014-A301-49AF-910F-C186D42471B2}">
      <dgm:prSet/>
      <dgm:spPr/>
      <dgm:t>
        <a:bodyPr/>
        <a:lstStyle/>
        <a:p>
          <a:endParaRPr lang="en-US" b="1"/>
        </a:p>
      </dgm:t>
    </dgm:pt>
    <dgm:pt modelId="{3AB216F2-B61C-4BA5-9237-C13AEC0048A3}">
      <dgm:prSet phldrT="[Text]"/>
      <dgm:spPr/>
      <dgm:t>
        <a:bodyPr/>
        <a:lstStyle/>
        <a:p>
          <a:r>
            <a:rPr lang="en-US" b="1">
              <a:solidFill>
                <a:schemeClr val="tx1"/>
              </a:solidFill>
              <a:latin typeface="Helvetica Neue Light" panose="02000403000000020004"/>
            </a:rPr>
            <a:t>2. School/College Allocation</a:t>
          </a:r>
        </a:p>
      </dgm:t>
    </dgm:pt>
    <dgm:pt modelId="{3CC33849-3161-444D-8403-AED288C84E2D}" type="parTrans" cxnId="{34E227C2-FD03-4D80-AB2B-BC1A49B70590}">
      <dgm:prSet/>
      <dgm:spPr/>
      <dgm:t>
        <a:bodyPr/>
        <a:lstStyle/>
        <a:p>
          <a:endParaRPr lang="en-US" b="1"/>
        </a:p>
      </dgm:t>
    </dgm:pt>
    <dgm:pt modelId="{3E297402-0B7A-4D9A-BF08-A77AFEE0B677}" type="sibTrans" cxnId="{34E227C2-FD03-4D80-AB2B-BC1A49B70590}">
      <dgm:prSet/>
      <dgm:spPr/>
      <dgm:t>
        <a:bodyPr/>
        <a:lstStyle/>
        <a:p>
          <a:endParaRPr lang="en-US" b="1"/>
        </a:p>
      </dgm:t>
    </dgm:pt>
    <dgm:pt modelId="{C3E5F3A5-638B-4CC6-8518-318C4CA26D18}">
      <dgm:prSet phldrT="[Text]"/>
      <dgm:spPr>
        <a:solidFill>
          <a:srgbClr val="33B9C7"/>
        </a:solidFill>
      </dgm:spPr>
      <dgm:t>
        <a:bodyPr/>
        <a:lstStyle/>
        <a:p>
          <a:r>
            <a:rPr lang="en-US" b="1">
              <a:solidFill>
                <a:schemeClr val="tx1"/>
              </a:solidFill>
              <a:latin typeface="Helvetica Neue Light" panose="02000403000000020004"/>
            </a:rPr>
            <a:t>3. Tuition: Student Credit Hour College of Major Allocation (50%)</a:t>
          </a:r>
        </a:p>
      </dgm:t>
    </dgm:pt>
    <dgm:pt modelId="{F4E255C2-A39B-4E4E-A765-E988441FD600}" type="parTrans" cxnId="{A656EDCD-FEBA-45B0-BE5D-8B2B099A08AF}">
      <dgm:prSet/>
      <dgm:spPr/>
      <dgm:t>
        <a:bodyPr/>
        <a:lstStyle/>
        <a:p>
          <a:endParaRPr lang="en-US" b="1"/>
        </a:p>
      </dgm:t>
    </dgm:pt>
    <dgm:pt modelId="{974D33D9-DF93-49AE-A859-E3E8BC4063C1}" type="sibTrans" cxnId="{A656EDCD-FEBA-45B0-BE5D-8B2B099A08AF}">
      <dgm:prSet/>
      <dgm:spPr/>
      <dgm:t>
        <a:bodyPr/>
        <a:lstStyle/>
        <a:p>
          <a:endParaRPr lang="en-US" b="1"/>
        </a:p>
      </dgm:t>
    </dgm:pt>
    <dgm:pt modelId="{134F9BC0-8E0E-4FEC-ADC2-AEA233E62E92}">
      <dgm:prSet phldrT="[Text]"/>
      <dgm:spPr>
        <a:solidFill>
          <a:srgbClr val="33B9C7"/>
        </a:solidFill>
      </dgm:spPr>
      <dgm:t>
        <a:bodyPr/>
        <a:lstStyle/>
        <a:p>
          <a:r>
            <a:rPr lang="en-US" b="1">
              <a:solidFill>
                <a:schemeClr val="tx1"/>
              </a:solidFill>
              <a:latin typeface="Helvetica Neue Light" panose="02000403000000020004"/>
            </a:rPr>
            <a:t>3. Tuition: Student Credit Hour College of Instruction Allocation (50%)</a:t>
          </a:r>
        </a:p>
      </dgm:t>
    </dgm:pt>
    <dgm:pt modelId="{5470BA83-8B58-4F4A-8F80-C5516D11970D}" type="parTrans" cxnId="{993A588A-B57E-41A2-8E67-5E91E7855E3B}">
      <dgm:prSet/>
      <dgm:spPr/>
      <dgm:t>
        <a:bodyPr/>
        <a:lstStyle/>
        <a:p>
          <a:endParaRPr lang="en-US" b="1"/>
        </a:p>
      </dgm:t>
    </dgm:pt>
    <dgm:pt modelId="{6FC13A9F-B6ED-4B36-AE12-9001C5993071}" type="sibTrans" cxnId="{993A588A-B57E-41A2-8E67-5E91E7855E3B}">
      <dgm:prSet/>
      <dgm:spPr/>
      <dgm:t>
        <a:bodyPr/>
        <a:lstStyle/>
        <a:p>
          <a:endParaRPr lang="en-US" b="1"/>
        </a:p>
      </dgm:t>
    </dgm:pt>
    <dgm:pt modelId="{F820EC60-11FF-457F-8475-96AB89F7B0CA}">
      <dgm:prSet phldrT="[Text]"/>
      <dgm:spPr>
        <a:solidFill>
          <a:schemeClr val="accent2"/>
        </a:solidFill>
      </dgm:spPr>
      <dgm:t>
        <a:bodyPr/>
        <a:lstStyle/>
        <a:p>
          <a:r>
            <a:rPr lang="en-US" b="1">
              <a:solidFill>
                <a:schemeClr val="tx1"/>
              </a:solidFill>
              <a:latin typeface="Helvetica Neue Light" panose="02000403000000020004"/>
            </a:rPr>
            <a:t>4. State Funding: Resident Student Credit Hour College of Major Allocation (100%)</a:t>
          </a:r>
        </a:p>
      </dgm:t>
    </dgm:pt>
    <dgm:pt modelId="{9F91490A-85C6-4AB4-9C01-4B9E7CDCB043}" type="parTrans" cxnId="{4788DFDA-D381-459D-8B2D-8E22BCEA7F42}">
      <dgm:prSet/>
      <dgm:spPr/>
      <dgm:t>
        <a:bodyPr/>
        <a:lstStyle/>
        <a:p>
          <a:endParaRPr lang="en-US" b="1"/>
        </a:p>
      </dgm:t>
    </dgm:pt>
    <dgm:pt modelId="{6F245890-4809-4241-B7E9-69BA8A5D8D7B}" type="sibTrans" cxnId="{4788DFDA-D381-459D-8B2D-8E22BCEA7F42}">
      <dgm:prSet/>
      <dgm:spPr/>
      <dgm:t>
        <a:bodyPr/>
        <a:lstStyle/>
        <a:p>
          <a:endParaRPr lang="en-US" b="1"/>
        </a:p>
      </dgm:t>
    </dgm:pt>
    <dgm:pt modelId="{DD4F0AA2-51B7-4916-9DAC-62AFD6DF3B44}" type="pres">
      <dgm:prSet presAssocID="{E833A090-B14F-412B-B502-0C8756CC065D}" presName="hierChild1" presStyleCnt="0">
        <dgm:presLayoutVars>
          <dgm:orgChart val="1"/>
          <dgm:chPref val="1"/>
          <dgm:dir/>
          <dgm:animOne val="branch"/>
          <dgm:animLvl val="lvl"/>
          <dgm:resizeHandles/>
        </dgm:presLayoutVars>
      </dgm:prSet>
      <dgm:spPr/>
    </dgm:pt>
    <dgm:pt modelId="{C428993A-3CBB-435A-B7A0-569A5AA97421}" type="pres">
      <dgm:prSet presAssocID="{C8B583A9-BDCE-4BD2-91DC-FF4943796483}" presName="hierRoot1" presStyleCnt="0">
        <dgm:presLayoutVars>
          <dgm:hierBranch val="init"/>
        </dgm:presLayoutVars>
      </dgm:prSet>
      <dgm:spPr/>
    </dgm:pt>
    <dgm:pt modelId="{A3724A82-607D-4B81-9B32-0596893D8F35}" type="pres">
      <dgm:prSet presAssocID="{C8B583A9-BDCE-4BD2-91DC-FF4943796483}" presName="rootComposite1" presStyleCnt="0"/>
      <dgm:spPr/>
    </dgm:pt>
    <dgm:pt modelId="{67F84649-BF86-41A3-B6C9-FED640C9F778}" type="pres">
      <dgm:prSet presAssocID="{C8B583A9-BDCE-4BD2-91DC-FF4943796483}" presName="rootText1" presStyleLbl="node0" presStyleIdx="0" presStyleCnt="1" custScaleX="327578" custScaleY="102368" custLinFactNeighborX="396" custLinFactNeighborY="5899">
        <dgm:presLayoutVars>
          <dgm:chPref val="3"/>
        </dgm:presLayoutVars>
      </dgm:prSet>
      <dgm:spPr/>
    </dgm:pt>
    <dgm:pt modelId="{F7CE5168-C3ED-4664-B7CF-BAA75AE033F0}" type="pres">
      <dgm:prSet presAssocID="{C8B583A9-BDCE-4BD2-91DC-FF4943796483}" presName="rootConnector1" presStyleLbl="node1" presStyleIdx="0" presStyleCnt="0"/>
      <dgm:spPr/>
    </dgm:pt>
    <dgm:pt modelId="{1D654CB3-A504-4C96-BA0F-57D58C08F674}" type="pres">
      <dgm:prSet presAssocID="{C8B583A9-BDCE-4BD2-91DC-FF4943796483}" presName="hierChild2" presStyleCnt="0"/>
      <dgm:spPr/>
    </dgm:pt>
    <dgm:pt modelId="{9E13D424-FE96-40A9-88F4-8071B3DF371C}" type="pres">
      <dgm:prSet presAssocID="{EECEC9EA-5089-4DCC-82C7-E4BB0DDABF96}" presName="Name37" presStyleLbl="parChTrans1D2" presStyleIdx="0" presStyleCnt="3"/>
      <dgm:spPr/>
    </dgm:pt>
    <dgm:pt modelId="{53BF08B0-09A7-46AD-B2D1-1E5CA8EB2A69}" type="pres">
      <dgm:prSet presAssocID="{F406DDC7-A9F0-41D9-9815-86720F892A4A}" presName="hierRoot2" presStyleCnt="0">
        <dgm:presLayoutVars>
          <dgm:hierBranch val="init"/>
        </dgm:presLayoutVars>
      </dgm:prSet>
      <dgm:spPr/>
    </dgm:pt>
    <dgm:pt modelId="{18D90CFE-4A4E-4771-B973-12728873B2E4}" type="pres">
      <dgm:prSet presAssocID="{F406DDC7-A9F0-41D9-9815-86720F892A4A}" presName="rootComposite" presStyleCnt="0"/>
      <dgm:spPr/>
    </dgm:pt>
    <dgm:pt modelId="{24DF336A-E84B-419B-B276-B3DD014E24F0}" type="pres">
      <dgm:prSet presAssocID="{F406DDC7-A9F0-41D9-9815-86720F892A4A}" presName="rootText" presStyleLbl="node2" presStyleIdx="0" presStyleCnt="1" custScaleX="333888" custScaleY="104340" custLinFactNeighborX="430" custLinFactNeighborY="-16134">
        <dgm:presLayoutVars>
          <dgm:chPref val="3"/>
        </dgm:presLayoutVars>
      </dgm:prSet>
      <dgm:spPr/>
    </dgm:pt>
    <dgm:pt modelId="{41D04653-45BB-42A5-80F3-C24CA6599AD0}" type="pres">
      <dgm:prSet presAssocID="{F406DDC7-A9F0-41D9-9815-86720F892A4A}" presName="rootConnector" presStyleLbl="node2" presStyleIdx="0" presStyleCnt="1"/>
      <dgm:spPr/>
    </dgm:pt>
    <dgm:pt modelId="{0C8F0C29-12B2-48C2-9911-F73892B39C46}" type="pres">
      <dgm:prSet presAssocID="{F406DDC7-A9F0-41D9-9815-86720F892A4A}" presName="hierChild4" presStyleCnt="0"/>
      <dgm:spPr/>
    </dgm:pt>
    <dgm:pt modelId="{18FCF1F5-0DDF-40CE-910B-6C465C1914F4}" type="pres">
      <dgm:prSet presAssocID="{CF9B5CBF-A9BB-4CFB-9CBB-03545E06E970}" presName="Name37" presStyleLbl="parChTrans1D3" presStyleIdx="0" presStyleCnt="2"/>
      <dgm:spPr/>
    </dgm:pt>
    <dgm:pt modelId="{5093D0AD-5ECA-4D82-90C1-5531C0E283BB}" type="pres">
      <dgm:prSet presAssocID="{8843A5E4-AD35-44BB-882A-BB1031F4D4F1}" presName="hierRoot2" presStyleCnt="0">
        <dgm:presLayoutVars>
          <dgm:hierBranch val="init"/>
        </dgm:presLayoutVars>
      </dgm:prSet>
      <dgm:spPr/>
    </dgm:pt>
    <dgm:pt modelId="{D961EFD7-32DE-4D25-92EC-0726AD13B1ED}" type="pres">
      <dgm:prSet presAssocID="{8843A5E4-AD35-44BB-882A-BB1031F4D4F1}" presName="rootComposite" presStyleCnt="0"/>
      <dgm:spPr/>
    </dgm:pt>
    <dgm:pt modelId="{9C75957B-6C2D-480B-8402-5DFE09095230}" type="pres">
      <dgm:prSet presAssocID="{8843A5E4-AD35-44BB-882A-BB1031F4D4F1}" presName="rootText" presStyleLbl="node3" presStyleIdx="0" presStyleCnt="2" custScaleX="333888" custScaleY="104340">
        <dgm:presLayoutVars>
          <dgm:chPref val="3"/>
        </dgm:presLayoutVars>
      </dgm:prSet>
      <dgm:spPr/>
    </dgm:pt>
    <dgm:pt modelId="{B353B4B3-54AA-405A-98BA-F22690BF24BA}" type="pres">
      <dgm:prSet presAssocID="{8843A5E4-AD35-44BB-882A-BB1031F4D4F1}" presName="rootConnector" presStyleLbl="node3" presStyleIdx="0" presStyleCnt="2"/>
      <dgm:spPr/>
    </dgm:pt>
    <dgm:pt modelId="{99B98C0B-C726-4ED2-A32D-99910D0E4421}" type="pres">
      <dgm:prSet presAssocID="{8843A5E4-AD35-44BB-882A-BB1031F4D4F1}" presName="hierChild4" presStyleCnt="0"/>
      <dgm:spPr/>
    </dgm:pt>
    <dgm:pt modelId="{29FDF51B-E637-4303-8CB2-26568CDC0379}" type="pres">
      <dgm:prSet presAssocID="{8843A5E4-AD35-44BB-882A-BB1031F4D4F1}" presName="hierChild5" presStyleCnt="0"/>
      <dgm:spPr/>
    </dgm:pt>
    <dgm:pt modelId="{92CA513E-6B58-4D4B-9328-E41218F61C1E}" type="pres">
      <dgm:prSet presAssocID="{3CC33849-3161-444D-8403-AED288C84E2D}" presName="Name37" presStyleLbl="parChTrans1D3" presStyleIdx="1" presStyleCnt="2"/>
      <dgm:spPr/>
    </dgm:pt>
    <dgm:pt modelId="{403EA8F1-D525-48C4-8204-D4E538654F2F}" type="pres">
      <dgm:prSet presAssocID="{3AB216F2-B61C-4BA5-9237-C13AEC0048A3}" presName="hierRoot2" presStyleCnt="0">
        <dgm:presLayoutVars>
          <dgm:hierBranch val="init"/>
        </dgm:presLayoutVars>
      </dgm:prSet>
      <dgm:spPr/>
    </dgm:pt>
    <dgm:pt modelId="{B148D6CF-03C5-4EA9-81B7-74A27DEF2D43}" type="pres">
      <dgm:prSet presAssocID="{3AB216F2-B61C-4BA5-9237-C13AEC0048A3}" presName="rootComposite" presStyleCnt="0"/>
      <dgm:spPr/>
    </dgm:pt>
    <dgm:pt modelId="{1403AD10-BF2C-4A37-9FC7-93F9BE36D781}" type="pres">
      <dgm:prSet presAssocID="{3AB216F2-B61C-4BA5-9237-C13AEC0048A3}" presName="rootText" presStyleLbl="node3" presStyleIdx="1" presStyleCnt="2" custScaleX="333888" custScaleY="104340">
        <dgm:presLayoutVars>
          <dgm:chPref val="3"/>
        </dgm:presLayoutVars>
      </dgm:prSet>
      <dgm:spPr/>
    </dgm:pt>
    <dgm:pt modelId="{DADC6299-3F32-4A25-9FD2-2D19451DA61E}" type="pres">
      <dgm:prSet presAssocID="{3AB216F2-B61C-4BA5-9237-C13AEC0048A3}" presName="rootConnector" presStyleLbl="node3" presStyleIdx="1" presStyleCnt="2"/>
      <dgm:spPr/>
    </dgm:pt>
    <dgm:pt modelId="{FE88AC48-AAF3-4391-81C1-AC7979C0361F}" type="pres">
      <dgm:prSet presAssocID="{3AB216F2-B61C-4BA5-9237-C13AEC0048A3}" presName="hierChild4" presStyleCnt="0"/>
      <dgm:spPr/>
    </dgm:pt>
    <dgm:pt modelId="{EA772DC4-8BE4-4A89-B250-D48F9B464CCA}" type="pres">
      <dgm:prSet presAssocID="{F4E255C2-A39B-4E4E-A765-E988441FD600}" presName="Name37" presStyleLbl="parChTrans1D4" presStyleIdx="0" presStyleCnt="3"/>
      <dgm:spPr/>
    </dgm:pt>
    <dgm:pt modelId="{C1A57737-583F-4CDD-AC59-CF6D8232C3B5}" type="pres">
      <dgm:prSet presAssocID="{C3E5F3A5-638B-4CC6-8518-318C4CA26D18}" presName="hierRoot2" presStyleCnt="0">
        <dgm:presLayoutVars>
          <dgm:hierBranch val="init"/>
        </dgm:presLayoutVars>
      </dgm:prSet>
      <dgm:spPr/>
    </dgm:pt>
    <dgm:pt modelId="{585AB0E6-600E-4EA3-B7E8-5BF68E1C5438}" type="pres">
      <dgm:prSet presAssocID="{C3E5F3A5-638B-4CC6-8518-318C4CA26D18}" presName="rootComposite" presStyleCnt="0"/>
      <dgm:spPr/>
    </dgm:pt>
    <dgm:pt modelId="{CF31089A-C07E-4316-8AA8-C924506EB448}" type="pres">
      <dgm:prSet presAssocID="{C3E5F3A5-638B-4CC6-8518-318C4CA26D18}" presName="rootText" presStyleLbl="node4" presStyleIdx="0" presStyleCnt="3" custScaleX="330990" custScaleY="103976">
        <dgm:presLayoutVars>
          <dgm:chPref val="3"/>
        </dgm:presLayoutVars>
      </dgm:prSet>
      <dgm:spPr/>
    </dgm:pt>
    <dgm:pt modelId="{CAB437F7-D13D-4698-A487-2F81EAB65D8C}" type="pres">
      <dgm:prSet presAssocID="{C3E5F3A5-638B-4CC6-8518-318C4CA26D18}" presName="rootConnector" presStyleLbl="node4" presStyleIdx="0" presStyleCnt="3"/>
      <dgm:spPr/>
    </dgm:pt>
    <dgm:pt modelId="{8C751BF7-A64B-4FE6-8647-4A902F365891}" type="pres">
      <dgm:prSet presAssocID="{C3E5F3A5-638B-4CC6-8518-318C4CA26D18}" presName="hierChild4" presStyleCnt="0"/>
      <dgm:spPr/>
    </dgm:pt>
    <dgm:pt modelId="{2466D4E3-D0EC-4356-A286-9F2A3BDA696F}" type="pres">
      <dgm:prSet presAssocID="{C3E5F3A5-638B-4CC6-8518-318C4CA26D18}" presName="hierChild5" presStyleCnt="0"/>
      <dgm:spPr/>
    </dgm:pt>
    <dgm:pt modelId="{E5C27F8D-1287-458B-A049-3A1699F335A4}" type="pres">
      <dgm:prSet presAssocID="{5470BA83-8B58-4F4A-8F80-C5516D11970D}" presName="Name37" presStyleLbl="parChTrans1D4" presStyleIdx="1" presStyleCnt="3"/>
      <dgm:spPr/>
    </dgm:pt>
    <dgm:pt modelId="{ABFCD7F2-E126-4527-8ED9-1DA5F7876ABB}" type="pres">
      <dgm:prSet presAssocID="{134F9BC0-8E0E-4FEC-ADC2-AEA233E62E92}" presName="hierRoot2" presStyleCnt="0">
        <dgm:presLayoutVars>
          <dgm:hierBranch val="init"/>
        </dgm:presLayoutVars>
      </dgm:prSet>
      <dgm:spPr/>
    </dgm:pt>
    <dgm:pt modelId="{DA56936B-C6BB-409E-9383-65AD460F21D5}" type="pres">
      <dgm:prSet presAssocID="{134F9BC0-8E0E-4FEC-ADC2-AEA233E62E92}" presName="rootComposite" presStyleCnt="0"/>
      <dgm:spPr/>
    </dgm:pt>
    <dgm:pt modelId="{828EE615-BFBC-487A-8989-846B191A3D1F}" type="pres">
      <dgm:prSet presAssocID="{134F9BC0-8E0E-4FEC-ADC2-AEA233E62E92}" presName="rootText" presStyleLbl="node4" presStyleIdx="1" presStyleCnt="3" custScaleX="329275" custScaleY="103434">
        <dgm:presLayoutVars>
          <dgm:chPref val="3"/>
        </dgm:presLayoutVars>
      </dgm:prSet>
      <dgm:spPr/>
    </dgm:pt>
    <dgm:pt modelId="{1B19466F-F0E3-4D0C-B77B-4245E048EAD0}" type="pres">
      <dgm:prSet presAssocID="{134F9BC0-8E0E-4FEC-ADC2-AEA233E62E92}" presName="rootConnector" presStyleLbl="node4" presStyleIdx="1" presStyleCnt="3"/>
      <dgm:spPr/>
    </dgm:pt>
    <dgm:pt modelId="{8D759130-236E-4A1A-B730-4F4145B98D3D}" type="pres">
      <dgm:prSet presAssocID="{134F9BC0-8E0E-4FEC-ADC2-AEA233E62E92}" presName="hierChild4" presStyleCnt="0"/>
      <dgm:spPr/>
    </dgm:pt>
    <dgm:pt modelId="{1D2DD672-2E26-463A-B049-7A3E33FA0DF3}" type="pres">
      <dgm:prSet presAssocID="{134F9BC0-8E0E-4FEC-ADC2-AEA233E62E92}" presName="hierChild5" presStyleCnt="0"/>
      <dgm:spPr/>
    </dgm:pt>
    <dgm:pt modelId="{BA82F29E-E67F-4B63-866B-6DF1416D553A}" type="pres">
      <dgm:prSet presAssocID="{9F91490A-85C6-4AB4-9C01-4B9E7CDCB043}" presName="Name37" presStyleLbl="parChTrans1D4" presStyleIdx="2" presStyleCnt="3"/>
      <dgm:spPr/>
    </dgm:pt>
    <dgm:pt modelId="{44A7DBD6-BF85-4A20-938B-44C37E158EAC}" type="pres">
      <dgm:prSet presAssocID="{F820EC60-11FF-457F-8475-96AB89F7B0CA}" presName="hierRoot2" presStyleCnt="0">
        <dgm:presLayoutVars>
          <dgm:hierBranch val="init"/>
        </dgm:presLayoutVars>
      </dgm:prSet>
      <dgm:spPr/>
    </dgm:pt>
    <dgm:pt modelId="{60D975EE-103A-4273-9260-94580E502E0E}" type="pres">
      <dgm:prSet presAssocID="{F820EC60-11FF-457F-8475-96AB89F7B0CA}" presName="rootComposite" presStyleCnt="0"/>
      <dgm:spPr/>
    </dgm:pt>
    <dgm:pt modelId="{C4555A7D-D406-4919-AC71-C4F22825DF60}" type="pres">
      <dgm:prSet presAssocID="{F820EC60-11FF-457F-8475-96AB89F7B0CA}" presName="rootText" presStyleLbl="node4" presStyleIdx="2" presStyleCnt="3" custScaleX="327578" custScaleY="102898">
        <dgm:presLayoutVars>
          <dgm:chPref val="3"/>
        </dgm:presLayoutVars>
      </dgm:prSet>
      <dgm:spPr/>
    </dgm:pt>
    <dgm:pt modelId="{DFCC3A86-21C6-4D39-9F29-92DF27FE9AB4}" type="pres">
      <dgm:prSet presAssocID="{F820EC60-11FF-457F-8475-96AB89F7B0CA}" presName="rootConnector" presStyleLbl="node4" presStyleIdx="2" presStyleCnt="3"/>
      <dgm:spPr/>
    </dgm:pt>
    <dgm:pt modelId="{8CD77134-EEC5-44C6-822F-EBF3B07DF3B3}" type="pres">
      <dgm:prSet presAssocID="{F820EC60-11FF-457F-8475-96AB89F7B0CA}" presName="hierChild4" presStyleCnt="0"/>
      <dgm:spPr/>
    </dgm:pt>
    <dgm:pt modelId="{D2BB1B4F-396A-4EEE-8FEF-C5A29FD96FD8}" type="pres">
      <dgm:prSet presAssocID="{F820EC60-11FF-457F-8475-96AB89F7B0CA}" presName="hierChild5" presStyleCnt="0"/>
      <dgm:spPr/>
    </dgm:pt>
    <dgm:pt modelId="{A004B6B9-0A8C-468E-A551-BFDA7BE1B9ED}" type="pres">
      <dgm:prSet presAssocID="{3AB216F2-B61C-4BA5-9237-C13AEC0048A3}" presName="hierChild5" presStyleCnt="0"/>
      <dgm:spPr/>
    </dgm:pt>
    <dgm:pt modelId="{A6DECB3C-7686-46D7-8FF6-FA6C2D6A5E3C}" type="pres">
      <dgm:prSet presAssocID="{F406DDC7-A9F0-41D9-9815-86720F892A4A}" presName="hierChild5" presStyleCnt="0"/>
      <dgm:spPr/>
    </dgm:pt>
    <dgm:pt modelId="{AFD2A74F-123C-44D3-BEF8-1E0F786E2882}" type="pres">
      <dgm:prSet presAssocID="{C8B583A9-BDCE-4BD2-91DC-FF4943796483}" presName="hierChild3" presStyleCnt="0"/>
      <dgm:spPr/>
    </dgm:pt>
    <dgm:pt modelId="{EB3F7E00-633F-4D9B-A2F6-306926B4E112}" type="pres">
      <dgm:prSet presAssocID="{0AB1DA5D-E224-4B3D-BDD1-931E6D0C70A3}" presName="Name111" presStyleLbl="parChTrans1D2" presStyleIdx="1" presStyleCnt="3"/>
      <dgm:spPr/>
    </dgm:pt>
    <dgm:pt modelId="{F5A65E2A-AA2B-460A-B176-E1E0B8FDD73B}" type="pres">
      <dgm:prSet presAssocID="{EF495A59-7D05-4070-A45B-3CB54BC59B42}" presName="hierRoot3" presStyleCnt="0">
        <dgm:presLayoutVars>
          <dgm:hierBranch val="init"/>
        </dgm:presLayoutVars>
      </dgm:prSet>
      <dgm:spPr/>
    </dgm:pt>
    <dgm:pt modelId="{3C2B9D07-FA52-473B-A954-6AEC1ED7B742}" type="pres">
      <dgm:prSet presAssocID="{EF495A59-7D05-4070-A45B-3CB54BC59B42}" presName="rootComposite3" presStyleCnt="0"/>
      <dgm:spPr/>
    </dgm:pt>
    <dgm:pt modelId="{5024C7B4-D408-4849-8FA5-CCC190013E4B}" type="pres">
      <dgm:prSet presAssocID="{EF495A59-7D05-4070-A45B-3CB54BC59B42}" presName="rootText3" presStyleLbl="asst1" presStyleIdx="0" presStyleCnt="2" custScaleX="333888" custScaleY="104340" custLinFactNeighborX="-4753" custLinFactNeighborY="-5353">
        <dgm:presLayoutVars>
          <dgm:chPref val="3"/>
        </dgm:presLayoutVars>
      </dgm:prSet>
      <dgm:spPr/>
    </dgm:pt>
    <dgm:pt modelId="{25E086CE-CCFE-4963-9AB9-C2D5C1CDFDFA}" type="pres">
      <dgm:prSet presAssocID="{EF495A59-7D05-4070-A45B-3CB54BC59B42}" presName="rootConnector3" presStyleLbl="asst1" presStyleIdx="0" presStyleCnt="2"/>
      <dgm:spPr/>
    </dgm:pt>
    <dgm:pt modelId="{8DDD7A16-F5A1-4CFB-8F32-731BB620DB32}" type="pres">
      <dgm:prSet presAssocID="{EF495A59-7D05-4070-A45B-3CB54BC59B42}" presName="hierChild6" presStyleCnt="0"/>
      <dgm:spPr/>
    </dgm:pt>
    <dgm:pt modelId="{20931673-893D-4357-BA2D-4ED67D4E33D9}" type="pres">
      <dgm:prSet presAssocID="{EF495A59-7D05-4070-A45B-3CB54BC59B42}" presName="hierChild7" presStyleCnt="0"/>
      <dgm:spPr/>
    </dgm:pt>
    <dgm:pt modelId="{253143DA-DD2F-4615-9E15-1AF968E0AF99}" type="pres">
      <dgm:prSet presAssocID="{67241EA6-F13E-48D1-8C25-2F06A8C2F6CB}" presName="Name111" presStyleLbl="parChTrans1D2" presStyleIdx="2" presStyleCnt="3"/>
      <dgm:spPr/>
    </dgm:pt>
    <dgm:pt modelId="{8D607A28-8716-4C52-A959-CC20719EDD46}" type="pres">
      <dgm:prSet presAssocID="{BF840A41-9983-41FF-BD40-B5868C4EBCF5}" presName="hierRoot3" presStyleCnt="0">
        <dgm:presLayoutVars>
          <dgm:hierBranch val="init"/>
        </dgm:presLayoutVars>
      </dgm:prSet>
      <dgm:spPr/>
    </dgm:pt>
    <dgm:pt modelId="{69304E37-CF45-446C-921A-CA1C7907F738}" type="pres">
      <dgm:prSet presAssocID="{BF840A41-9983-41FF-BD40-B5868C4EBCF5}" presName="rootComposite3" presStyleCnt="0"/>
      <dgm:spPr/>
    </dgm:pt>
    <dgm:pt modelId="{B8FC569D-577E-4F7A-B4AA-77A9AC06D17E}" type="pres">
      <dgm:prSet presAssocID="{BF840A41-9983-41FF-BD40-B5868C4EBCF5}" presName="rootText3" presStyleLbl="asst1" presStyleIdx="1" presStyleCnt="2" custScaleX="333888" custScaleY="103976" custLinFactNeighborX="6759" custLinFactNeighborY="-4989">
        <dgm:presLayoutVars>
          <dgm:chPref val="3"/>
        </dgm:presLayoutVars>
      </dgm:prSet>
      <dgm:spPr/>
    </dgm:pt>
    <dgm:pt modelId="{8A3A97C0-A646-4E91-AF91-D9DD898D0DE6}" type="pres">
      <dgm:prSet presAssocID="{BF840A41-9983-41FF-BD40-B5868C4EBCF5}" presName="rootConnector3" presStyleLbl="asst1" presStyleIdx="1" presStyleCnt="2"/>
      <dgm:spPr/>
    </dgm:pt>
    <dgm:pt modelId="{02634853-F025-4FC1-97B7-12F1B9F934A1}" type="pres">
      <dgm:prSet presAssocID="{BF840A41-9983-41FF-BD40-B5868C4EBCF5}" presName="hierChild6" presStyleCnt="0"/>
      <dgm:spPr/>
    </dgm:pt>
    <dgm:pt modelId="{3944AAF3-C615-4C9C-9A09-5C79DA234ADE}" type="pres">
      <dgm:prSet presAssocID="{BF840A41-9983-41FF-BD40-B5868C4EBCF5}" presName="hierChild7" presStyleCnt="0"/>
      <dgm:spPr/>
    </dgm:pt>
  </dgm:ptLst>
  <dgm:cxnLst>
    <dgm:cxn modelId="{F4E9D707-DADC-44EF-A1B4-C6442C67BB33}" srcId="{C8B583A9-BDCE-4BD2-91DC-FF4943796483}" destId="{EF495A59-7D05-4070-A45B-3CB54BC59B42}" srcOrd="0" destOrd="0" parTransId="{0AB1DA5D-E224-4B3D-BDD1-931E6D0C70A3}" sibTransId="{968D88F5-85C0-458D-A3E9-86CF02B1EAAD}"/>
    <dgm:cxn modelId="{7FAF3710-ACDB-4500-AF7D-6444FBC6BD62}" srcId="{E833A090-B14F-412B-B502-0C8756CC065D}" destId="{C8B583A9-BDCE-4BD2-91DC-FF4943796483}" srcOrd="0" destOrd="0" parTransId="{A11AD4E0-3E35-4795-8673-B05D5006790E}" sibTransId="{D7C489D4-DEE7-4B60-A0A4-E0842A9CCA70}"/>
    <dgm:cxn modelId="{88058014-A301-49AF-910F-C186D42471B2}" srcId="{F406DDC7-A9F0-41D9-9815-86720F892A4A}" destId="{8843A5E4-AD35-44BB-882A-BB1031F4D4F1}" srcOrd="0" destOrd="0" parTransId="{CF9B5CBF-A9BB-4CFB-9CBB-03545E06E970}" sibTransId="{D23C0D08-8D4F-4920-95F4-51570BB02F99}"/>
    <dgm:cxn modelId="{B3218A15-3D85-4370-92A9-F66618D1E13A}" type="presOf" srcId="{E833A090-B14F-412B-B502-0C8756CC065D}" destId="{DD4F0AA2-51B7-4916-9DAC-62AFD6DF3B44}" srcOrd="0" destOrd="0" presId="urn:microsoft.com/office/officeart/2005/8/layout/orgChart1"/>
    <dgm:cxn modelId="{028CAD19-E23C-4BBA-8179-F92980AAC355}" type="presOf" srcId="{8843A5E4-AD35-44BB-882A-BB1031F4D4F1}" destId="{9C75957B-6C2D-480B-8402-5DFE09095230}" srcOrd="0" destOrd="0" presId="urn:microsoft.com/office/officeart/2005/8/layout/orgChart1"/>
    <dgm:cxn modelId="{58888220-02A2-4410-9C2F-F38E1F726D40}" type="presOf" srcId="{C8B583A9-BDCE-4BD2-91DC-FF4943796483}" destId="{67F84649-BF86-41A3-B6C9-FED640C9F778}" srcOrd="0" destOrd="0" presId="urn:microsoft.com/office/officeart/2005/8/layout/orgChart1"/>
    <dgm:cxn modelId="{5182EE34-D5FA-4A73-92C8-D6E130C1C318}" type="presOf" srcId="{134F9BC0-8E0E-4FEC-ADC2-AEA233E62E92}" destId="{828EE615-BFBC-487A-8989-846B191A3D1F}" srcOrd="0" destOrd="0" presId="urn:microsoft.com/office/officeart/2005/8/layout/orgChart1"/>
    <dgm:cxn modelId="{EDC59436-F712-4276-9D9E-5887D7C30B0E}" type="presOf" srcId="{67241EA6-F13E-48D1-8C25-2F06A8C2F6CB}" destId="{253143DA-DD2F-4615-9E15-1AF968E0AF99}" srcOrd="0" destOrd="0" presId="urn:microsoft.com/office/officeart/2005/8/layout/orgChart1"/>
    <dgm:cxn modelId="{C587FD69-9CE0-455B-98F5-B446D0A3A656}" type="presOf" srcId="{C3E5F3A5-638B-4CC6-8518-318C4CA26D18}" destId="{CAB437F7-D13D-4698-A487-2F81EAB65D8C}" srcOrd="1" destOrd="0" presId="urn:microsoft.com/office/officeart/2005/8/layout/orgChart1"/>
    <dgm:cxn modelId="{938D3E6A-71ED-4AE4-9D92-C05DFDDEBE89}" type="presOf" srcId="{9F91490A-85C6-4AB4-9C01-4B9E7CDCB043}" destId="{BA82F29E-E67F-4B63-866B-6DF1416D553A}" srcOrd="0" destOrd="0" presId="urn:microsoft.com/office/officeart/2005/8/layout/orgChart1"/>
    <dgm:cxn modelId="{27ECBA6E-F459-4E0B-9ED0-C0AFF6B8A4E0}" type="presOf" srcId="{3AB216F2-B61C-4BA5-9237-C13AEC0048A3}" destId="{1403AD10-BF2C-4A37-9FC7-93F9BE36D781}" srcOrd="0" destOrd="0" presId="urn:microsoft.com/office/officeart/2005/8/layout/orgChart1"/>
    <dgm:cxn modelId="{E2B15570-119C-40F0-8381-96917BEC84B4}" type="presOf" srcId="{EECEC9EA-5089-4DCC-82C7-E4BB0DDABF96}" destId="{9E13D424-FE96-40A9-88F4-8071B3DF371C}" srcOrd="0" destOrd="0" presId="urn:microsoft.com/office/officeart/2005/8/layout/orgChart1"/>
    <dgm:cxn modelId="{4F79857F-7353-4C29-91D9-991280D1D4B2}" srcId="{C8B583A9-BDCE-4BD2-91DC-FF4943796483}" destId="{BF840A41-9983-41FF-BD40-B5868C4EBCF5}" srcOrd="1" destOrd="0" parTransId="{67241EA6-F13E-48D1-8C25-2F06A8C2F6CB}" sibTransId="{4C6EC215-E9E6-4377-9111-A3CBCE87EC08}"/>
    <dgm:cxn modelId="{D3BB0781-A3CE-4AA8-9618-FA3DDB1A13C9}" type="presOf" srcId="{134F9BC0-8E0E-4FEC-ADC2-AEA233E62E92}" destId="{1B19466F-F0E3-4D0C-B77B-4245E048EAD0}" srcOrd="1" destOrd="0" presId="urn:microsoft.com/office/officeart/2005/8/layout/orgChart1"/>
    <dgm:cxn modelId="{993A588A-B57E-41A2-8E67-5E91E7855E3B}" srcId="{3AB216F2-B61C-4BA5-9237-C13AEC0048A3}" destId="{134F9BC0-8E0E-4FEC-ADC2-AEA233E62E92}" srcOrd="1" destOrd="0" parTransId="{5470BA83-8B58-4F4A-8F80-C5516D11970D}" sibTransId="{6FC13A9F-B6ED-4B36-AE12-9001C5993071}"/>
    <dgm:cxn modelId="{4B18618E-3720-413E-B577-D4DF7F3214AB}" type="presOf" srcId="{3CC33849-3161-444D-8403-AED288C84E2D}" destId="{92CA513E-6B58-4D4B-9328-E41218F61C1E}" srcOrd="0" destOrd="0" presId="urn:microsoft.com/office/officeart/2005/8/layout/orgChart1"/>
    <dgm:cxn modelId="{8CD8E28F-F855-4555-845C-30D14F97639C}" type="presOf" srcId="{8843A5E4-AD35-44BB-882A-BB1031F4D4F1}" destId="{B353B4B3-54AA-405A-98BA-F22690BF24BA}" srcOrd="1" destOrd="0" presId="urn:microsoft.com/office/officeart/2005/8/layout/orgChart1"/>
    <dgm:cxn modelId="{60A4859B-2366-45CD-A261-9EB9571F23A5}" type="presOf" srcId="{EF495A59-7D05-4070-A45B-3CB54BC59B42}" destId="{25E086CE-CCFE-4963-9AB9-C2D5C1CDFDFA}" srcOrd="1" destOrd="0" presId="urn:microsoft.com/office/officeart/2005/8/layout/orgChart1"/>
    <dgm:cxn modelId="{D7647B9C-E19A-4084-8F74-29D3889F6A86}" type="presOf" srcId="{F406DDC7-A9F0-41D9-9815-86720F892A4A}" destId="{41D04653-45BB-42A5-80F3-C24CA6599AD0}" srcOrd="1" destOrd="0" presId="urn:microsoft.com/office/officeart/2005/8/layout/orgChart1"/>
    <dgm:cxn modelId="{D6564D9F-BBEB-4C5C-A405-683BA7341015}" type="presOf" srcId="{F820EC60-11FF-457F-8475-96AB89F7B0CA}" destId="{C4555A7D-D406-4919-AC71-C4F22825DF60}" srcOrd="0" destOrd="0" presId="urn:microsoft.com/office/officeart/2005/8/layout/orgChart1"/>
    <dgm:cxn modelId="{842A53A6-8FDB-47CC-9069-4B514D42656F}" type="presOf" srcId="{F406DDC7-A9F0-41D9-9815-86720F892A4A}" destId="{24DF336A-E84B-419B-B276-B3DD014E24F0}" srcOrd="0" destOrd="0" presId="urn:microsoft.com/office/officeart/2005/8/layout/orgChart1"/>
    <dgm:cxn modelId="{4FFFEDAB-954A-482F-9C56-BECDE5955F3E}" type="presOf" srcId="{5470BA83-8B58-4F4A-8F80-C5516D11970D}" destId="{E5C27F8D-1287-458B-A049-3A1699F335A4}" srcOrd="0" destOrd="0" presId="urn:microsoft.com/office/officeart/2005/8/layout/orgChart1"/>
    <dgm:cxn modelId="{EDEAB3AC-C044-435D-8D22-AF9B747F789A}" type="presOf" srcId="{BF840A41-9983-41FF-BD40-B5868C4EBCF5}" destId="{B8FC569D-577E-4F7A-B4AA-77A9AC06D17E}" srcOrd="0" destOrd="0" presId="urn:microsoft.com/office/officeart/2005/8/layout/orgChart1"/>
    <dgm:cxn modelId="{2548E2AC-E746-4636-8B40-ED432902D354}" type="presOf" srcId="{EF495A59-7D05-4070-A45B-3CB54BC59B42}" destId="{5024C7B4-D408-4849-8FA5-CCC190013E4B}" srcOrd="0" destOrd="0" presId="urn:microsoft.com/office/officeart/2005/8/layout/orgChart1"/>
    <dgm:cxn modelId="{E19E02B9-FCA4-4923-B51D-CE8BE32F4C8D}" type="presOf" srcId="{0AB1DA5D-E224-4B3D-BDD1-931E6D0C70A3}" destId="{EB3F7E00-633F-4D9B-A2F6-306926B4E112}" srcOrd="0" destOrd="0" presId="urn:microsoft.com/office/officeart/2005/8/layout/orgChart1"/>
    <dgm:cxn modelId="{287048BB-68FE-4BDF-8AD3-5701C1C253DF}" type="presOf" srcId="{CF9B5CBF-A9BB-4CFB-9CBB-03545E06E970}" destId="{18FCF1F5-0DDF-40CE-910B-6C465C1914F4}" srcOrd="0" destOrd="0" presId="urn:microsoft.com/office/officeart/2005/8/layout/orgChart1"/>
    <dgm:cxn modelId="{A7134EBC-B676-48D1-8357-719017633B5C}" type="presOf" srcId="{C8B583A9-BDCE-4BD2-91DC-FF4943796483}" destId="{F7CE5168-C3ED-4664-B7CF-BAA75AE033F0}" srcOrd="1" destOrd="0" presId="urn:microsoft.com/office/officeart/2005/8/layout/orgChart1"/>
    <dgm:cxn modelId="{34E227C2-FD03-4D80-AB2B-BC1A49B70590}" srcId="{F406DDC7-A9F0-41D9-9815-86720F892A4A}" destId="{3AB216F2-B61C-4BA5-9237-C13AEC0048A3}" srcOrd="1" destOrd="0" parTransId="{3CC33849-3161-444D-8403-AED288C84E2D}" sibTransId="{3E297402-0B7A-4D9A-BF08-A77AFEE0B677}"/>
    <dgm:cxn modelId="{8BFA1FC9-CB77-4370-9EFA-6CA16B02C83D}" type="presOf" srcId="{3AB216F2-B61C-4BA5-9237-C13AEC0048A3}" destId="{DADC6299-3F32-4A25-9FD2-2D19451DA61E}" srcOrd="1" destOrd="0" presId="urn:microsoft.com/office/officeart/2005/8/layout/orgChart1"/>
    <dgm:cxn modelId="{8E096FCC-461A-45E5-B150-CAD1DFDA994D}" type="presOf" srcId="{BF840A41-9983-41FF-BD40-B5868C4EBCF5}" destId="{8A3A97C0-A646-4E91-AF91-D9DD898D0DE6}" srcOrd="1" destOrd="0" presId="urn:microsoft.com/office/officeart/2005/8/layout/orgChart1"/>
    <dgm:cxn modelId="{A656EDCD-FEBA-45B0-BE5D-8B2B099A08AF}" srcId="{3AB216F2-B61C-4BA5-9237-C13AEC0048A3}" destId="{C3E5F3A5-638B-4CC6-8518-318C4CA26D18}" srcOrd="0" destOrd="0" parTransId="{F4E255C2-A39B-4E4E-A765-E988441FD600}" sibTransId="{974D33D9-DF93-49AE-A859-E3E8BC4063C1}"/>
    <dgm:cxn modelId="{8D825DCE-31C9-464B-B93A-97E4D04F41D7}" srcId="{C8B583A9-BDCE-4BD2-91DC-FF4943796483}" destId="{F406DDC7-A9F0-41D9-9815-86720F892A4A}" srcOrd="2" destOrd="0" parTransId="{EECEC9EA-5089-4DCC-82C7-E4BB0DDABF96}" sibTransId="{372344FA-C8EC-43C6-9054-EA173AC5CA35}"/>
    <dgm:cxn modelId="{F9E924D1-4DB5-4CA6-9790-0DDBD71B8576}" type="presOf" srcId="{F4E255C2-A39B-4E4E-A765-E988441FD600}" destId="{EA772DC4-8BE4-4A89-B250-D48F9B464CCA}" srcOrd="0" destOrd="0" presId="urn:microsoft.com/office/officeart/2005/8/layout/orgChart1"/>
    <dgm:cxn modelId="{4788DFDA-D381-459D-8B2D-8E22BCEA7F42}" srcId="{3AB216F2-B61C-4BA5-9237-C13AEC0048A3}" destId="{F820EC60-11FF-457F-8475-96AB89F7B0CA}" srcOrd="2" destOrd="0" parTransId="{9F91490A-85C6-4AB4-9C01-4B9E7CDCB043}" sibTransId="{6F245890-4809-4241-B7E9-69BA8A5D8D7B}"/>
    <dgm:cxn modelId="{B7718FDF-1235-4A38-B731-BAE6482BB07C}" type="presOf" srcId="{C3E5F3A5-638B-4CC6-8518-318C4CA26D18}" destId="{CF31089A-C07E-4316-8AA8-C924506EB448}" srcOrd="0" destOrd="0" presId="urn:microsoft.com/office/officeart/2005/8/layout/orgChart1"/>
    <dgm:cxn modelId="{68A646E5-43AC-4C6F-B6E3-7866F2FC5730}" type="presOf" srcId="{F820EC60-11FF-457F-8475-96AB89F7B0CA}" destId="{DFCC3A86-21C6-4D39-9F29-92DF27FE9AB4}" srcOrd="1" destOrd="0" presId="urn:microsoft.com/office/officeart/2005/8/layout/orgChart1"/>
    <dgm:cxn modelId="{D6DF0591-256E-4B89-8CFF-8B928EA909EC}" type="presParOf" srcId="{DD4F0AA2-51B7-4916-9DAC-62AFD6DF3B44}" destId="{C428993A-3CBB-435A-B7A0-569A5AA97421}" srcOrd="0" destOrd="0" presId="urn:microsoft.com/office/officeart/2005/8/layout/orgChart1"/>
    <dgm:cxn modelId="{09F401C4-4C9B-47C4-8E93-39DE8BA30CBA}" type="presParOf" srcId="{C428993A-3CBB-435A-B7A0-569A5AA97421}" destId="{A3724A82-607D-4B81-9B32-0596893D8F35}" srcOrd="0" destOrd="0" presId="urn:microsoft.com/office/officeart/2005/8/layout/orgChart1"/>
    <dgm:cxn modelId="{57BEE32F-1D6F-4A17-834E-51BC6BE691A9}" type="presParOf" srcId="{A3724A82-607D-4B81-9B32-0596893D8F35}" destId="{67F84649-BF86-41A3-B6C9-FED640C9F778}" srcOrd="0" destOrd="0" presId="urn:microsoft.com/office/officeart/2005/8/layout/orgChart1"/>
    <dgm:cxn modelId="{84AD6AD4-08C9-4031-91B1-E48007365D79}" type="presParOf" srcId="{A3724A82-607D-4B81-9B32-0596893D8F35}" destId="{F7CE5168-C3ED-4664-B7CF-BAA75AE033F0}" srcOrd="1" destOrd="0" presId="urn:microsoft.com/office/officeart/2005/8/layout/orgChart1"/>
    <dgm:cxn modelId="{B57B014D-64A2-457B-AFF8-176A8D571793}" type="presParOf" srcId="{C428993A-3CBB-435A-B7A0-569A5AA97421}" destId="{1D654CB3-A504-4C96-BA0F-57D58C08F674}" srcOrd="1" destOrd="0" presId="urn:microsoft.com/office/officeart/2005/8/layout/orgChart1"/>
    <dgm:cxn modelId="{370E1D89-CC2A-43D0-963B-581DD3EB30FF}" type="presParOf" srcId="{1D654CB3-A504-4C96-BA0F-57D58C08F674}" destId="{9E13D424-FE96-40A9-88F4-8071B3DF371C}" srcOrd="0" destOrd="0" presId="urn:microsoft.com/office/officeart/2005/8/layout/orgChart1"/>
    <dgm:cxn modelId="{1073B09E-55A6-4BBC-B3AE-271BFA8459CA}" type="presParOf" srcId="{1D654CB3-A504-4C96-BA0F-57D58C08F674}" destId="{53BF08B0-09A7-46AD-B2D1-1E5CA8EB2A69}" srcOrd="1" destOrd="0" presId="urn:microsoft.com/office/officeart/2005/8/layout/orgChart1"/>
    <dgm:cxn modelId="{C6C3874C-BD37-426C-9B9A-5A4C1750971F}" type="presParOf" srcId="{53BF08B0-09A7-46AD-B2D1-1E5CA8EB2A69}" destId="{18D90CFE-4A4E-4771-B973-12728873B2E4}" srcOrd="0" destOrd="0" presId="urn:microsoft.com/office/officeart/2005/8/layout/orgChart1"/>
    <dgm:cxn modelId="{B61FB366-9E8E-4CD4-92E2-99834F735A71}" type="presParOf" srcId="{18D90CFE-4A4E-4771-B973-12728873B2E4}" destId="{24DF336A-E84B-419B-B276-B3DD014E24F0}" srcOrd="0" destOrd="0" presId="urn:microsoft.com/office/officeart/2005/8/layout/orgChart1"/>
    <dgm:cxn modelId="{3728C714-CF6A-43D7-AE1E-C845DA19533C}" type="presParOf" srcId="{18D90CFE-4A4E-4771-B973-12728873B2E4}" destId="{41D04653-45BB-42A5-80F3-C24CA6599AD0}" srcOrd="1" destOrd="0" presId="urn:microsoft.com/office/officeart/2005/8/layout/orgChart1"/>
    <dgm:cxn modelId="{8C31CD9A-B7FB-4B57-8725-B14940973E8D}" type="presParOf" srcId="{53BF08B0-09A7-46AD-B2D1-1E5CA8EB2A69}" destId="{0C8F0C29-12B2-48C2-9911-F73892B39C46}" srcOrd="1" destOrd="0" presId="urn:microsoft.com/office/officeart/2005/8/layout/orgChart1"/>
    <dgm:cxn modelId="{A2F3A2C8-A23A-40AE-8DF0-960DF016EB2A}" type="presParOf" srcId="{0C8F0C29-12B2-48C2-9911-F73892B39C46}" destId="{18FCF1F5-0DDF-40CE-910B-6C465C1914F4}" srcOrd="0" destOrd="0" presId="urn:microsoft.com/office/officeart/2005/8/layout/orgChart1"/>
    <dgm:cxn modelId="{02259F30-A72B-4336-B346-C1063C5FAB8F}" type="presParOf" srcId="{0C8F0C29-12B2-48C2-9911-F73892B39C46}" destId="{5093D0AD-5ECA-4D82-90C1-5531C0E283BB}" srcOrd="1" destOrd="0" presId="urn:microsoft.com/office/officeart/2005/8/layout/orgChart1"/>
    <dgm:cxn modelId="{9A4235AB-98FF-495B-A431-09AF5236556D}" type="presParOf" srcId="{5093D0AD-5ECA-4D82-90C1-5531C0E283BB}" destId="{D961EFD7-32DE-4D25-92EC-0726AD13B1ED}" srcOrd="0" destOrd="0" presId="urn:microsoft.com/office/officeart/2005/8/layout/orgChart1"/>
    <dgm:cxn modelId="{923F08B4-1BF5-45C1-B6C9-C1C9F71EF743}" type="presParOf" srcId="{D961EFD7-32DE-4D25-92EC-0726AD13B1ED}" destId="{9C75957B-6C2D-480B-8402-5DFE09095230}" srcOrd="0" destOrd="0" presId="urn:microsoft.com/office/officeart/2005/8/layout/orgChart1"/>
    <dgm:cxn modelId="{45CE2BB5-DABA-4C0D-8059-691B898DA2AA}" type="presParOf" srcId="{D961EFD7-32DE-4D25-92EC-0726AD13B1ED}" destId="{B353B4B3-54AA-405A-98BA-F22690BF24BA}" srcOrd="1" destOrd="0" presId="urn:microsoft.com/office/officeart/2005/8/layout/orgChart1"/>
    <dgm:cxn modelId="{C2475671-D7EE-49C9-BD1E-3C5ACBEB3D1C}" type="presParOf" srcId="{5093D0AD-5ECA-4D82-90C1-5531C0E283BB}" destId="{99B98C0B-C726-4ED2-A32D-99910D0E4421}" srcOrd="1" destOrd="0" presId="urn:microsoft.com/office/officeart/2005/8/layout/orgChart1"/>
    <dgm:cxn modelId="{8100E569-2B46-4B24-AA29-D68D6B6C7732}" type="presParOf" srcId="{5093D0AD-5ECA-4D82-90C1-5531C0E283BB}" destId="{29FDF51B-E637-4303-8CB2-26568CDC0379}" srcOrd="2" destOrd="0" presId="urn:microsoft.com/office/officeart/2005/8/layout/orgChart1"/>
    <dgm:cxn modelId="{E2DE0C4D-0E07-4BCC-8D50-75F6274C6747}" type="presParOf" srcId="{0C8F0C29-12B2-48C2-9911-F73892B39C46}" destId="{92CA513E-6B58-4D4B-9328-E41218F61C1E}" srcOrd="2" destOrd="0" presId="urn:microsoft.com/office/officeart/2005/8/layout/orgChart1"/>
    <dgm:cxn modelId="{C6C426BA-7464-4AD6-8074-3AF41676391B}" type="presParOf" srcId="{0C8F0C29-12B2-48C2-9911-F73892B39C46}" destId="{403EA8F1-D525-48C4-8204-D4E538654F2F}" srcOrd="3" destOrd="0" presId="urn:microsoft.com/office/officeart/2005/8/layout/orgChart1"/>
    <dgm:cxn modelId="{249B6BAB-BE16-4525-98DB-FE16A4546B46}" type="presParOf" srcId="{403EA8F1-D525-48C4-8204-D4E538654F2F}" destId="{B148D6CF-03C5-4EA9-81B7-74A27DEF2D43}" srcOrd="0" destOrd="0" presId="urn:microsoft.com/office/officeart/2005/8/layout/orgChart1"/>
    <dgm:cxn modelId="{BBF6D095-9888-469A-97DE-27CF3B7B68EF}" type="presParOf" srcId="{B148D6CF-03C5-4EA9-81B7-74A27DEF2D43}" destId="{1403AD10-BF2C-4A37-9FC7-93F9BE36D781}" srcOrd="0" destOrd="0" presId="urn:microsoft.com/office/officeart/2005/8/layout/orgChart1"/>
    <dgm:cxn modelId="{FF9A29CE-DB32-415C-9E74-C267F9A10C5A}" type="presParOf" srcId="{B148D6CF-03C5-4EA9-81B7-74A27DEF2D43}" destId="{DADC6299-3F32-4A25-9FD2-2D19451DA61E}" srcOrd="1" destOrd="0" presId="urn:microsoft.com/office/officeart/2005/8/layout/orgChart1"/>
    <dgm:cxn modelId="{EB9B7399-9516-425F-986D-62410D97B0C4}" type="presParOf" srcId="{403EA8F1-D525-48C4-8204-D4E538654F2F}" destId="{FE88AC48-AAF3-4391-81C1-AC7979C0361F}" srcOrd="1" destOrd="0" presId="urn:microsoft.com/office/officeart/2005/8/layout/orgChart1"/>
    <dgm:cxn modelId="{796C96B1-2DFD-49A5-9FA8-342CD1BFB0CB}" type="presParOf" srcId="{FE88AC48-AAF3-4391-81C1-AC7979C0361F}" destId="{EA772DC4-8BE4-4A89-B250-D48F9B464CCA}" srcOrd="0" destOrd="0" presId="urn:microsoft.com/office/officeart/2005/8/layout/orgChart1"/>
    <dgm:cxn modelId="{27E4FD68-5569-42B2-B2CD-5A0BFDECA594}" type="presParOf" srcId="{FE88AC48-AAF3-4391-81C1-AC7979C0361F}" destId="{C1A57737-583F-4CDD-AC59-CF6D8232C3B5}" srcOrd="1" destOrd="0" presId="urn:microsoft.com/office/officeart/2005/8/layout/orgChart1"/>
    <dgm:cxn modelId="{61C6DA37-DD0A-4D05-AF02-8720AA85085E}" type="presParOf" srcId="{C1A57737-583F-4CDD-AC59-CF6D8232C3B5}" destId="{585AB0E6-600E-4EA3-B7E8-5BF68E1C5438}" srcOrd="0" destOrd="0" presId="urn:microsoft.com/office/officeart/2005/8/layout/orgChart1"/>
    <dgm:cxn modelId="{8640B7C1-567A-4EA7-B392-27EC86A3FA80}" type="presParOf" srcId="{585AB0E6-600E-4EA3-B7E8-5BF68E1C5438}" destId="{CF31089A-C07E-4316-8AA8-C924506EB448}" srcOrd="0" destOrd="0" presId="urn:microsoft.com/office/officeart/2005/8/layout/orgChart1"/>
    <dgm:cxn modelId="{24858CDC-18C9-43B0-B0D3-38FD265791FF}" type="presParOf" srcId="{585AB0E6-600E-4EA3-B7E8-5BF68E1C5438}" destId="{CAB437F7-D13D-4698-A487-2F81EAB65D8C}" srcOrd="1" destOrd="0" presId="urn:microsoft.com/office/officeart/2005/8/layout/orgChart1"/>
    <dgm:cxn modelId="{A562AD6A-C9B1-4433-B193-CB5E4E07FD51}" type="presParOf" srcId="{C1A57737-583F-4CDD-AC59-CF6D8232C3B5}" destId="{8C751BF7-A64B-4FE6-8647-4A902F365891}" srcOrd="1" destOrd="0" presId="urn:microsoft.com/office/officeart/2005/8/layout/orgChart1"/>
    <dgm:cxn modelId="{30EE8B4E-563E-4D34-8A6A-979BA7B1ED57}" type="presParOf" srcId="{C1A57737-583F-4CDD-AC59-CF6D8232C3B5}" destId="{2466D4E3-D0EC-4356-A286-9F2A3BDA696F}" srcOrd="2" destOrd="0" presId="urn:microsoft.com/office/officeart/2005/8/layout/orgChart1"/>
    <dgm:cxn modelId="{290E3A85-BD64-4644-B7C8-14AA16EEBDBB}" type="presParOf" srcId="{FE88AC48-AAF3-4391-81C1-AC7979C0361F}" destId="{E5C27F8D-1287-458B-A049-3A1699F335A4}" srcOrd="2" destOrd="0" presId="urn:microsoft.com/office/officeart/2005/8/layout/orgChart1"/>
    <dgm:cxn modelId="{FD0EDD3A-1F3C-4733-801A-F792FCEBFCA7}" type="presParOf" srcId="{FE88AC48-AAF3-4391-81C1-AC7979C0361F}" destId="{ABFCD7F2-E126-4527-8ED9-1DA5F7876ABB}" srcOrd="3" destOrd="0" presId="urn:microsoft.com/office/officeart/2005/8/layout/orgChart1"/>
    <dgm:cxn modelId="{38814EC2-0AD3-4B50-847B-3DD481D305F7}" type="presParOf" srcId="{ABFCD7F2-E126-4527-8ED9-1DA5F7876ABB}" destId="{DA56936B-C6BB-409E-9383-65AD460F21D5}" srcOrd="0" destOrd="0" presId="urn:microsoft.com/office/officeart/2005/8/layout/orgChart1"/>
    <dgm:cxn modelId="{E5743D62-8A3B-4EE4-A570-A06BE93C9A06}" type="presParOf" srcId="{DA56936B-C6BB-409E-9383-65AD460F21D5}" destId="{828EE615-BFBC-487A-8989-846B191A3D1F}" srcOrd="0" destOrd="0" presId="urn:microsoft.com/office/officeart/2005/8/layout/orgChart1"/>
    <dgm:cxn modelId="{B48998C5-FF4D-4753-B63B-FE6898107A3F}" type="presParOf" srcId="{DA56936B-C6BB-409E-9383-65AD460F21D5}" destId="{1B19466F-F0E3-4D0C-B77B-4245E048EAD0}" srcOrd="1" destOrd="0" presId="urn:microsoft.com/office/officeart/2005/8/layout/orgChart1"/>
    <dgm:cxn modelId="{356AEC63-D528-494F-93CB-C56102FCE216}" type="presParOf" srcId="{ABFCD7F2-E126-4527-8ED9-1DA5F7876ABB}" destId="{8D759130-236E-4A1A-B730-4F4145B98D3D}" srcOrd="1" destOrd="0" presId="urn:microsoft.com/office/officeart/2005/8/layout/orgChart1"/>
    <dgm:cxn modelId="{A8ADA8A9-7B0B-4D87-9F61-E6DECC1EDF13}" type="presParOf" srcId="{ABFCD7F2-E126-4527-8ED9-1DA5F7876ABB}" destId="{1D2DD672-2E26-463A-B049-7A3E33FA0DF3}" srcOrd="2" destOrd="0" presId="urn:microsoft.com/office/officeart/2005/8/layout/orgChart1"/>
    <dgm:cxn modelId="{C4A0167A-2FEB-4986-AF11-33B6EFD73786}" type="presParOf" srcId="{FE88AC48-AAF3-4391-81C1-AC7979C0361F}" destId="{BA82F29E-E67F-4B63-866B-6DF1416D553A}" srcOrd="4" destOrd="0" presId="urn:microsoft.com/office/officeart/2005/8/layout/orgChart1"/>
    <dgm:cxn modelId="{AF30D250-2201-4DEF-91B4-FCC4A9E08CD7}" type="presParOf" srcId="{FE88AC48-AAF3-4391-81C1-AC7979C0361F}" destId="{44A7DBD6-BF85-4A20-938B-44C37E158EAC}" srcOrd="5" destOrd="0" presId="urn:microsoft.com/office/officeart/2005/8/layout/orgChart1"/>
    <dgm:cxn modelId="{79A21335-4A8E-4173-A979-758B6B263A2C}" type="presParOf" srcId="{44A7DBD6-BF85-4A20-938B-44C37E158EAC}" destId="{60D975EE-103A-4273-9260-94580E502E0E}" srcOrd="0" destOrd="0" presId="urn:microsoft.com/office/officeart/2005/8/layout/orgChart1"/>
    <dgm:cxn modelId="{8EEF1B8A-31FD-49EB-B961-F5466FB1A51D}" type="presParOf" srcId="{60D975EE-103A-4273-9260-94580E502E0E}" destId="{C4555A7D-D406-4919-AC71-C4F22825DF60}" srcOrd="0" destOrd="0" presId="urn:microsoft.com/office/officeart/2005/8/layout/orgChart1"/>
    <dgm:cxn modelId="{9C205B0A-8F0B-49C4-9086-CE5C658476EF}" type="presParOf" srcId="{60D975EE-103A-4273-9260-94580E502E0E}" destId="{DFCC3A86-21C6-4D39-9F29-92DF27FE9AB4}" srcOrd="1" destOrd="0" presId="urn:microsoft.com/office/officeart/2005/8/layout/orgChart1"/>
    <dgm:cxn modelId="{E7A3BDE0-95C1-4BF5-9D64-5841929FA14B}" type="presParOf" srcId="{44A7DBD6-BF85-4A20-938B-44C37E158EAC}" destId="{8CD77134-EEC5-44C6-822F-EBF3B07DF3B3}" srcOrd="1" destOrd="0" presId="urn:microsoft.com/office/officeart/2005/8/layout/orgChart1"/>
    <dgm:cxn modelId="{0B0C3BEA-19EC-4FD6-AFBB-E7B59F684327}" type="presParOf" srcId="{44A7DBD6-BF85-4A20-938B-44C37E158EAC}" destId="{D2BB1B4F-396A-4EEE-8FEF-C5A29FD96FD8}" srcOrd="2" destOrd="0" presId="urn:microsoft.com/office/officeart/2005/8/layout/orgChart1"/>
    <dgm:cxn modelId="{5424431E-F87E-4CD4-9E02-07CDE80CC9F0}" type="presParOf" srcId="{403EA8F1-D525-48C4-8204-D4E538654F2F}" destId="{A004B6B9-0A8C-468E-A551-BFDA7BE1B9ED}" srcOrd="2" destOrd="0" presId="urn:microsoft.com/office/officeart/2005/8/layout/orgChart1"/>
    <dgm:cxn modelId="{EC20310D-D7E2-44FC-8FBA-4872CECA4DE7}" type="presParOf" srcId="{53BF08B0-09A7-46AD-B2D1-1E5CA8EB2A69}" destId="{A6DECB3C-7686-46D7-8FF6-FA6C2D6A5E3C}" srcOrd="2" destOrd="0" presId="urn:microsoft.com/office/officeart/2005/8/layout/orgChart1"/>
    <dgm:cxn modelId="{87E46C0F-32D5-4318-A078-B57C02EAA632}" type="presParOf" srcId="{C428993A-3CBB-435A-B7A0-569A5AA97421}" destId="{AFD2A74F-123C-44D3-BEF8-1E0F786E2882}" srcOrd="2" destOrd="0" presId="urn:microsoft.com/office/officeart/2005/8/layout/orgChart1"/>
    <dgm:cxn modelId="{77A7813C-E442-4589-AF51-777FF808A07E}" type="presParOf" srcId="{AFD2A74F-123C-44D3-BEF8-1E0F786E2882}" destId="{EB3F7E00-633F-4D9B-A2F6-306926B4E112}" srcOrd="0" destOrd="0" presId="urn:microsoft.com/office/officeart/2005/8/layout/orgChart1"/>
    <dgm:cxn modelId="{67635061-19A4-4F91-847D-D4369FFE8EB2}" type="presParOf" srcId="{AFD2A74F-123C-44D3-BEF8-1E0F786E2882}" destId="{F5A65E2A-AA2B-460A-B176-E1E0B8FDD73B}" srcOrd="1" destOrd="0" presId="urn:microsoft.com/office/officeart/2005/8/layout/orgChart1"/>
    <dgm:cxn modelId="{F564D479-1FCB-48DF-8ACE-56BBC45B107F}" type="presParOf" srcId="{F5A65E2A-AA2B-460A-B176-E1E0B8FDD73B}" destId="{3C2B9D07-FA52-473B-A954-6AEC1ED7B742}" srcOrd="0" destOrd="0" presId="urn:microsoft.com/office/officeart/2005/8/layout/orgChart1"/>
    <dgm:cxn modelId="{40BD1C74-D4EB-4275-BF9D-22A2C3231B82}" type="presParOf" srcId="{3C2B9D07-FA52-473B-A954-6AEC1ED7B742}" destId="{5024C7B4-D408-4849-8FA5-CCC190013E4B}" srcOrd="0" destOrd="0" presId="urn:microsoft.com/office/officeart/2005/8/layout/orgChart1"/>
    <dgm:cxn modelId="{27FB97E3-2B14-42C1-B3FF-E432CC4D3FCF}" type="presParOf" srcId="{3C2B9D07-FA52-473B-A954-6AEC1ED7B742}" destId="{25E086CE-CCFE-4963-9AB9-C2D5C1CDFDFA}" srcOrd="1" destOrd="0" presId="urn:microsoft.com/office/officeart/2005/8/layout/orgChart1"/>
    <dgm:cxn modelId="{532375ED-A36B-4C55-BF1D-E8CB53BE2DBB}" type="presParOf" srcId="{F5A65E2A-AA2B-460A-B176-E1E0B8FDD73B}" destId="{8DDD7A16-F5A1-4CFB-8F32-731BB620DB32}" srcOrd="1" destOrd="0" presId="urn:microsoft.com/office/officeart/2005/8/layout/orgChart1"/>
    <dgm:cxn modelId="{054B18F6-C47D-41D1-972C-F74529045EDD}" type="presParOf" srcId="{F5A65E2A-AA2B-460A-B176-E1E0B8FDD73B}" destId="{20931673-893D-4357-BA2D-4ED67D4E33D9}" srcOrd="2" destOrd="0" presId="urn:microsoft.com/office/officeart/2005/8/layout/orgChart1"/>
    <dgm:cxn modelId="{A87759B2-D27C-4DC9-8334-ECFCA30F1B28}" type="presParOf" srcId="{AFD2A74F-123C-44D3-BEF8-1E0F786E2882}" destId="{253143DA-DD2F-4615-9E15-1AF968E0AF99}" srcOrd="2" destOrd="0" presId="urn:microsoft.com/office/officeart/2005/8/layout/orgChart1"/>
    <dgm:cxn modelId="{B805A272-8FC1-4275-B8B2-392582C2560D}" type="presParOf" srcId="{AFD2A74F-123C-44D3-BEF8-1E0F786E2882}" destId="{8D607A28-8716-4C52-A959-CC20719EDD46}" srcOrd="3" destOrd="0" presId="urn:microsoft.com/office/officeart/2005/8/layout/orgChart1"/>
    <dgm:cxn modelId="{C8AC4F0B-9088-4A17-BC53-FD8EF32CB47D}" type="presParOf" srcId="{8D607A28-8716-4C52-A959-CC20719EDD46}" destId="{69304E37-CF45-446C-921A-CA1C7907F738}" srcOrd="0" destOrd="0" presId="urn:microsoft.com/office/officeart/2005/8/layout/orgChart1"/>
    <dgm:cxn modelId="{25D12150-15BD-4B82-95ED-CFC7C1CE7C39}" type="presParOf" srcId="{69304E37-CF45-446C-921A-CA1C7907F738}" destId="{B8FC569D-577E-4F7A-B4AA-77A9AC06D17E}" srcOrd="0" destOrd="0" presId="urn:microsoft.com/office/officeart/2005/8/layout/orgChart1"/>
    <dgm:cxn modelId="{9BC06808-A8C4-4C0D-AC51-B894DF3D9380}" type="presParOf" srcId="{69304E37-CF45-446C-921A-CA1C7907F738}" destId="{8A3A97C0-A646-4E91-AF91-D9DD898D0DE6}" srcOrd="1" destOrd="0" presId="urn:microsoft.com/office/officeart/2005/8/layout/orgChart1"/>
    <dgm:cxn modelId="{E83B1236-9612-43B2-8EC9-2724651DC44C}" type="presParOf" srcId="{8D607A28-8716-4C52-A959-CC20719EDD46}" destId="{02634853-F025-4FC1-97B7-12F1B9F934A1}" srcOrd="1" destOrd="0" presId="urn:microsoft.com/office/officeart/2005/8/layout/orgChart1"/>
    <dgm:cxn modelId="{44D9702A-A46F-4225-96EC-025413FD2FA5}" type="presParOf" srcId="{8D607A28-8716-4C52-A959-CC20719EDD46}" destId="{3944AAF3-C615-4C9C-9A09-5C79DA234ADE}"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3143DA-DD2F-4615-9E15-1AF968E0AF99}">
      <dsp:nvSpPr>
        <dsp:cNvPr id="0" name=""/>
        <dsp:cNvSpPr/>
      </dsp:nvSpPr>
      <dsp:spPr>
        <a:xfrm>
          <a:off x="4670425" y="488289"/>
          <a:ext cx="151663" cy="373695"/>
        </a:xfrm>
        <a:custGeom>
          <a:avLst/>
          <a:gdLst/>
          <a:ahLst/>
          <a:cxnLst/>
          <a:rect l="0" t="0" r="0" b="0"/>
          <a:pathLst>
            <a:path>
              <a:moveTo>
                <a:pt x="0" y="0"/>
              </a:moveTo>
              <a:lnTo>
                <a:pt x="0" y="373695"/>
              </a:lnTo>
              <a:lnTo>
                <a:pt x="151663" y="37369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B3F7E00-633F-4D9B-A2F6-306926B4E112}">
      <dsp:nvSpPr>
        <dsp:cNvPr id="0" name=""/>
        <dsp:cNvSpPr/>
      </dsp:nvSpPr>
      <dsp:spPr>
        <a:xfrm>
          <a:off x="4529680" y="488289"/>
          <a:ext cx="140745" cy="372876"/>
        </a:xfrm>
        <a:custGeom>
          <a:avLst/>
          <a:gdLst/>
          <a:ahLst/>
          <a:cxnLst/>
          <a:rect l="0" t="0" r="0" b="0"/>
          <a:pathLst>
            <a:path>
              <a:moveTo>
                <a:pt x="140745" y="0"/>
              </a:moveTo>
              <a:lnTo>
                <a:pt x="140745" y="372876"/>
              </a:lnTo>
              <a:lnTo>
                <a:pt x="0" y="37287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82F29E-E67F-4B63-866B-6DF1416D553A}">
      <dsp:nvSpPr>
        <dsp:cNvPr id="0" name=""/>
        <dsp:cNvSpPr/>
      </dsp:nvSpPr>
      <dsp:spPr>
        <a:xfrm>
          <a:off x="5061594" y="2436005"/>
          <a:ext cx="450441" cy="1730685"/>
        </a:xfrm>
        <a:custGeom>
          <a:avLst/>
          <a:gdLst/>
          <a:ahLst/>
          <a:cxnLst/>
          <a:rect l="0" t="0" r="0" b="0"/>
          <a:pathLst>
            <a:path>
              <a:moveTo>
                <a:pt x="0" y="0"/>
              </a:moveTo>
              <a:lnTo>
                <a:pt x="0" y="1730685"/>
              </a:lnTo>
              <a:lnTo>
                <a:pt x="450441" y="173068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C27F8D-1287-458B-A049-3A1699F335A4}">
      <dsp:nvSpPr>
        <dsp:cNvPr id="0" name=""/>
        <dsp:cNvSpPr/>
      </dsp:nvSpPr>
      <dsp:spPr>
        <a:xfrm>
          <a:off x="5061594" y="2436005"/>
          <a:ext cx="450441" cy="1077883"/>
        </a:xfrm>
        <a:custGeom>
          <a:avLst/>
          <a:gdLst/>
          <a:ahLst/>
          <a:cxnLst/>
          <a:rect l="0" t="0" r="0" b="0"/>
          <a:pathLst>
            <a:path>
              <a:moveTo>
                <a:pt x="0" y="0"/>
              </a:moveTo>
              <a:lnTo>
                <a:pt x="0" y="1077883"/>
              </a:lnTo>
              <a:lnTo>
                <a:pt x="450441" y="107788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772DC4-8BE4-4A89-B250-D48F9B464CCA}">
      <dsp:nvSpPr>
        <dsp:cNvPr id="0" name=""/>
        <dsp:cNvSpPr/>
      </dsp:nvSpPr>
      <dsp:spPr>
        <a:xfrm>
          <a:off x="5061594" y="2436005"/>
          <a:ext cx="450441" cy="422657"/>
        </a:xfrm>
        <a:custGeom>
          <a:avLst/>
          <a:gdLst/>
          <a:ahLst/>
          <a:cxnLst/>
          <a:rect l="0" t="0" r="0" b="0"/>
          <a:pathLst>
            <a:path>
              <a:moveTo>
                <a:pt x="0" y="0"/>
              </a:moveTo>
              <a:lnTo>
                <a:pt x="0" y="422657"/>
              </a:lnTo>
              <a:lnTo>
                <a:pt x="450441" y="42265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CA513E-6B58-4D4B-9328-E41218F61C1E}">
      <dsp:nvSpPr>
        <dsp:cNvPr id="0" name=""/>
        <dsp:cNvSpPr/>
      </dsp:nvSpPr>
      <dsp:spPr>
        <a:xfrm>
          <a:off x="4670731" y="1705370"/>
          <a:ext cx="1592040" cy="261424"/>
        </a:xfrm>
        <a:custGeom>
          <a:avLst/>
          <a:gdLst/>
          <a:ahLst/>
          <a:cxnLst/>
          <a:rect l="0" t="0" r="0" b="0"/>
          <a:pathLst>
            <a:path>
              <a:moveTo>
                <a:pt x="0" y="0"/>
              </a:moveTo>
              <a:lnTo>
                <a:pt x="0" y="166989"/>
              </a:lnTo>
              <a:lnTo>
                <a:pt x="1592040" y="166989"/>
              </a:lnTo>
              <a:lnTo>
                <a:pt x="1592040" y="26142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FCF1F5-0DDF-40CE-910B-6C465C1914F4}">
      <dsp:nvSpPr>
        <dsp:cNvPr id="0" name=""/>
        <dsp:cNvSpPr/>
      </dsp:nvSpPr>
      <dsp:spPr>
        <a:xfrm>
          <a:off x="3070955" y="1705370"/>
          <a:ext cx="1599775" cy="261424"/>
        </a:xfrm>
        <a:custGeom>
          <a:avLst/>
          <a:gdLst/>
          <a:ahLst/>
          <a:cxnLst/>
          <a:rect l="0" t="0" r="0" b="0"/>
          <a:pathLst>
            <a:path>
              <a:moveTo>
                <a:pt x="1599775" y="0"/>
              </a:moveTo>
              <a:lnTo>
                <a:pt x="1599775" y="166989"/>
              </a:lnTo>
              <a:lnTo>
                <a:pt x="0" y="166989"/>
              </a:lnTo>
              <a:lnTo>
                <a:pt x="0" y="26142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E13D424-FE96-40A9-88F4-8071B3DF371C}">
      <dsp:nvSpPr>
        <dsp:cNvPr id="0" name=""/>
        <dsp:cNvSpPr/>
      </dsp:nvSpPr>
      <dsp:spPr>
        <a:xfrm>
          <a:off x="4624705" y="488289"/>
          <a:ext cx="91440" cy="747871"/>
        </a:xfrm>
        <a:custGeom>
          <a:avLst/>
          <a:gdLst/>
          <a:ahLst/>
          <a:cxnLst/>
          <a:rect l="0" t="0" r="0" b="0"/>
          <a:pathLst>
            <a:path>
              <a:moveTo>
                <a:pt x="45720" y="0"/>
              </a:moveTo>
              <a:lnTo>
                <a:pt x="45720" y="653436"/>
              </a:lnTo>
              <a:lnTo>
                <a:pt x="46025" y="653436"/>
              </a:lnTo>
              <a:lnTo>
                <a:pt x="46025" y="7478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7F84649-BF86-41A3-B6C9-FED640C9F778}">
      <dsp:nvSpPr>
        <dsp:cNvPr id="0" name=""/>
        <dsp:cNvSpPr/>
      </dsp:nvSpPr>
      <dsp:spPr>
        <a:xfrm>
          <a:off x="3197328" y="27946"/>
          <a:ext cx="2946193" cy="4603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tx1"/>
              </a:solidFill>
              <a:latin typeface="Helvetica Neue Light" panose="02000403000000020004"/>
            </a:rPr>
            <a:t>Tuition  + State Funding</a:t>
          </a:r>
          <a:endParaRPr lang="en-US" sz="1200" b="1" kern="1200"/>
        </a:p>
      </dsp:txBody>
      <dsp:txXfrm>
        <a:off x="3197328" y="27946"/>
        <a:ext cx="2946193" cy="460342"/>
      </dsp:txXfrm>
    </dsp:sp>
    <dsp:sp modelId="{24DF336A-E84B-419B-B276-B3DD014E24F0}">
      <dsp:nvSpPr>
        <dsp:cNvPr id="0" name=""/>
        <dsp:cNvSpPr/>
      </dsp:nvSpPr>
      <dsp:spPr>
        <a:xfrm>
          <a:off x="3169258" y="1236160"/>
          <a:ext cx="3002945" cy="469210"/>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tx1"/>
              </a:solidFill>
              <a:latin typeface="Helvetica Neue Light" panose="02000403000000020004"/>
            </a:rPr>
            <a:t>Net Allocable Revenue</a:t>
          </a:r>
        </a:p>
      </dsp:txBody>
      <dsp:txXfrm>
        <a:off x="3169258" y="1236160"/>
        <a:ext cx="3002945" cy="469210"/>
      </dsp:txXfrm>
    </dsp:sp>
    <dsp:sp modelId="{9C75957B-6C2D-480B-8402-5DFE09095230}">
      <dsp:nvSpPr>
        <dsp:cNvPr id="0" name=""/>
        <dsp:cNvSpPr/>
      </dsp:nvSpPr>
      <dsp:spPr>
        <a:xfrm>
          <a:off x="1569483" y="1966795"/>
          <a:ext cx="3002945" cy="4692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tx1"/>
              </a:solidFill>
              <a:latin typeface="Helvetica Neue Light" panose="02000403000000020004"/>
            </a:rPr>
            <a:t>2. Campus-Support Unit Allocation</a:t>
          </a:r>
        </a:p>
      </dsp:txBody>
      <dsp:txXfrm>
        <a:off x="1569483" y="1966795"/>
        <a:ext cx="3002945" cy="469210"/>
      </dsp:txXfrm>
    </dsp:sp>
    <dsp:sp modelId="{1403AD10-BF2C-4A37-9FC7-93F9BE36D781}">
      <dsp:nvSpPr>
        <dsp:cNvPr id="0" name=""/>
        <dsp:cNvSpPr/>
      </dsp:nvSpPr>
      <dsp:spPr>
        <a:xfrm>
          <a:off x="4761299" y="1966795"/>
          <a:ext cx="3002945" cy="4692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tx1"/>
              </a:solidFill>
              <a:latin typeface="Helvetica Neue Light" panose="02000403000000020004"/>
            </a:rPr>
            <a:t>2. School/College Allocation</a:t>
          </a:r>
        </a:p>
      </dsp:txBody>
      <dsp:txXfrm>
        <a:off x="4761299" y="1966795"/>
        <a:ext cx="3002945" cy="469210"/>
      </dsp:txXfrm>
    </dsp:sp>
    <dsp:sp modelId="{CF31089A-C07E-4316-8AA8-C924506EB448}">
      <dsp:nvSpPr>
        <dsp:cNvPr id="0" name=""/>
        <dsp:cNvSpPr/>
      </dsp:nvSpPr>
      <dsp:spPr>
        <a:xfrm>
          <a:off x="5512035" y="2624877"/>
          <a:ext cx="2976880" cy="467573"/>
        </a:xfrm>
        <a:prstGeom prst="rect">
          <a:avLst/>
        </a:prstGeom>
        <a:solidFill>
          <a:srgbClr val="33B9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tx1"/>
              </a:solidFill>
              <a:latin typeface="Helvetica Neue Light" panose="02000403000000020004"/>
            </a:rPr>
            <a:t>3. Tuition: Student Credit Hour College of Major Allocation (50%)</a:t>
          </a:r>
        </a:p>
      </dsp:txBody>
      <dsp:txXfrm>
        <a:off x="5512035" y="2624877"/>
        <a:ext cx="2976880" cy="467573"/>
      </dsp:txXfrm>
    </dsp:sp>
    <dsp:sp modelId="{828EE615-BFBC-487A-8989-846B191A3D1F}">
      <dsp:nvSpPr>
        <dsp:cNvPr id="0" name=""/>
        <dsp:cNvSpPr/>
      </dsp:nvSpPr>
      <dsp:spPr>
        <a:xfrm>
          <a:off x="5512035" y="3281321"/>
          <a:ext cx="2961456" cy="465135"/>
        </a:xfrm>
        <a:prstGeom prst="rect">
          <a:avLst/>
        </a:prstGeom>
        <a:solidFill>
          <a:srgbClr val="33B9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tx1"/>
              </a:solidFill>
              <a:latin typeface="Helvetica Neue Light" panose="02000403000000020004"/>
            </a:rPr>
            <a:t>3. Tuition: Student Credit Hour College of Instruction Allocation (50%)</a:t>
          </a:r>
        </a:p>
      </dsp:txBody>
      <dsp:txXfrm>
        <a:off x="5512035" y="3281321"/>
        <a:ext cx="2961456" cy="465135"/>
      </dsp:txXfrm>
    </dsp:sp>
    <dsp:sp modelId="{C4555A7D-D406-4919-AC71-C4F22825DF60}">
      <dsp:nvSpPr>
        <dsp:cNvPr id="0" name=""/>
        <dsp:cNvSpPr/>
      </dsp:nvSpPr>
      <dsp:spPr>
        <a:xfrm>
          <a:off x="5512035" y="3935328"/>
          <a:ext cx="2946193" cy="462725"/>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tx1"/>
              </a:solidFill>
              <a:latin typeface="Helvetica Neue Light" panose="02000403000000020004"/>
            </a:rPr>
            <a:t>4. State Funding: Resident Student Credit Hour College of Major Allocation (100%)</a:t>
          </a:r>
        </a:p>
      </dsp:txBody>
      <dsp:txXfrm>
        <a:off x="5512035" y="3935328"/>
        <a:ext cx="2946193" cy="462725"/>
      </dsp:txXfrm>
    </dsp:sp>
    <dsp:sp modelId="{5024C7B4-D408-4849-8FA5-CCC190013E4B}">
      <dsp:nvSpPr>
        <dsp:cNvPr id="0" name=""/>
        <dsp:cNvSpPr/>
      </dsp:nvSpPr>
      <dsp:spPr>
        <a:xfrm>
          <a:off x="1526735" y="626560"/>
          <a:ext cx="3002945" cy="469210"/>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latin typeface="Helvetica Neue Light" panose="02000403000000020004"/>
            </a:rPr>
            <a:t>1A. University Mandatory</a:t>
          </a:r>
        </a:p>
      </dsp:txBody>
      <dsp:txXfrm>
        <a:off x="1526735" y="626560"/>
        <a:ext cx="3002945" cy="469210"/>
      </dsp:txXfrm>
    </dsp:sp>
    <dsp:sp modelId="{B8FC569D-577E-4F7A-B4AA-77A9AC06D17E}">
      <dsp:nvSpPr>
        <dsp:cNvPr id="0" name=""/>
        <dsp:cNvSpPr/>
      </dsp:nvSpPr>
      <dsp:spPr>
        <a:xfrm>
          <a:off x="4822089" y="628197"/>
          <a:ext cx="3002945" cy="467573"/>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latin typeface="Helvetica Neue Light" panose="02000403000000020004"/>
            </a:rPr>
            <a:t>1B. University Initiative Pool</a:t>
          </a:r>
        </a:p>
      </dsp:txBody>
      <dsp:txXfrm>
        <a:off x="4822089" y="628197"/>
        <a:ext cx="3002945" cy="46757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B3896D9-52AF-C91F-167E-2A4D73099C7F}"/>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A6697323-CFC9-DF77-BD8F-C12A77962D23}"/>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AFABFFE3-34F9-2549-88A1-3B2E5D1B5BC2}" type="datetimeFigureOut">
              <a:rPr lang="en-US" smtClean="0"/>
              <a:t>5/8/2026</a:t>
            </a:fld>
            <a:endParaRPr lang="en-US"/>
          </a:p>
        </p:txBody>
      </p:sp>
      <p:sp>
        <p:nvSpPr>
          <p:cNvPr id="4" name="Footer Placeholder 3">
            <a:extLst>
              <a:ext uri="{FF2B5EF4-FFF2-40B4-BE49-F238E27FC236}">
                <a16:creationId xmlns:a16="http://schemas.microsoft.com/office/drawing/2014/main" id="{191D72C4-B91A-EA6A-B1A8-819E39491A5F}"/>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E95DDC7-E4BD-423D-BF8B-8F84FCBCE9F7}"/>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7B1B3AF2-122C-1F46-BDB8-6BF77E93809B}" type="slidenum">
              <a:rPr lang="en-US" smtClean="0"/>
              <a:t>‹#›</a:t>
            </a:fld>
            <a:endParaRPr lang="en-US"/>
          </a:p>
        </p:txBody>
      </p:sp>
    </p:spTree>
    <p:extLst>
      <p:ext uri="{BB962C8B-B14F-4D97-AF65-F5344CB8AC3E}">
        <p14:creationId xmlns:p14="http://schemas.microsoft.com/office/powerpoint/2010/main" val="141903933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E821457-9F60-0E48-BF0C-64CA63EFC662}" type="datetimeFigureOut">
              <a:rPr lang="en-US" smtClean="0"/>
              <a:t>5/8/2026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DC70E8D-5F17-2A4E-AB1B-A57F9FCFE679}" type="slidenum">
              <a:rPr lang="en-US" smtClean="0"/>
              <a:t>‹#›</a:t>
            </a:fld>
            <a:endParaRPr lang="en-US"/>
          </a:p>
        </p:txBody>
      </p:sp>
    </p:spTree>
    <p:extLst>
      <p:ext uri="{BB962C8B-B14F-4D97-AF65-F5344CB8AC3E}">
        <p14:creationId xmlns:p14="http://schemas.microsoft.com/office/powerpoint/2010/main" val="185483477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DC70E8D-5F17-2A4E-AB1B-A57F9FCFE679}" type="slidenum">
              <a:rPr lang="en-US" smtClean="0"/>
              <a:t>2</a:t>
            </a:fld>
            <a:endParaRPr lang="en-US"/>
          </a:p>
        </p:txBody>
      </p:sp>
    </p:spTree>
    <p:extLst>
      <p:ext uri="{BB962C8B-B14F-4D97-AF65-F5344CB8AC3E}">
        <p14:creationId xmlns:p14="http://schemas.microsoft.com/office/powerpoint/2010/main" val="27421387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Master" Target="../slideMasters/slideMaster1.xml"/><Relationship Id="rId4" Type="http://schemas.openxmlformats.org/officeDocument/2006/relationships/image" Target="../media/image25.jpe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Master" Target="../slideMasters/slideMaster1.xml"/><Relationship Id="rId4" Type="http://schemas.openxmlformats.org/officeDocument/2006/relationships/image" Target="../media/image40.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38.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38.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40.png"/></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 Teal">
    <p:spTree>
      <p:nvGrpSpPr>
        <p:cNvPr id="1" name=""/>
        <p:cNvGrpSpPr/>
        <p:nvPr/>
      </p:nvGrpSpPr>
      <p:grpSpPr>
        <a:xfrm>
          <a:off x="0" y="0"/>
          <a:ext cx="0" cy="0"/>
          <a:chOff x="0" y="0"/>
          <a:chExt cx="0" cy="0"/>
        </a:xfrm>
      </p:grpSpPr>
      <p:sp>
        <p:nvSpPr>
          <p:cNvPr id="4" name="Rectangle 22">
            <a:extLst>
              <a:ext uri="{FF2B5EF4-FFF2-40B4-BE49-F238E27FC236}">
                <a16:creationId xmlns:a16="http://schemas.microsoft.com/office/drawing/2014/main" id="{BF82C916-B058-7E32-B05E-BDA56D9F84CB}"/>
              </a:ext>
            </a:extLst>
          </p:cNvPr>
          <p:cNvSpPr>
            <a:spLocks/>
          </p:cNvSpPr>
          <p:nvPr userDrawn="1"/>
        </p:nvSpPr>
        <p:spPr>
          <a:xfrm rot="10800000">
            <a:off x="2966467" y="4717517"/>
            <a:ext cx="2276856" cy="2161205"/>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163" h="6858000">
                <a:moveTo>
                  <a:pt x="0" y="23028"/>
                </a:moveTo>
                <a:lnTo>
                  <a:pt x="2278163" y="0"/>
                </a:lnTo>
                <a:lnTo>
                  <a:pt x="2278163" y="6858000"/>
                </a:lnTo>
                <a:lnTo>
                  <a:pt x="1710832" y="6824649"/>
                </a:lnTo>
                <a:lnTo>
                  <a:pt x="0" y="23028"/>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7" name="Rectangle 22">
            <a:extLst>
              <a:ext uri="{FF2B5EF4-FFF2-40B4-BE49-F238E27FC236}">
                <a16:creationId xmlns:a16="http://schemas.microsoft.com/office/drawing/2014/main" id="{2048B300-9C1A-D914-51D2-F327CF3122F5}"/>
              </a:ext>
            </a:extLst>
          </p:cNvPr>
          <p:cNvSpPr>
            <a:spLocks/>
          </p:cNvSpPr>
          <p:nvPr userDrawn="1"/>
        </p:nvSpPr>
        <p:spPr>
          <a:xfrm rot="10800000">
            <a:off x="0" y="10160"/>
            <a:ext cx="4718304" cy="6868323"/>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3407" h="6868323">
                <a:moveTo>
                  <a:pt x="1729767" y="0"/>
                </a:moveTo>
                <a:lnTo>
                  <a:pt x="4723407" y="10323"/>
                </a:lnTo>
                <a:lnTo>
                  <a:pt x="4723407" y="6868323"/>
                </a:lnTo>
                <a:lnTo>
                  <a:pt x="0" y="6868323"/>
                </a:lnTo>
                <a:lnTo>
                  <a:pt x="1729767" y="0"/>
                </a:lnTo>
                <a:close/>
              </a:path>
            </a:pathLst>
          </a:cu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4263242" y="3602038"/>
            <a:ext cx="7090557" cy="1884362"/>
          </a:xfrm>
        </p:spPr>
        <p:txBody>
          <a:bodyPr lIns="45720" rIns="45720"/>
          <a:lstStyle>
            <a:lvl1pPr marL="0" indent="0" algn="r">
              <a:buNone/>
              <a:defRPr sz="2400" b="1" i="0" spc="3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24 PT HELVETICA NEUE BOLD </a:t>
            </a:r>
            <a:br>
              <a:rPr lang="en-US" dirty="0"/>
            </a:br>
            <a:r>
              <a:rPr lang="en-US" dirty="0"/>
              <a:t>IN ALL-CAPS AND LOOSE SPACING</a:t>
            </a:r>
          </a:p>
        </p:txBody>
      </p:sp>
      <p:sp>
        <p:nvSpPr>
          <p:cNvPr id="18" name="Text Placeholder 13">
            <a:extLst>
              <a:ext uri="{FF2B5EF4-FFF2-40B4-BE49-F238E27FC236}">
                <a16:creationId xmlns:a16="http://schemas.microsoft.com/office/drawing/2014/main" id="{29052DDF-7D31-4F2B-81F5-561CBF5EF4B2}"/>
              </a:ext>
            </a:extLst>
          </p:cNvPr>
          <p:cNvSpPr>
            <a:spLocks noGrp="1"/>
          </p:cNvSpPr>
          <p:nvPr>
            <p:ph type="body" sz="quarter" idx="17" hasCustomPrompt="1"/>
          </p:nvPr>
        </p:nvSpPr>
        <p:spPr>
          <a:xfrm>
            <a:off x="3124199" y="1638300"/>
            <a:ext cx="9067573" cy="1851025"/>
          </a:xfrm>
          <a:custGeom>
            <a:avLst/>
            <a:gdLst>
              <a:gd name="connsiteX0" fmla="*/ 0 w 9590088"/>
              <a:gd name="connsiteY0" fmla="*/ 1851025 h 1851025"/>
              <a:gd name="connsiteX1" fmla="*/ 462756 w 9590088"/>
              <a:gd name="connsiteY1" fmla="*/ 0 h 1851025"/>
              <a:gd name="connsiteX2" fmla="*/ 9590088 w 9590088"/>
              <a:gd name="connsiteY2" fmla="*/ 0 h 1851025"/>
              <a:gd name="connsiteX3" fmla="*/ 9127332 w 9590088"/>
              <a:gd name="connsiteY3" fmla="*/ 1851025 h 1851025"/>
              <a:gd name="connsiteX4" fmla="*/ 0 w 9590088"/>
              <a:gd name="connsiteY4" fmla="*/ 1851025 h 1851025"/>
              <a:gd name="connsiteX0" fmla="*/ 0 w 9127332"/>
              <a:gd name="connsiteY0" fmla="*/ 1851025 h 1851025"/>
              <a:gd name="connsiteX1" fmla="*/ 462756 w 9127332"/>
              <a:gd name="connsiteY1" fmla="*/ 0 h 1851025"/>
              <a:gd name="connsiteX2" fmla="*/ 9067573 w 9127332"/>
              <a:gd name="connsiteY2" fmla="*/ 10886 h 1851025"/>
              <a:gd name="connsiteX3" fmla="*/ 9127332 w 9127332"/>
              <a:gd name="connsiteY3" fmla="*/ 1851025 h 1851025"/>
              <a:gd name="connsiteX4" fmla="*/ 0 w 9127332"/>
              <a:gd name="connsiteY4" fmla="*/ 1851025 h 1851025"/>
              <a:gd name="connsiteX0" fmla="*/ 0 w 9067573"/>
              <a:gd name="connsiteY0" fmla="*/ 1851025 h 1851025"/>
              <a:gd name="connsiteX1" fmla="*/ 462756 w 9067573"/>
              <a:gd name="connsiteY1" fmla="*/ 0 h 1851025"/>
              <a:gd name="connsiteX2" fmla="*/ 9067573 w 9067573"/>
              <a:gd name="connsiteY2" fmla="*/ 10886 h 1851025"/>
              <a:gd name="connsiteX3" fmla="*/ 9062017 w 9067573"/>
              <a:gd name="connsiteY3" fmla="*/ 1851025 h 1851025"/>
              <a:gd name="connsiteX4" fmla="*/ 0 w 9067573"/>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7573" h="1851025">
                <a:moveTo>
                  <a:pt x="0" y="1851025"/>
                </a:moveTo>
                <a:lnTo>
                  <a:pt x="462756" y="0"/>
                </a:lnTo>
                <a:lnTo>
                  <a:pt x="9067573" y="10886"/>
                </a:lnTo>
                <a:lnTo>
                  <a:pt x="9062017" y="1851025"/>
                </a:lnTo>
                <a:lnTo>
                  <a:pt x="0" y="1851025"/>
                </a:lnTo>
                <a:close/>
              </a:path>
            </a:pathLst>
          </a:custGeom>
          <a:solidFill>
            <a:schemeClr val="tx2"/>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sp>
        <p:nvSpPr>
          <p:cNvPr id="2" name="Footer Placeholder 1">
            <a:extLst>
              <a:ext uri="{FF2B5EF4-FFF2-40B4-BE49-F238E27FC236}">
                <a16:creationId xmlns:a16="http://schemas.microsoft.com/office/drawing/2014/main" id="{E9843064-F371-BEB9-4C67-CEA2EBCC5000}"/>
              </a:ext>
            </a:extLst>
          </p:cNvPr>
          <p:cNvSpPr>
            <a:spLocks noGrp="1"/>
          </p:cNvSpPr>
          <p:nvPr>
            <p:ph type="ftr" sz="quarter" idx="18"/>
          </p:nvPr>
        </p:nvSpPr>
        <p:spPr/>
        <p:txBody>
          <a:bodyPr/>
          <a:lstStyle/>
          <a:p>
            <a:r>
              <a:rPr lang="en-US" dirty="0"/>
              <a:t>Budget &amp; Fiscal Planning</a:t>
            </a:r>
          </a:p>
        </p:txBody>
      </p:sp>
      <p:sp>
        <p:nvSpPr>
          <p:cNvPr id="5" name="Slide Number Placeholder 4">
            <a:extLst>
              <a:ext uri="{FF2B5EF4-FFF2-40B4-BE49-F238E27FC236}">
                <a16:creationId xmlns:a16="http://schemas.microsoft.com/office/drawing/2014/main" id="{8A1A13A3-B800-E476-45C1-4C5972EC952D}"/>
              </a:ext>
            </a:extLst>
          </p:cNvPr>
          <p:cNvSpPr>
            <a:spLocks noGrp="1"/>
          </p:cNvSpPr>
          <p:nvPr>
            <p:ph type="sldNum" sz="quarter" idx="19"/>
          </p:nvPr>
        </p:nvSpPr>
        <p:spPr/>
        <p:txBody>
          <a:bodyPr/>
          <a:lstStyle/>
          <a:p>
            <a:fld id="{2EF5B720-A4A1-FD49-AF98-E194DCD54D67}" type="slidenum">
              <a:rPr lang="en-US" smtClean="0"/>
              <a:pPr/>
              <a:t>‹#›</a:t>
            </a:fld>
            <a:endParaRPr lang="en-US" dirty="0"/>
          </a:p>
        </p:txBody>
      </p:sp>
      <p:pic>
        <p:nvPicPr>
          <p:cNvPr id="6" name="Picture 5" descr="A picture containing icon&#10;&#10;Description automatically generated">
            <a:extLst>
              <a:ext uri="{FF2B5EF4-FFF2-40B4-BE49-F238E27FC236}">
                <a16:creationId xmlns:a16="http://schemas.microsoft.com/office/drawing/2014/main" id="{F39EE8F3-2AF2-21AE-5162-32C3C0E0B77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4412" y="5037958"/>
            <a:ext cx="1496291" cy="457200"/>
          </a:xfrm>
          <a:prstGeom prst="rect">
            <a:avLst/>
          </a:prstGeom>
        </p:spPr>
      </p:pic>
    </p:spTree>
    <p:extLst>
      <p:ext uri="{BB962C8B-B14F-4D97-AF65-F5344CB8AC3E}">
        <p14:creationId xmlns:p14="http://schemas.microsoft.com/office/powerpoint/2010/main" val="1261792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4 - White_Custom Photo">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3CCDB1E-7356-0282-8E94-436775BC08AA}"/>
              </a:ext>
            </a:extLst>
          </p:cNvPr>
          <p:cNvSpPr>
            <a:spLocks noGrp="1"/>
          </p:cNvSpPr>
          <p:nvPr>
            <p:ph type="pic" sz="quarter" idx="16"/>
          </p:nvPr>
        </p:nvSpPr>
        <p:spPr>
          <a:xfrm>
            <a:off x="0" y="0"/>
            <a:ext cx="9245038" cy="6868274"/>
          </a:xfrm>
          <a:custGeom>
            <a:avLst/>
            <a:gdLst>
              <a:gd name="connsiteX0" fmla="*/ 0 w 9233480"/>
              <a:gd name="connsiteY0" fmla="*/ 6858000 h 6858000"/>
              <a:gd name="connsiteX1" fmla="*/ 1714500 w 9233480"/>
              <a:gd name="connsiteY1" fmla="*/ 0 h 6858000"/>
              <a:gd name="connsiteX2" fmla="*/ 9233480 w 9233480"/>
              <a:gd name="connsiteY2" fmla="*/ 0 h 6858000"/>
              <a:gd name="connsiteX3" fmla="*/ 7518980 w 9233480"/>
              <a:gd name="connsiteY3" fmla="*/ 6858000 h 6858000"/>
              <a:gd name="connsiteX4" fmla="*/ 0 w 9233480"/>
              <a:gd name="connsiteY4" fmla="*/ 6858000 h 6858000"/>
              <a:gd name="connsiteX0" fmla="*/ 1284 w 9234764"/>
              <a:gd name="connsiteY0" fmla="*/ 6868274 h 6868274"/>
              <a:gd name="connsiteX1" fmla="*/ 0 w 9234764"/>
              <a:gd name="connsiteY1" fmla="*/ 0 h 6868274"/>
              <a:gd name="connsiteX2" fmla="*/ 9234764 w 9234764"/>
              <a:gd name="connsiteY2" fmla="*/ 10274 h 6868274"/>
              <a:gd name="connsiteX3" fmla="*/ 7520264 w 9234764"/>
              <a:gd name="connsiteY3" fmla="*/ 6868274 h 6868274"/>
              <a:gd name="connsiteX4" fmla="*/ 1284 w 9234764"/>
              <a:gd name="connsiteY4" fmla="*/ 6868274 h 6868274"/>
              <a:gd name="connsiteX0" fmla="*/ 1284 w 9245038"/>
              <a:gd name="connsiteY0" fmla="*/ 6868274 h 6868274"/>
              <a:gd name="connsiteX1" fmla="*/ 0 w 9245038"/>
              <a:gd name="connsiteY1" fmla="*/ 0 h 6868274"/>
              <a:gd name="connsiteX2" fmla="*/ 9245038 w 9245038"/>
              <a:gd name="connsiteY2" fmla="*/ 0 h 6868274"/>
              <a:gd name="connsiteX3" fmla="*/ 7520264 w 9245038"/>
              <a:gd name="connsiteY3" fmla="*/ 6868274 h 6868274"/>
              <a:gd name="connsiteX4" fmla="*/ 1284 w 9245038"/>
              <a:gd name="connsiteY4" fmla="*/ 6868274 h 68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038" h="6868274">
                <a:moveTo>
                  <a:pt x="1284" y="6868274"/>
                </a:moveTo>
                <a:lnTo>
                  <a:pt x="0" y="0"/>
                </a:lnTo>
                <a:lnTo>
                  <a:pt x="9245038" y="0"/>
                </a:lnTo>
                <a:lnTo>
                  <a:pt x="7520264" y="6868274"/>
                </a:lnTo>
                <a:lnTo>
                  <a:pt x="1284" y="6868274"/>
                </a:lnTo>
                <a:close/>
              </a:path>
            </a:pathLst>
          </a:custGeom>
          <a:blipFill>
            <a:blip r:embed="rId2" cstate="screen">
              <a:extLst>
                <a:ext uri="{28A0092B-C50C-407E-A947-70E740481C1C}">
                  <a14:useLocalDpi xmlns:a14="http://schemas.microsoft.com/office/drawing/2010/main"/>
                </a:ext>
              </a:extLst>
            </a:blip>
            <a:stretch>
              <a:fillRect l="-16022" r="-15986"/>
            </a:stretch>
          </a:blipFill>
        </p:spPr>
        <p:txBody>
          <a:bodyPr/>
          <a:lstStyle>
            <a:lvl1pPr marL="0" indent="0">
              <a:buNone/>
              <a:defRPr/>
            </a:lvl1pPr>
          </a:lstStyle>
          <a:p>
            <a:r>
              <a:rPr lang="en-US"/>
              <a:t>Click icon to add picture</a:t>
            </a: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4263242" y="4892634"/>
            <a:ext cx="7090557" cy="365166"/>
          </a:xfrm>
        </p:spPr>
        <p:txBody>
          <a:bodyPr lIns="45720" rIns="45720"/>
          <a:lstStyle>
            <a:lvl1pPr marL="0" indent="0" algn="r">
              <a:buNone/>
              <a:defRPr sz="2400"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4" name="Text Placeholder 13">
            <a:extLst>
              <a:ext uri="{FF2B5EF4-FFF2-40B4-BE49-F238E27FC236}">
                <a16:creationId xmlns:a16="http://schemas.microsoft.com/office/drawing/2014/main" id="{655425CF-F3FA-28B7-6C02-30D2E21D316C}"/>
              </a:ext>
            </a:extLst>
          </p:cNvPr>
          <p:cNvSpPr>
            <a:spLocks noGrp="1"/>
          </p:cNvSpPr>
          <p:nvPr>
            <p:ph type="body" sz="quarter" idx="17" hasCustomPrompt="1"/>
          </p:nvPr>
        </p:nvSpPr>
        <p:spPr>
          <a:xfrm>
            <a:off x="2601912" y="3733800"/>
            <a:ext cx="9590088" cy="1752600"/>
          </a:xfrm>
          <a:custGeom>
            <a:avLst/>
            <a:gdLst>
              <a:gd name="connsiteX0" fmla="*/ 0 w 10047288"/>
              <a:gd name="connsiteY0" fmla="*/ 1851025 h 1851025"/>
              <a:gd name="connsiteX1" fmla="*/ 462756 w 10047288"/>
              <a:gd name="connsiteY1" fmla="*/ 0 h 1851025"/>
              <a:gd name="connsiteX2" fmla="*/ 10047288 w 10047288"/>
              <a:gd name="connsiteY2" fmla="*/ 0 h 1851025"/>
              <a:gd name="connsiteX3" fmla="*/ 9584532 w 10047288"/>
              <a:gd name="connsiteY3" fmla="*/ 1851025 h 1851025"/>
              <a:gd name="connsiteX4" fmla="*/ 0 w 10047288"/>
              <a:gd name="connsiteY4" fmla="*/ 1851025 h 1851025"/>
              <a:gd name="connsiteX0" fmla="*/ 0 w 9590088"/>
              <a:gd name="connsiteY0" fmla="*/ 1851025 h 1851025"/>
              <a:gd name="connsiteX1" fmla="*/ 462756 w 9590088"/>
              <a:gd name="connsiteY1" fmla="*/ 0 h 1851025"/>
              <a:gd name="connsiteX2" fmla="*/ 9590088 w 9590088"/>
              <a:gd name="connsiteY2" fmla="*/ 0 h 1851025"/>
              <a:gd name="connsiteX3" fmla="*/ 9584532 w 9590088"/>
              <a:gd name="connsiteY3" fmla="*/ 1851025 h 1851025"/>
              <a:gd name="connsiteX4" fmla="*/ 0 w 9590088"/>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0088" h="1851025">
                <a:moveTo>
                  <a:pt x="0" y="1851025"/>
                </a:moveTo>
                <a:lnTo>
                  <a:pt x="462756" y="0"/>
                </a:lnTo>
                <a:lnTo>
                  <a:pt x="9590088" y="0"/>
                </a:lnTo>
                <a:lnTo>
                  <a:pt x="9584532" y="1851025"/>
                </a:lnTo>
                <a:lnTo>
                  <a:pt x="0" y="1851025"/>
                </a:lnTo>
                <a:close/>
              </a:path>
            </a:pathLst>
          </a:custGeom>
          <a:solidFill>
            <a:schemeClr val="tx2"/>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pic>
        <p:nvPicPr>
          <p:cNvPr id="2" name="Picture 1" descr="A picture containing icon&#10;&#10;Description automatically generated">
            <a:extLst>
              <a:ext uri="{FF2B5EF4-FFF2-40B4-BE49-F238E27FC236}">
                <a16:creationId xmlns:a16="http://schemas.microsoft.com/office/drawing/2014/main" id="{89B6B1E7-D92D-BFA5-49CE-89170C83666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44412" y="6096000"/>
            <a:ext cx="1496291" cy="457200"/>
          </a:xfrm>
          <a:prstGeom prst="rect">
            <a:avLst/>
          </a:prstGeom>
        </p:spPr>
      </p:pic>
    </p:spTree>
    <p:extLst>
      <p:ext uri="{BB962C8B-B14F-4D97-AF65-F5344CB8AC3E}">
        <p14:creationId xmlns:p14="http://schemas.microsoft.com/office/powerpoint/2010/main" val="2574730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Slide 4 - Light Gray_Custom Phot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061449-2D5D-BEE0-9848-8F921DBD650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1">
            <a:extLst>
              <a:ext uri="{FF2B5EF4-FFF2-40B4-BE49-F238E27FC236}">
                <a16:creationId xmlns:a16="http://schemas.microsoft.com/office/drawing/2014/main" id="{0A378C30-DD3D-2736-52E1-5E927FEC0407}"/>
              </a:ext>
            </a:extLst>
          </p:cNvPr>
          <p:cNvSpPr/>
          <p:nvPr userDrawn="1"/>
        </p:nvSpPr>
        <p:spPr>
          <a:xfrm>
            <a:off x="7521765" y="5486400"/>
            <a:ext cx="4670233" cy="1371600"/>
          </a:xfrm>
          <a:custGeom>
            <a:avLst/>
            <a:gdLst>
              <a:gd name="connsiteX0" fmla="*/ 0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0 w 4648200"/>
              <a:gd name="connsiteY4" fmla="*/ 0 h 1371600"/>
              <a:gd name="connsiteX0" fmla="*/ 297456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297456 w 4648200"/>
              <a:gd name="connsiteY4" fmla="*/ 0 h 1371600"/>
              <a:gd name="connsiteX0" fmla="*/ 473726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473726 w 4648200"/>
              <a:gd name="connsiteY4" fmla="*/ 0 h 1371600"/>
              <a:gd name="connsiteX0" fmla="*/ 286439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286439 w 4648200"/>
              <a:gd name="connsiteY4" fmla="*/ 0 h 1371600"/>
              <a:gd name="connsiteX0" fmla="*/ 308472 w 4670233"/>
              <a:gd name="connsiteY0" fmla="*/ 0 h 1371600"/>
              <a:gd name="connsiteX1" fmla="*/ 4670233 w 4670233"/>
              <a:gd name="connsiteY1" fmla="*/ 0 h 1371600"/>
              <a:gd name="connsiteX2" fmla="*/ 4670233 w 4670233"/>
              <a:gd name="connsiteY2" fmla="*/ 1371600 h 1371600"/>
              <a:gd name="connsiteX3" fmla="*/ 0 w 4670233"/>
              <a:gd name="connsiteY3" fmla="*/ 1371600 h 1371600"/>
              <a:gd name="connsiteX4" fmla="*/ 308472 w 4670233"/>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233" h="1371600">
                <a:moveTo>
                  <a:pt x="308472" y="0"/>
                </a:moveTo>
                <a:lnTo>
                  <a:pt x="4670233" y="0"/>
                </a:lnTo>
                <a:lnTo>
                  <a:pt x="4670233" y="1371600"/>
                </a:lnTo>
                <a:lnTo>
                  <a:pt x="0" y="1371600"/>
                </a:lnTo>
                <a:lnTo>
                  <a:pt x="308472"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73CCDB1E-7356-0282-8E94-436775BC08AA}"/>
              </a:ext>
            </a:extLst>
          </p:cNvPr>
          <p:cNvSpPr>
            <a:spLocks noGrp="1"/>
          </p:cNvSpPr>
          <p:nvPr>
            <p:ph type="pic" sz="quarter" idx="16"/>
          </p:nvPr>
        </p:nvSpPr>
        <p:spPr>
          <a:xfrm>
            <a:off x="-1" y="0"/>
            <a:ext cx="9022615" cy="6868274"/>
          </a:xfrm>
          <a:custGeom>
            <a:avLst/>
            <a:gdLst>
              <a:gd name="connsiteX0" fmla="*/ 0 w 9233480"/>
              <a:gd name="connsiteY0" fmla="*/ 6858000 h 6858000"/>
              <a:gd name="connsiteX1" fmla="*/ 1714500 w 9233480"/>
              <a:gd name="connsiteY1" fmla="*/ 0 h 6858000"/>
              <a:gd name="connsiteX2" fmla="*/ 9233480 w 9233480"/>
              <a:gd name="connsiteY2" fmla="*/ 0 h 6858000"/>
              <a:gd name="connsiteX3" fmla="*/ 7518980 w 9233480"/>
              <a:gd name="connsiteY3" fmla="*/ 6858000 h 6858000"/>
              <a:gd name="connsiteX4" fmla="*/ 0 w 9233480"/>
              <a:gd name="connsiteY4" fmla="*/ 6858000 h 6858000"/>
              <a:gd name="connsiteX0" fmla="*/ 1284 w 9234764"/>
              <a:gd name="connsiteY0" fmla="*/ 6868274 h 6868274"/>
              <a:gd name="connsiteX1" fmla="*/ 0 w 9234764"/>
              <a:gd name="connsiteY1" fmla="*/ 0 h 6868274"/>
              <a:gd name="connsiteX2" fmla="*/ 9234764 w 9234764"/>
              <a:gd name="connsiteY2" fmla="*/ 10274 h 6868274"/>
              <a:gd name="connsiteX3" fmla="*/ 7520264 w 9234764"/>
              <a:gd name="connsiteY3" fmla="*/ 6868274 h 6868274"/>
              <a:gd name="connsiteX4" fmla="*/ 1284 w 9234764"/>
              <a:gd name="connsiteY4" fmla="*/ 6868274 h 6868274"/>
              <a:gd name="connsiteX0" fmla="*/ 1284 w 9245038"/>
              <a:gd name="connsiteY0" fmla="*/ 6868274 h 6868274"/>
              <a:gd name="connsiteX1" fmla="*/ 0 w 9245038"/>
              <a:gd name="connsiteY1" fmla="*/ 0 h 6868274"/>
              <a:gd name="connsiteX2" fmla="*/ 9245038 w 9245038"/>
              <a:gd name="connsiteY2" fmla="*/ 0 h 6868274"/>
              <a:gd name="connsiteX3" fmla="*/ 7520264 w 9245038"/>
              <a:gd name="connsiteY3" fmla="*/ 6868274 h 6868274"/>
              <a:gd name="connsiteX4" fmla="*/ 1284 w 9245038"/>
              <a:gd name="connsiteY4" fmla="*/ 6868274 h 6868274"/>
              <a:gd name="connsiteX0" fmla="*/ 1284 w 9133827"/>
              <a:gd name="connsiteY0" fmla="*/ 6868274 h 6868274"/>
              <a:gd name="connsiteX1" fmla="*/ 0 w 9133827"/>
              <a:gd name="connsiteY1" fmla="*/ 0 h 6868274"/>
              <a:gd name="connsiteX2" fmla="*/ 9133827 w 9133827"/>
              <a:gd name="connsiteY2" fmla="*/ 0 h 6868274"/>
              <a:gd name="connsiteX3" fmla="*/ 7520264 w 9133827"/>
              <a:gd name="connsiteY3" fmla="*/ 6868274 h 6868274"/>
              <a:gd name="connsiteX4" fmla="*/ 1284 w 9133827"/>
              <a:gd name="connsiteY4" fmla="*/ 6868274 h 6868274"/>
              <a:gd name="connsiteX0" fmla="*/ 1284 w 9047329"/>
              <a:gd name="connsiteY0" fmla="*/ 6868274 h 6868274"/>
              <a:gd name="connsiteX1" fmla="*/ 0 w 9047329"/>
              <a:gd name="connsiteY1" fmla="*/ 0 h 6868274"/>
              <a:gd name="connsiteX2" fmla="*/ 9047329 w 9047329"/>
              <a:gd name="connsiteY2" fmla="*/ 24714 h 6868274"/>
              <a:gd name="connsiteX3" fmla="*/ 7520264 w 9047329"/>
              <a:gd name="connsiteY3" fmla="*/ 6868274 h 6868274"/>
              <a:gd name="connsiteX4" fmla="*/ 1284 w 9047329"/>
              <a:gd name="connsiteY4" fmla="*/ 6868274 h 6868274"/>
              <a:gd name="connsiteX0" fmla="*/ 1284 w 9022615"/>
              <a:gd name="connsiteY0" fmla="*/ 6868274 h 6868274"/>
              <a:gd name="connsiteX1" fmla="*/ 0 w 9022615"/>
              <a:gd name="connsiteY1" fmla="*/ 0 h 6868274"/>
              <a:gd name="connsiteX2" fmla="*/ 9022615 w 9022615"/>
              <a:gd name="connsiteY2" fmla="*/ 12357 h 6868274"/>
              <a:gd name="connsiteX3" fmla="*/ 7520264 w 9022615"/>
              <a:gd name="connsiteY3" fmla="*/ 6868274 h 6868274"/>
              <a:gd name="connsiteX4" fmla="*/ 1284 w 9022615"/>
              <a:gd name="connsiteY4" fmla="*/ 6868274 h 68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2615" h="6868274">
                <a:moveTo>
                  <a:pt x="1284" y="6868274"/>
                </a:moveTo>
                <a:lnTo>
                  <a:pt x="0" y="0"/>
                </a:lnTo>
                <a:lnTo>
                  <a:pt x="9022615" y="12357"/>
                </a:lnTo>
                <a:lnTo>
                  <a:pt x="7520264" y="6868274"/>
                </a:lnTo>
                <a:lnTo>
                  <a:pt x="1284" y="6868274"/>
                </a:lnTo>
                <a:close/>
              </a:path>
            </a:pathLst>
          </a:custGeom>
          <a:blipFill>
            <a:blip r:embed="rId3" cstate="screen">
              <a:extLst>
                <a:ext uri="{28A0092B-C50C-407E-A947-70E740481C1C}">
                  <a14:useLocalDpi xmlns:a14="http://schemas.microsoft.com/office/drawing/2010/main"/>
                </a:ext>
              </a:extLst>
            </a:blip>
            <a:stretch>
              <a:fillRect l="-16022" r="-15986"/>
            </a:stretch>
          </a:blipFill>
        </p:spPr>
        <p:txBody>
          <a:bodyPr/>
          <a:lstStyle>
            <a:lvl1pPr marL="0" indent="0">
              <a:buNone/>
              <a:defRPr/>
            </a:lvl1pPr>
          </a:lstStyle>
          <a:p>
            <a:r>
              <a:rPr lang="en-US"/>
              <a:t>Click icon to add picture</a:t>
            </a: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4263242" y="4892634"/>
            <a:ext cx="7090557" cy="365166"/>
          </a:xfrm>
        </p:spPr>
        <p:txBody>
          <a:bodyPr lIns="45720" rIns="45720"/>
          <a:lstStyle>
            <a:lvl1pPr marL="0" indent="0" algn="r">
              <a:buNone/>
              <a:defRPr sz="2400"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4" name="Text Placeholder 13">
            <a:extLst>
              <a:ext uri="{FF2B5EF4-FFF2-40B4-BE49-F238E27FC236}">
                <a16:creationId xmlns:a16="http://schemas.microsoft.com/office/drawing/2014/main" id="{655425CF-F3FA-28B7-6C02-30D2E21D316C}"/>
              </a:ext>
            </a:extLst>
          </p:cNvPr>
          <p:cNvSpPr>
            <a:spLocks noGrp="1"/>
          </p:cNvSpPr>
          <p:nvPr>
            <p:ph type="body" sz="quarter" idx="17" hasCustomPrompt="1"/>
          </p:nvPr>
        </p:nvSpPr>
        <p:spPr>
          <a:xfrm>
            <a:off x="2601912" y="3733800"/>
            <a:ext cx="9590088" cy="1752600"/>
          </a:xfrm>
          <a:custGeom>
            <a:avLst/>
            <a:gdLst>
              <a:gd name="connsiteX0" fmla="*/ 0 w 10047288"/>
              <a:gd name="connsiteY0" fmla="*/ 1851025 h 1851025"/>
              <a:gd name="connsiteX1" fmla="*/ 462756 w 10047288"/>
              <a:gd name="connsiteY1" fmla="*/ 0 h 1851025"/>
              <a:gd name="connsiteX2" fmla="*/ 10047288 w 10047288"/>
              <a:gd name="connsiteY2" fmla="*/ 0 h 1851025"/>
              <a:gd name="connsiteX3" fmla="*/ 9584532 w 10047288"/>
              <a:gd name="connsiteY3" fmla="*/ 1851025 h 1851025"/>
              <a:gd name="connsiteX4" fmla="*/ 0 w 10047288"/>
              <a:gd name="connsiteY4" fmla="*/ 1851025 h 1851025"/>
              <a:gd name="connsiteX0" fmla="*/ 0 w 9590088"/>
              <a:gd name="connsiteY0" fmla="*/ 1851025 h 1851025"/>
              <a:gd name="connsiteX1" fmla="*/ 462756 w 9590088"/>
              <a:gd name="connsiteY1" fmla="*/ 0 h 1851025"/>
              <a:gd name="connsiteX2" fmla="*/ 9590088 w 9590088"/>
              <a:gd name="connsiteY2" fmla="*/ 0 h 1851025"/>
              <a:gd name="connsiteX3" fmla="*/ 9584532 w 9590088"/>
              <a:gd name="connsiteY3" fmla="*/ 1851025 h 1851025"/>
              <a:gd name="connsiteX4" fmla="*/ 0 w 9590088"/>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0088" h="1851025">
                <a:moveTo>
                  <a:pt x="0" y="1851025"/>
                </a:moveTo>
                <a:lnTo>
                  <a:pt x="462756" y="0"/>
                </a:lnTo>
                <a:lnTo>
                  <a:pt x="9590088" y="0"/>
                </a:lnTo>
                <a:lnTo>
                  <a:pt x="9584532" y="1851025"/>
                </a:lnTo>
                <a:lnTo>
                  <a:pt x="0" y="1851025"/>
                </a:lnTo>
                <a:close/>
              </a:path>
            </a:pathLst>
          </a:custGeom>
          <a:solidFill>
            <a:schemeClr val="tx2"/>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pic>
        <p:nvPicPr>
          <p:cNvPr id="2" name="Picture 1">
            <a:extLst>
              <a:ext uri="{FF2B5EF4-FFF2-40B4-BE49-F238E27FC236}">
                <a16:creationId xmlns:a16="http://schemas.microsoft.com/office/drawing/2014/main" id="{29342911-BBA1-C5A5-9265-BC0D80CFEF0A}"/>
              </a:ext>
            </a:extLst>
          </p:cNvPr>
          <p:cNvPicPr>
            <a:picLocks noChangeAspect="1"/>
          </p:cNvPicPr>
          <p:nvPr userDrawn="1"/>
        </p:nvPicPr>
        <p:blipFill>
          <a:blip r:embed="rId4"/>
          <a:srcRect/>
          <a:stretch/>
        </p:blipFill>
        <p:spPr>
          <a:xfrm>
            <a:off x="9863203" y="6096000"/>
            <a:ext cx="1490597" cy="457199"/>
          </a:xfrm>
          <a:prstGeom prst="rect">
            <a:avLst/>
          </a:prstGeom>
        </p:spPr>
      </p:pic>
    </p:spTree>
    <p:extLst>
      <p:ext uri="{BB962C8B-B14F-4D97-AF65-F5344CB8AC3E}">
        <p14:creationId xmlns:p14="http://schemas.microsoft.com/office/powerpoint/2010/main" val="2097799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4 - Mid Gray_Custom Phot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061449-2D5D-BEE0-9848-8F921DBD650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0274"/>
            <a:ext cx="12192000" cy="6858000"/>
          </a:xfrm>
          <a:prstGeom prst="rect">
            <a:avLst/>
          </a:prstGeom>
        </p:spPr>
      </p:pic>
      <p:sp>
        <p:nvSpPr>
          <p:cNvPr id="5" name="Rectangle 1">
            <a:extLst>
              <a:ext uri="{FF2B5EF4-FFF2-40B4-BE49-F238E27FC236}">
                <a16:creationId xmlns:a16="http://schemas.microsoft.com/office/drawing/2014/main" id="{C1E6BC06-5DED-8EB3-9CA2-F29DF4BC15FA}"/>
              </a:ext>
            </a:extLst>
          </p:cNvPr>
          <p:cNvSpPr/>
          <p:nvPr userDrawn="1"/>
        </p:nvSpPr>
        <p:spPr>
          <a:xfrm>
            <a:off x="7521765" y="5486400"/>
            <a:ext cx="4670233" cy="1371600"/>
          </a:xfrm>
          <a:custGeom>
            <a:avLst/>
            <a:gdLst>
              <a:gd name="connsiteX0" fmla="*/ 0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0 w 4648200"/>
              <a:gd name="connsiteY4" fmla="*/ 0 h 1371600"/>
              <a:gd name="connsiteX0" fmla="*/ 297456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297456 w 4648200"/>
              <a:gd name="connsiteY4" fmla="*/ 0 h 1371600"/>
              <a:gd name="connsiteX0" fmla="*/ 473726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473726 w 4648200"/>
              <a:gd name="connsiteY4" fmla="*/ 0 h 1371600"/>
              <a:gd name="connsiteX0" fmla="*/ 286439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286439 w 4648200"/>
              <a:gd name="connsiteY4" fmla="*/ 0 h 1371600"/>
              <a:gd name="connsiteX0" fmla="*/ 308472 w 4670233"/>
              <a:gd name="connsiteY0" fmla="*/ 0 h 1371600"/>
              <a:gd name="connsiteX1" fmla="*/ 4670233 w 4670233"/>
              <a:gd name="connsiteY1" fmla="*/ 0 h 1371600"/>
              <a:gd name="connsiteX2" fmla="*/ 4670233 w 4670233"/>
              <a:gd name="connsiteY2" fmla="*/ 1371600 h 1371600"/>
              <a:gd name="connsiteX3" fmla="*/ 0 w 4670233"/>
              <a:gd name="connsiteY3" fmla="*/ 1371600 h 1371600"/>
              <a:gd name="connsiteX4" fmla="*/ 308472 w 4670233"/>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233" h="1371600">
                <a:moveTo>
                  <a:pt x="308472" y="0"/>
                </a:moveTo>
                <a:lnTo>
                  <a:pt x="4670233" y="0"/>
                </a:lnTo>
                <a:lnTo>
                  <a:pt x="4670233" y="1371600"/>
                </a:lnTo>
                <a:lnTo>
                  <a:pt x="0" y="1371600"/>
                </a:lnTo>
                <a:lnTo>
                  <a:pt x="308472"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73CCDB1E-7356-0282-8E94-436775BC08AA}"/>
              </a:ext>
            </a:extLst>
          </p:cNvPr>
          <p:cNvSpPr>
            <a:spLocks noGrp="1"/>
          </p:cNvSpPr>
          <p:nvPr>
            <p:ph type="pic" sz="quarter" idx="16"/>
          </p:nvPr>
        </p:nvSpPr>
        <p:spPr>
          <a:xfrm>
            <a:off x="0" y="0"/>
            <a:ext cx="9022615" cy="6868274"/>
          </a:xfrm>
          <a:custGeom>
            <a:avLst/>
            <a:gdLst>
              <a:gd name="connsiteX0" fmla="*/ 0 w 9233480"/>
              <a:gd name="connsiteY0" fmla="*/ 6858000 h 6858000"/>
              <a:gd name="connsiteX1" fmla="*/ 1714500 w 9233480"/>
              <a:gd name="connsiteY1" fmla="*/ 0 h 6858000"/>
              <a:gd name="connsiteX2" fmla="*/ 9233480 w 9233480"/>
              <a:gd name="connsiteY2" fmla="*/ 0 h 6858000"/>
              <a:gd name="connsiteX3" fmla="*/ 7518980 w 9233480"/>
              <a:gd name="connsiteY3" fmla="*/ 6858000 h 6858000"/>
              <a:gd name="connsiteX4" fmla="*/ 0 w 9233480"/>
              <a:gd name="connsiteY4" fmla="*/ 6858000 h 6858000"/>
              <a:gd name="connsiteX0" fmla="*/ 1284 w 9234764"/>
              <a:gd name="connsiteY0" fmla="*/ 6868274 h 6868274"/>
              <a:gd name="connsiteX1" fmla="*/ 0 w 9234764"/>
              <a:gd name="connsiteY1" fmla="*/ 0 h 6868274"/>
              <a:gd name="connsiteX2" fmla="*/ 9234764 w 9234764"/>
              <a:gd name="connsiteY2" fmla="*/ 10274 h 6868274"/>
              <a:gd name="connsiteX3" fmla="*/ 7520264 w 9234764"/>
              <a:gd name="connsiteY3" fmla="*/ 6868274 h 6868274"/>
              <a:gd name="connsiteX4" fmla="*/ 1284 w 9234764"/>
              <a:gd name="connsiteY4" fmla="*/ 6868274 h 6868274"/>
              <a:gd name="connsiteX0" fmla="*/ 1284 w 9245038"/>
              <a:gd name="connsiteY0" fmla="*/ 6868274 h 6868274"/>
              <a:gd name="connsiteX1" fmla="*/ 0 w 9245038"/>
              <a:gd name="connsiteY1" fmla="*/ 0 h 6868274"/>
              <a:gd name="connsiteX2" fmla="*/ 9245038 w 9245038"/>
              <a:gd name="connsiteY2" fmla="*/ 0 h 6868274"/>
              <a:gd name="connsiteX3" fmla="*/ 7520264 w 9245038"/>
              <a:gd name="connsiteY3" fmla="*/ 6868274 h 6868274"/>
              <a:gd name="connsiteX4" fmla="*/ 1284 w 9245038"/>
              <a:gd name="connsiteY4" fmla="*/ 6868274 h 6868274"/>
              <a:gd name="connsiteX0" fmla="*/ 1284 w 9133827"/>
              <a:gd name="connsiteY0" fmla="*/ 6868274 h 6868274"/>
              <a:gd name="connsiteX1" fmla="*/ 0 w 9133827"/>
              <a:gd name="connsiteY1" fmla="*/ 0 h 6868274"/>
              <a:gd name="connsiteX2" fmla="*/ 9133827 w 9133827"/>
              <a:gd name="connsiteY2" fmla="*/ 0 h 6868274"/>
              <a:gd name="connsiteX3" fmla="*/ 7520264 w 9133827"/>
              <a:gd name="connsiteY3" fmla="*/ 6868274 h 6868274"/>
              <a:gd name="connsiteX4" fmla="*/ 1284 w 9133827"/>
              <a:gd name="connsiteY4" fmla="*/ 6868274 h 6868274"/>
              <a:gd name="connsiteX0" fmla="*/ 1284 w 9047329"/>
              <a:gd name="connsiteY0" fmla="*/ 6868274 h 6868274"/>
              <a:gd name="connsiteX1" fmla="*/ 0 w 9047329"/>
              <a:gd name="connsiteY1" fmla="*/ 0 h 6868274"/>
              <a:gd name="connsiteX2" fmla="*/ 9047329 w 9047329"/>
              <a:gd name="connsiteY2" fmla="*/ 24714 h 6868274"/>
              <a:gd name="connsiteX3" fmla="*/ 7520264 w 9047329"/>
              <a:gd name="connsiteY3" fmla="*/ 6868274 h 6868274"/>
              <a:gd name="connsiteX4" fmla="*/ 1284 w 9047329"/>
              <a:gd name="connsiteY4" fmla="*/ 6868274 h 6868274"/>
              <a:gd name="connsiteX0" fmla="*/ 1284 w 9022615"/>
              <a:gd name="connsiteY0" fmla="*/ 6868274 h 6868274"/>
              <a:gd name="connsiteX1" fmla="*/ 0 w 9022615"/>
              <a:gd name="connsiteY1" fmla="*/ 0 h 6868274"/>
              <a:gd name="connsiteX2" fmla="*/ 9022615 w 9022615"/>
              <a:gd name="connsiteY2" fmla="*/ 12357 h 6868274"/>
              <a:gd name="connsiteX3" fmla="*/ 7520264 w 9022615"/>
              <a:gd name="connsiteY3" fmla="*/ 6868274 h 6868274"/>
              <a:gd name="connsiteX4" fmla="*/ 1284 w 9022615"/>
              <a:gd name="connsiteY4" fmla="*/ 6868274 h 68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2615" h="6868274">
                <a:moveTo>
                  <a:pt x="1284" y="6868274"/>
                </a:moveTo>
                <a:lnTo>
                  <a:pt x="0" y="0"/>
                </a:lnTo>
                <a:lnTo>
                  <a:pt x="9022615" y="12357"/>
                </a:lnTo>
                <a:lnTo>
                  <a:pt x="7520264" y="6868274"/>
                </a:lnTo>
                <a:lnTo>
                  <a:pt x="1284" y="6868274"/>
                </a:lnTo>
                <a:close/>
              </a:path>
            </a:pathLst>
          </a:custGeom>
          <a:blipFill>
            <a:blip r:embed="rId3" cstate="screen">
              <a:extLst>
                <a:ext uri="{28A0092B-C50C-407E-A947-70E740481C1C}">
                  <a14:useLocalDpi xmlns:a14="http://schemas.microsoft.com/office/drawing/2010/main"/>
                </a:ext>
              </a:extLst>
            </a:blip>
            <a:stretch>
              <a:fillRect l="-16022" r="-15986"/>
            </a:stretch>
          </a:blipFill>
        </p:spPr>
        <p:txBody>
          <a:bodyPr/>
          <a:lstStyle>
            <a:lvl1pPr marL="0" indent="0">
              <a:buNone/>
              <a:defRPr/>
            </a:lvl1pPr>
          </a:lstStyle>
          <a:p>
            <a:r>
              <a:rPr lang="en-US"/>
              <a:t>Click icon to add picture</a:t>
            </a: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4263242" y="4892634"/>
            <a:ext cx="7090557" cy="365166"/>
          </a:xfrm>
        </p:spPr>
        <p:txBody>
          <a:bodyPr lIns="45720" rIns="45720"/>
          <a:lstStyle>
            <a:lvl1pPr marL="0" indent="0" algn="r">
              <a:buNone/>
              <a:defRPr sz="2400"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4" name="Text Placeholder 13">
            <a:extLst>
              <a:ext uri="{FF2B5EF4-FFF2-40B4-BE49-F238E27FC236}">
                <a16:creationId xmlns:a16="http://schemas.microsoft.com/office/drawing/2014/main" id="{655425CF-F3FA-28B7-6C02-30D2E21D316C}"/>
              </a:ext>
            </a:extLst>
          </p:cNvPr>
          <p:cNvSpPr>
            <a:spLocks noGrp="1"/>
          </p:cNvSpPr>
          <p:nvPr>
            <p:ph type="body" sz="quarter" idx="17" hasCustomPrompt="1"/>
          </p:nvPr>
        </p:nvSpPr>
        <p:spPr>
          <a:xfrm>
            <a:off x="2601912" y="3733800"/>
            <a:ext cx="9590088" cy="1752600"/>
          </a:xfrm>
          <a:custGeom>
            <a:avLst/>
            <a:gdLst>
              <a:gd name="connsiteX0" fmla="*/ 0 w 10047288"/>
              <a:gd name="connsiteY0" fmla="*/ 1851025 h 1851025"/>
              <a:gd name="connsiteX1" fmla="*/ 462756 w 10047288"/>
              <a:gd name="connsiteY1" fmla="*/ 0 h 1851025"/>
              <a:gd name="connsiteX2" fmla="*/ 10047288 w 10047288"/>
              <a:gd name="connsiteY2" fmla="*/ 0 h 1851025"/>
              <a:gd name="connsiteX3" fmla="*/ 9584532 w 10047288"/>
              <a:gd name="connsiteY3" fmla="*/ 1851025 h 1851025"/>
              <a:gd name="connsiteX4" fmla="*/ 0 w 10047288"/>
              <a:gd name="connsiteY4" fmla="*/ 1851025 h 1851025"/>
              <a:gd name="connsiteX0" fmla="*/ 0 w 9590088"/>
              <a:gd name="connsiteY0" fmla="*/ 1851025 h 1851025"/>
              <a:gd name="connsiteX1" fmla="*/ 462756 w 9590088"/>
              <a:gd name="connsiteY1" fmla="*/ 0 h 1851025"/>
              <a:gd name="connsiteX2" fmla="*/ 9590088 w 9590088"/>
              <a:gd name="connsiteY2" fmla="*/ 0 h 1851025"/>
              <a:gd name="connsiteX3" fmla="*/ 9584532 w 9590088"/>
              <a:gd name="connsiteY3" fmla="*/ 1851025 h 1851025"/>
              <a:gd name="connsiteX4" fmla="*/ 0 w 9590088"/>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0088" h="1851025">
                <a:moveTo>
                  <a:pt x="0" y="1851025"/>
                </a:moveTo>
                <a:lnTo>
                  <a:pt x="462756" y="0"/>
                </a:lnTo>
                <a:lnTo>
                  <a:pt x="9590088" y="0"/>
                </a:lnTo>
                <a:lnTo>
                  <a:pt x="9584532" y="1851025"/>
                </a:lnTo>
                <a:lnTo>
                  <a:pt x="0" y="1851025"/>
                </a:lnTo>
                <a:close/>
              </a:path>
            </a:pathLst>
          </a:custGeom>
          <a:solidFill>
            <a:schemeClr val="bg1"/>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pic>
        <p:nvPicPr>
          <p:cNvPr id="2" name="Picture 1">
            <a:extLst>
              <a:ext uri="{FF2B5EF4-FFF2-40B4-BE49-F238E27FC236}">
                <a16:creationId xmlns:a16="http://schemas.microsoft.com/office/drawing/2014/main" id="{5323E9E3-38F6-62FE-530D-CA5450556F03}"/>
              </a:ext>
            </a:extLst>
          </p:cNvPr>
          <p:cNvPicPr>
            <a:picLocks noChangeAspect="1"/>
          </p:cNvPicPr>
          <p:nvPr userDrawn="1"/>
        </p:nvPicPr>
        <p:blipFill>
          <a:blip r:embed="rId4"/>
          <a:srcRect/>
          <a:stretch/>
        </p:blipFill>
        <p:spPr>
          <a:xfrm>
            <a:off x="9863203" y="6096000"/>
            <a:ext cx="1490597" cy="457199"/>
          </a:xfrm>
          <a:prstGeom prst="rect">
            <a:avLst/>
          </a:prstGeom>
        </p:spPr>
      </p:pic>
    </p:spTree>
    <p:extLst>
      <p:ext uri="{BB962C8B-B14F-4D97-AF65-F5344CB8AC3E}">
        <p14:creationId xmlns:p14="http://schemas.microsoft.com/office/powerpoint/2010/main" val="3343537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4 - Dark Gray_Custom Phot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061449-2D5D-BEE0-9848-8F921DBD650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1" name="Picture Placeholder 10">
            <a:extLst>
              <a:ext uri="{FF2B5EF4-FFF2-40B4-BE49-F238E27FC236}">
                <a16:creationId xmlns:a16="http://schemas.microsoft.com/office/drawing/2014/main" id="{73CCDB1E-7356-0282-8E94-436775BC08AA}"/>
              </a:ext>
            </a:extLst>
          </p:cNvPr>
          <p:cNvSpPr>
            <a:spLocks noGrp="1"/>
          </p:cNvSpPr>
          <p:nvPr>
            <p:ph type="pic" sz="quarter" idx="16"/>
          </p:nvPr>
        </p:nvSpPr>
        <p:spPr>
          <a:xfrm>
            <a:off x="-1" y="0"/>
            <a:ext cx="9022615" cy="6868274"/>
          </a:xfrm>
          <a:custGeom>
            <a:avLst/>
            <a:gdLst>
              <a:gd name="connsiteX0" fmla="*/ 0 w 9233480"/>
              <a:gd name="connsiteY0" fmla="*/ 6858000 h 6858000"/>
              <a:gd name="connsiteX1" fmla="*/ 1714500 w 9233480"/>
              <a:gd name="connsiteY1" fmla="*/ 0 h 6858000"/>
              <a:gd name="connsiteX2" fmla="*/ 9233480 w 9233480"/>
              <a:gd name="connsiteY2" fmla="*/ 0 h 6858000"/>
              <a:gd name="connsiteX3" fmla="*/ 7518980 w 9233480"/>
              <a:gd name="connsiteY3" fmla="*/ 6858000 h 6858000"/>
              <a:gd name="connsiteX4" fmla="*/ 0 w 9233480"/>
              <a:gd name="connsiteY4" fmla="*/ 6858000 h 6858000"/>
              <a:gd name="connsiteX0" fmla="*/ 1284 w 9234764"/>
              <a:gd name="connsiteY0" fmla="*/ 6868274 h 6868274"/>
              <a:gd name="connsiteX1" fmla="*/ 0 w 9234764"/>
              <a:gd name="connsiteY1" fmla="*/ 0 h 6868274"/>
              <a:gd name="connsiteX2" fmla="*/ 9234764 w 9234764"/>
              <a:gd name="connsiteY2" fmla="*/ 10274 h 6868274"/>
              <a:gd name="connsiteX3" fmla="*/ 7520264 w 9234764"/>
              <a:gd name="connsiteY3" fmla="*/ 6868274 h 6868274"/>
              <a:gd name="connsiteX4" fmla="*/ 1284 w 9234764"/>
              <a:gd name="connsiteY4" fmla="*/ 6868274 h 6868274"/>
              <a:gd name="connsiteX0" fmla="*/ 1284 w 9245038"/>
              <a:gd name="connsiteY0" fmla="*/ 6868274 h 6868274"/>
              <a:gd name="connsiteX1" fmla="*/ 0 w 9245038"/>
              <a:gd name="connsiteY1" fmla="*/ 0 h 6868274"/>
              <a:gd name="connsiteX2" fmla="*/ 9245038 w 9245038"/>
              <a:gd name="connsiteY2" fmla="*/ 0 h 6868274"/>
              <a:gd name="connsiteX3" fmla="*/ 7520264 w 9245038"/>
              <a:gd name="connsiteY3" fmla="*/ 6868274 h 6868274"/>
              <a:gd name="connsiteX4" fmla="*/ 1284 w 9245038"/>
              <a:gd name="connsiteY4" fmla="*/ 6868274 h 6868274"/>
              <a:gd name="connsiteX0" fmla="*/ 1284 w 9133827"/>
              <a:gd name="connsiteY0" fmla="*/ 6868274 h 6868274"/>
              <a:gd name="connsiteX1" fmla="*/ 0 w 9133827"/>
              <a:gd name="connsiteY1" fmla="*/ 0 h 6868274"/>
              <a:gd name="connsiteX2" fmla="*/ 9133827 w 9133827"/>
              <a:gd name="connsiteY2" fmla="*/ 0 h 6868274"/>
              <a:gd name="connsiteX3" fmla="*/ 7520264 w 9133827"/>
              <a:gd name="connsiteY3" fmla="*/ 6868274 h 6868274"/>
              <a:gd name="connsiteX4" fmla="*/ 1284 w 9133827"/>
              <a:gd name="connsiteY4" fmla="*/ 6868274 h 6868274"/>
              <a:gd name="connsiteX0" fmla="*/ 1284 w 9047329"/>
              <a:gd name="connsiteY0" fmla="*/ 6868274 h 6868274"/>
              <a:gd name="connsiteX1" fmla="*/ 0 w 9047329"/>
              <a:gd name="connsiteY1" fmla="*/ 0 h 6868274"/>
              <a:gd name="connsiteX2" fmla="*/ 9047329 w 9047329"/>
              <a:gd name="connsiteY2" fmla="*/ 24714 h 6868274"/>
              <a:gd name="connsiteX3" fmla="*/ 7520264 w 9047329"/>
              <a:gd name="connsiteY3" fmla="*/ 6868274 h 6868274"/>
              <a:gd name="connsiteX4" fmla="*/ 1284 w 9047329"/>
              <a:gd name="connsiteY4" fmla="*/ 6868274 h 6868274"/>
              <a:gd name="connsiteX0" fmla="*/ 1284 w 9022615"/>
              <a:gd name="connsiteY0" fmla="*/ 6868274 h 6868274"/>
              <a:gd name="connsiteX1" fmla="*/ 0 w 9022615"/>
              <a:gd name="connsiteY1" fmla="*/ 0 h 6868274"/>
              <a:gd name="connsiteX2" fmla="*/ 9022615 w 9022615"/>
              <a:gd name="connsiteY2" fmla="*/ 12357 h 6868274"/>
              <a:gd name="connsiteX3" fmla="*/ 7520264 w 9022615"/>
              <a:gd name="connsiteY3" fmla="*/ 6868274 h 6868274"/>
              <a:gd name="connsiteX4" fmla="*/ 1284 w 9022615"/>
              <a:gd name="connsiteY4" fmla="*/ 6868274 h 68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2615" h="6868274">
                <a:moveTo>
                  <a:pt x="1284" y="6868274"/>
                </a:moveTo>
                <a:lnTo>
                  <a:pt x="0" y="0"/>
                </a:lnTo>
                <a:lnTo>
                  <a:pt x="9022615" y="12357"/>
                </a:lnTo>
                <a:lnTo>
                  <a:pt x="7520264" y="6868274"/>
                </a:lnTo>
                <a:lnTo>
                  <a:pt x="1284" y="6868274"/>
                </a:lnTo>
                <a:close/>
              </a:path>
            </a:pathLst>
          </a:custGeom>
          <a:blipFill>
            <a:blip r:embed="rId3" cstate="screen">
              <a:extLst>
                <a:ext uri="{28A0092B-C50C-407E-A947-70E740481C1C}">
                  <a14:useLocalDpi xmlns:a14="http://schemas.microsoft.com/office/drawing/2010/main"/>
                </a:ext>
              </a:extLst>
            </a:blip>
            <a:stretch>
              <a:fillRect l="-16022" r="-15986"/>
            </a:stretch>
          </a:blipFill>
        </p:spPr>
        <p:txBody>
          <a:bodyPr/>
          <a:lstStyle>
            <a:lvl1pPr marL="0" indent="0">
              <a:buNone/>
              <a:defRPr/>
            </a:lvl1pPr>
          </a:lstStyle>
          <a:p>
            <a:r>
              <a:rPr lang="en-US"/>
              <a:t>Click icon to add picture</a:t>
            </a: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4263242" y="4892634"/>
            <a:ext cx="7090557" cy="365166"/>
          </a:xfrm>
        </p:spPr>
        <p:txBody>
          <a:bodyPr lIns="45720" rIns="45720"/>
          <a:lstStyle>
            <a:lvl1pPr marL="0" indent="0" algn="r">
              <a:buNone/>
              <a:defRPr sz="2400"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4" name="Text Placeholder 13">
            <a:extLst>
              <a:ext uri="{FF2B5EF4-FFF2-40B4-BE49-F238E27FC236}">
                <a16:creationId xmlns:a16="http://schemas.microsoft.com/office/drawing/2014/main" id="{655425CF-F3FA-28B7-6C02-30D2E21D316C}"/>
              </a:ext>
            </a:extLst>
          </p:cNvPr>
          <p:cNvSpPr>
            <a:spLocks noGrp="1"/>
          </p:cNvSpPr>
          <p:nvPr>
            <p:ph type="body" sz="quarter" idx="17" hasCustomPrompt="1"/>
          </p:nvPr>
        </p:nvSpPr>
        <p:spPr>
          <a:xfrm>
            <a:off x="2601912" y="3733800"/>
            <a:ext cx="9590088" cy="1752600"/>
          </a:xfrm>
          <a:custGeom>
            <a:avLst/>
            <a:gdLst>
              <a:gd name="connsiteX0" fmla="*/ 0 w 10047288"/>
              <a:gd name="connsiteY0" fmla="*/ 1851025 h 1851025"/>
              <a:gd name="connsiteX1" fmla="*/ 462756 w 10047288"/>
              <a:gd name="connsiteY1" fmla="*/ 0 h 1851025"/>
              <a:gd name="connsiteX2" fmla="*/ 10047288 w 10047288"/>
              <a:gd name="connsiteY2" fmla="*/ 0 h 1851025"/>
              <a:gd name="connsiteX3" fmla="*/ 9584532 w 10047288"/>
              <a:gd name="connsiteY3" fmla="*/ 1851025 h 1851025"/>
              <a:gd name="connsiteX4" fmla="*/ 0 w 10047288"/>
              <a:gd name="connsiteY4" fmla="*/ 1851025 h 1851025"/>
              <a:gd name="connsiteX0" fmla="*/ 0 w 9590088"/>
              <a:gd name="connsiteY0" fmla="*/ 1851025 h 1851025"/>
              <a:gd name="connsiteX1" fmla="*/ 462756 w 9590088"/>
              <a:gd name="connsiteY1" fmla="*/ 0 h 1851025"/>
              <a:gd name="connsiteX2" fmla="*/ 9590088 w 9590088"/>
              <a:gd name="connsiteY2" fmla="*/ 0 h 1851025"/>
              <a:gd name="connsiteX3" fmla="*/ 9584532 w 9590088"/>
              <a:gd name="connsiteY3" fmla="*/ 1851025 h 1851025"/>
              <a:gd name="connsiteX4" fmla="*/ 0 w 9590088"/>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0088" h="1851025">
                <a:moveTo>
                  <a:pt x="0" y="1851025"/>
                </a:moveTo>
                <a:lnTo>
                  <a:pt x="462756" y="0"/>
                </a:lnTo>
                <a:lnTo>
                  <a:pt x="9590088" y="0"/>
                </a:lnTo>
                <a:lnTo>
                  <a:pt x="9584532" y="1851025"/>
                </a:lnTo>
                <a:lnTo>
                  <a:pt x="0" y="1851025"/>
                </a:lnTo>
                <a:close/>
              </a:path>
            </a:pathLst>
          </a:custGeom>
          <a:solidFill>
            <a:schemeClr val="bg1"/>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pic>
        <p:nvPicPr>
          <p:cNvPr id="2" name="Picture 1">
            <a:extLst>
              <a:ext uri="{FF2B5EF4-FFF2-40B4-BE49-F238E27FC236}">
                <a16:creationId xmlns:a16="http://schemas.microsoft.com/office/drawing/2014/main" id="{07BA9918-E728-7046-EBEB-B84CD723EE24}"/>
              </a:ext>
            </a:extLst>
          </p:cNvPr>
          <p:cNvPicPr>
            <a:picLocks noChangeAspect="1"/>
          </p:cNvPicPr>
          <p:nvPr userDrawn="1"/>
        </p:nvPicPr>
        <p:blipFill>
          <a:blip r:embed="rId4"/>
          <a:srcRect/>
          <a:stretch/>
        </p:blipFill>
        <p:spPr>
          <a:xfrm>
            <a:off x="9863204" y="6096000"/>
            <a:ext cx="1490594" cy="457199"/>
          </a:xfrm>
          <a:prstGeom prst="rect">
            <a:avLst/>
          </a:prstGeom>
        </p:spPr>
      </p:pic>
    </p:spTree>
    <p:extLst>
      <p:ext uri="{BB962C8B-B14F-4D97-AF65-F5344CB8AC3E}">
        <p14:creationId xmlns:p14="http://schemas.microsoft.com/office/powerpoint/2010/main" val="1662581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4 - Gold_Custom Photo">
    <p:spTree>
      <p:nvGrpSpPr>
        <p:cNvPr id="1" name=""/>
        <p:cNvGrpSpPr/>
        <p:nvPr/>
      </p:nvGrpSpPr>
      <p:grpSpPr>
        <a:xfrm>
          <a:off x="0" y="0"/>
          <a:ext cx="0" cy="0"/>
          <a:chOff x="0" y="0"/>
          <a:chExt cx="0" cy="0"/>
        </a:xfrm>
      </p:grpSpPr>
      <p:pic>
        <p:nvPicPr>
          <p:cNvPr id="4" name="Picture 3" descr="A tan and black striped background&#10;&#10;Description automatically generated with medium confidence">
            <a:extLst>
              <a:ext uri="{FF2B5EF4-FFF2-40B4-BE49-F238E27FC236}">
                <a16:creationId xmlns:a16="http://schemas.microsoft.com/office/drawing/2014/main" id="{DF061449-2D5D-BEE0-9848-8F921DBD650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Rectangle 1">
            <a:extLst>
              <a:ext uri="{FF2B5EF4-FFF2-40B4-BE49-F238E27FC236}">
                <a16:creationId xmlns:a16="http://schemas.microsoft.com/office/drawing/2014/main" id="{D9B0837F-9232-B43A-49AC-D5BCE37160D4}"/>
              </a:ext>
            </a:extLst>
          </p:cNvPr>
          <p:cNvSpPr/>
          <p:nvPr userDrawn="1"/>
        </p:nvSpPr>
        <p:spPr>
          <a:xfrm>
            <a:off x="7521765" y="5486400"/>
            <a:ext cx="4670233" cy="1371600"/>
          </a:xfrm>
          <a:custGeom>
            <a:avLst/>
            <a:gdLst>
              <a:gd name="connsiteX0" fmla="*/ 0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0 w 4648200"/>
              <a:gd name="connsiteY4" fmla="*/ 0 h 1371600"/>
              <a:gd name="connsiteX0" fmla="*/ 297456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297456 w 4648200"/>
              <a:gd name="connsiteY4" fmla="*/ 0 h 1371600"/>
              <a:gd name="connsiteX0" fmla="*/ 473726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473726 w 4648200"/>
              <a:gd name="connsiteY4" fmla="*/ 0 h 1371600"/>
              <a:gd name="connsiteX0" fmla="*/ 286439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286439 w 4648200"/>
              <a:gd name="connsiteY4" fmla="*/ 0 h 1371600"/>
              <a:gd name="connsiteX0" fmla="*/ 308472 w 4670233"/>
              <a:gd name="connsiteY0" fmla="*/ 0 h 1371600"/>
              <a:gd name="connsiteX1" fmla="*/ 4670233 w 4670233"/>
              <a:gd name="connsiteY1" fmla="*/ 0 h 1371600"/>
              <a:gd name="connsiteX2" fmla="*/ 4670233 w 4670233"/>
              <a:gd name="connsiteY2" fmla="*/ 1371600 h 1371600"/>
              <a:gd name="connsiteX3" fmla="*/ 0 w 4670233"/>
              <a:gd name="connsiteY3" fmla="*/ 1371600 h 1371600"/>
              <a:gd name="connsiteX4" fmla="*/ 308472 w 4670233"/>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233" h="1371600">
                <a:moveTo>
                  <a:pt x="308472" y="0"/>
                </a:moveTo>
                <a:lnTo>
                  <a:pt x="4670233" y="0"/>
                </a:lnTo>
                <a:lnTo>
                  <a:pt x="4670233" y="1371600"/>
                </a:lnTo>
                <a:lnTo>
                  <a:pt x="0" y="1371600"/>
                </a:lnTo>
                <a:lnTo>
                  <a:pt x="308472"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73CCDB1E-7356-0282-8E94-436775BC08AA}"/>
              </a:ext>
            </a:extLst>
          </p:cNvPr>
          <p:cNvSpPr>
            <a:spLocks noGrp="1"/>
          </p:cNvSpPr>
          <p:nvPr>
            <p:ph type="pic" sz="quarter" idx="16"/>
          </p:nvPr>
        </p:nvSpPr>
        <p:spPr>
          <a:xfrm>
            <a:off x="-1" y="0"/>
            <a:ext cx="9022615" cy="6868274"/>
          </a:xfrm>
          <a:custGeom>
            <a:avLst/>
            <a:gdLst>
              <a:gd name="connsiteX0" fmla="*/ 0 w 9233480"/>
              <a:gd name="connsiteY0" fmla="*/ 6858000 h 6858000"/>
              <a:gd name="connsiteX1" fmla="*/ 1714500 w 9233480"/>
              <a:gd name="connsiteY1" fmla="*/ 0 h 6858000"/>
              <a:gd name="connsiteX2" fmla="*/ 9233480 w 9233480"/>
              <a:gd name="connsiteY2" fmla="*/ 0 h 6858000"/>
              <a:gd name="connsiteX3" fmla="*/ 7518980 w 9233480"/>
              <a:gd name="connsiteY3" fmla="*/ 6858000 h 6858000"/>
              <a:gd name="connsiteX4" fmla="*/ 0 w 9233480"/>
              <a:gd name="connsiteY4" fmla="*/ 6858000 h 6858000"/>
              <a:gd name="connsiteX0" fmla="*/ 1284 w 9234764"/>
              <a:gd name="connsiteY0" fmla="*/ 6868274 h 6868274"/>
              <a:gd name="connsiteX1" fmla="*/ 0 w 9234764"/>
              <a:gd name="connsiteY1" fmla="*/ 0 h 6868274"/>
              <a:gd name="connsiteX2" fmla="*/ 9234764 w 9234764"/>
              <a:gd name="connsiteY2" fmla="*/ 10274 h 6868274"/>
              <a:gd name="connsiteX3" fmla="*/ 7520264 w 9234764"/>
              <a:gd name="connsiteY3" fmla="*/ 6868274 h 6868274"/>
              <a:gd name="connsiteX4" fmla="*/ 1284 w 9234764"/>
              <a:gd name="connsiteY4" fmla="*/ 6868274 h 6868274"/>
              <a:gd name="connsiteX0" fmla="*/ 1284 w 9245038"/>
              <a:gd name="connsiteY0" fmla="*/ 6868274 h 6868274"/>
              <a:gd name="connsiteX1" fmla="*/ 0 w 9245038"/>
              <a:gd name="connsiteY1" fmla="*/ 0 h 6868274"/>
              <a:gd name="connsiteX2" fmla="*/ 9245038 w 9245038"/>
              <a:gd name="connsiteY2" fmla="*/ 0 h 6868274"/>
              <a:gd name="connsiteX3" fmla="*/ 7520264 w 9245038"/>
              <a:gd name="connsiteY3" fmla="*/ 6868274 h 6868274"/>
              <a:gd name="connsiteX4" fmla="*/ 1284 w 9245038"/>
              <a:gd name="connsiteY4" fmla="*/ 6868274 h 6868274"/>
              <a:gd name="connsiteX0" fmla="*/ 1284 w 9133827"/>
              <a:gd name="connsiteY0" fmla="*/ 6868274 h 6868274"/>
              <a:gd name="connsiteX1" fmla="*/ 0 w 9133827"/>
              <a:gd name="connsiteY1" fmla="*/ 0 h 6868274"/>
              <a:gd name="connsiteX2" fmla="*/ 9133827 w 9133827"/>
              <a:gd name="connsiteY2" fmla="*/ 0 h 6868274"/>
              <a:gd name="connsiteX3" fmla="*/ 7520264 w 9133827"/>
              <a:gd name="connsiteY3" fmla="*/ 6868274 h 6868274"/>
              <a:gd name="connsiteX4" fmla="*/ 1284 w 9133827"/>
              <a:gd name="connsiteY4" fmla="*/ 6868274 h 6868274"/>
              <a:gd name="connsiteX0" fmla="*/ 1284 w 9047329"/>
              <a:gd name="connsiteY0" fmla="*/ 6868274 h 6868274"/>
              <a:gd name="connsiteX1" fmla="*/ 0 w 9047329"/>
              <a:gd name="connsiteY1" fmla="*/ 0 h 6868274"/>
              <a:gd name="connsiteX2" fmla="*/ 9047329 w 9047329"/>
              <a:gd name="connsiteY2" fmla="*/ 24714 h 6868274"/>
              <a:gd name="connsiteX3" fmla="*/ 7520264 w 9047329"/>
              <a:gd name="connsiteY3" fmla="*/ 6868274 h 6868274"/>
              <a:gd name="connsiteX4" fmla="*/ 1284 w 9047329"/>
              <a:gd name="connsiteY4" fmla="*/ 6868274 h 6868274"/>
              <a:gd name="connsiteX0" fmla="*/ 1284 w 9022615"/>
              <a:gd name="connsiteY0" fmla="*/ 6868274 h 6868274"/>
              <a:gd name="connsiteX1" fmla="*/ 0 w 9022615"/>
              <a:gd name="connsiteY1" fmla="*/ 0 h 6868274"/>
              <a:gd name="connsiteX2" fmla="*/ 9022615 w 9022615"/>
              <a:gd name="connsiteY2" fmla="*/ 12357 h 6868274"/>
              <a:gd name="connsiteX3" fmla="*/ 7520264 w 9022615"/>
              <a:gd name="connsiteY3" fmla="*/ 6868274 h 6868274"/>
              <a:gd name="connsiteX4" fmla="*/ 1284 w 9022615"/>
              <a:gd name="connsiteY4" fmla="*/ 6868274 h 68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2615" h="6868274">
                <a:moveTo>
                  <a:pt x="1284" y="6868274"/>
                </a:moveTo>
                <a:lnTo>
                  <a:pt x="0" y="0"/>
                </a:lnTo>
                <a:lnTo>
                  <a:pt x="9022615" y="12357"/>
                </a:lnTo>
                <a:lnTo>
                  <a:pt x="7520264" y="6868274"/>
                </a:lnTo>
                <a:lnTo>
                  <a:pt x="1284" y="6868274"/>
                </a:lnTo>
                <a:close/>
              </a:path>
            </a:pathLst>
          </a:custGeom>
          <a:blipFill>
            <a:blip r:embed="rId3" cstate="screen">
              <a:extLst>
                <a:ext uri="{28A0092B-C50C-407E-A947-70E740481C1C}">
                  <a14:useLocalDpi xmlns:a14="http://schemas.microsoft.com/office/drawing/2010/main"/>
                </a:ext>
              </a:extLst>
            </a:blip>
            <a:stretch>
              <a:fillRect l="-16022" r="-15986"/>
            </a:stretch>
          </a:blipFill>
        </p:spPr>
        <p:txBody>
          <a:bodyPr/>
          <a:lstStyle>
            <a:lvl1pPr marL="0" indent="0">
              <a:buNone/>
              <a:defRPr/>
            </a:lvl1pPr>
          </a:lstStyle>
          <a:p>
            <a:r>
              <a:rPr lang="en-US"/>
              <a:t>Click icon to add picture</a:t>
            </a: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4263242" y="4892634"/>
            <a:ext cx="7090557" cy="365166"/>
          </a:xfrm>
        </p:spPr>
        <p:txBody>
          <a:bodyPr lIns="45720" rIns="45720"/>
          <a:lstStyle>
            <a:lvl1pPr marL="0" indent="0" algn="r">
              <a:buNone/>
              <a:defRPr sz="2400"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4" name="Text Placeholder 13">
            <a:extLst>
              <a:ext uri="{FF2B5EF4-FFF2-40B4-BE49-F238E27FC236}">
                <a16:creationId xmlns:a16="http://schemas.microsoft.com/office/drawing/2014/main" id="{655425CF-F3FA-28B7-6C02-30D2E21D316C}"/>
              </a:ext>
            </a:extLst>
          </p:cNvPr>
          <p:cNvSpPr>
            <a:spLocks noGrp="1"/>
          </p:cNvSpPr>
          <p:nvPr>
            <p:ph type="body" sz="quarter" idx="17" hasCustomPrompt="1"/>
          </p:nvPr>
        </p:nvSpPr>
        <p:spPr>
          <a:xfrm>
            <a:off x="2601912" y="3733800"/>
            <a:ext cx="9590088" cy="1752600"/>
          </a:xfrm>
          <a:custGeom>
            <a:avLst/>
            <a:gdLst>
              <a:gd name="connsiteX0" fmla="*/ 0 w 10047288"/>
              <a:gd name="connsiteY0" fmla="*/ 1851025 h 1851025"/>
              <a:gd name="connsiteX1" fmla="*/ 462756 w 10047288"/>
              <a:gd name="connsiteY1" fmla="*/ 0 h 1851025"/>
              <a:gd name="connsiteX2" fmla="*/ 10047288 w 10047288"/>
              <a:gd name="connsiteY2" fmla="*/ 0 h 1851025"/>
              <a:gd name="connsiteX3" fmla="*/ 9584532 w 10047288"/>
              <a:gd name="connsiteY3" fmla="*/ 1851025 h 1851025"/>
              <a:gd name="connsiteX4" fmla="*/ 0 w 10047288"/>
              <a:gd name="connsiteY4" fmla="*/ 1851025 h 1851025"/>
              <a:gd name="connsiteX0" fmla="*/ 0 w 9590088"/>
              <a:gd name="connsiteY0" fmla="*/ 1851025 h 1851025"/>
              <a:gd name="connsiteX1" fmla="*/ 462756 w 9590088"/>
              <a:gd name="connsiteY1" fmla="*/ 0 h 1851025"/>
              <a:gd name="connsiteX2" fmla="*/ 9590088 w 9590088"/>
              <a:gd name="connsiteY2" fmla="*/ 0 h 1851025"/>
              <a:gd name="connsiteX3" fmla="*/ 9584532 w 9590088"/>
              <a:gd name="connsiteY3" fmla="*/ 1851025 h 1851025"/>
              <a:gd name="connsiteX4" fmla="*/ 0 w 9590088"/>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0088" h="1851025">
                <a:moveTo>
                  <a:pt x="0" y="1851025"/>
                </a:moveTo>
                <a:lnTo>
                  <a:pt x="462756" y="0"/>
                </a:lnTo>
                <a:lnTo>
                  <a:pt x="9590088" y="0"/>
                </a:lnTo>
                <a:lnTo>
                  <a:pt x="9584532" y="1851025"/>
                </a:lnTo>
                <a:lnTo>
                  <a:pt x="0" y="1851025"/>
                </a:lnTo>
                <a:close/>
              </a:path>
            </a:pathLst>
          </a:custGeom>
          <a:solidFill>
            <a:schemeClr val="bg1"/>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pic>
        <p:nvPicPr>
          <p:cNvPr id="2" name="Picture 1">
            <a:extLst>
              <a:ext uri="{FF2B5EF4-FFF2-40B4-BE49-F238E27FC236}">
                <a16:creationId xmlns:a16="http://schemas.microsoft.com/office/drawing/2014/main" id="{08FB27C1-D41A-9F7C-4D0A-5F1E6CC005B7}"/>
              </a:ext>
            </a:extLst>
          </p:cNvPr>
          <p:cNvPicPr>
            <a:picLocks noChangeAspect="1"/>
          </p:cNvPicPr>
          <p:nvPr userDrawn="1"/>
        </p:nvPicPr>
        <p:blipFill>
          <a:blip r:embed="rId4"/>
          <a:srcRect/>
          <a:stretch/>
        </p:blipFill>
        <p:spPr>
          <a:xfrm>
            <a:off x="9863203" y="6096000"/>
            <a:ext cx="1490597" cy="457199"/>
          </a:xfrm>
          <a:prstGeom prst="rect">
            <a:avLst/>
          </a:prstGeom>
        </p:spPr>
      </p:pic>
    </p:spTree>
    <p:extLst>
      <p:ext uri="{BB962C8B-B14F-4D97-AF65-F5344CB8AC3E}">
        <p14:creationId xmlns:p14="http://schemas.microsoft.com/office/powerpoint/2010/main" val="32141653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4 - Teal_Custom Phot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061449-2D5D-BEE0-9848-8F921DBD650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0"/>
            <a:ext cx="12192000" cy="6858000"/>
          </a:xfrm>
          <a:prstGeom prst="rect">
            <a:avLst/>
          </a:prstGeom>
        </p:spPr>
      </p:pic>
      <p:sp>
        <p:nvSpPr>
          <p:cNvPr id="2" name="Rectangle 1">
            <a:extLst>
              <a:ext uri="{FF2B5EF4-FFF2-40B4-BE49-F238E27FC236}">
                <a16:creationId xmlns:a16="http://schemas.microsoft.com/office/drawing/2014/main" id="{41A2CC5E-40B2-D609-898F-7739E36AEA9D}"/>
              </a:ext>
            </a:extLst>
          </p:cNvPr>
          <p:cNvSpPr/>
          <p:nvPr userDrawn="1"/>
        </p:nvSpPr>
        <p:spPr>
          <a:xfrm>
            <a:off x="7521765" y="5486400"/>
            <a:ext cx="4670233" cy="1371600"/>
          </a:xfrm>
          <a:custGeom>
            <a:avLst/>
            <a:gdLst>
              <a:gd name="connsiteX0" fmla="*/ 0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0 w 4648200"/>
              <a:gd name="connsiteY4" fmla="*/ 0 h 1371600"/>
              <a:gd name="connsiteX0" fmla="*/ 297456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297456 w 4648200"/>
              <a:gd name="connsiteY4" fmla="*/ 0 h 1371600"/>
              <a:gd name="connsiteX0" fmla="*/ 473726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473726 w 4648200"/>
              <a:gd name="connsiteY4" fmla="*/ 0 h 1371600"/>
              <a:gd name="connsiteX0" fmla="*/ 286439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286439 w 4648200"/>
              <a:gd name="connsiteY4" fmla="*/ 0 h 1371600"/>
              <a:gd name="connsiteX0" fmla="*/ 308472 w 4670233"/>
              <a:gd name="connsiteY0" fmla="*/ 0 h 1371600"/>
              <a:gd name="connsiteX1" fmla="*/ 4670233 w 4670233"/>
              <a:gd name="connsiteY1" fmla="*/ 0 h 1371600"/>
              <a:gd name="connsiteX2" fmla="*/ 4670233 w 4670233"/>
              <a:gd name="connsiteY2" fmla="*/ 1371600 h 1371600"/>
              <a:gd name="connsiteX3" fmla="*/ 0 w 4670233"/>
              <a:gd name="connsiteY3" fmla="*/ 1371600 h 1371600"/>
              <a:gd name="connsiteX4" fmla="*/ 308472 w 4670233"/>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233" h="1371600">
                <a:moveTo>
                  <a:pt x="308472" y="0"/>
                </a:moveTo>
                <a:lnTo>
                  <a:pt x="4670233" y="0"/>
                </a:lnTo>
                <a:lnTo>
                  <a:pt x="4670233" y="1371600"/>
                </a:lnTo>
                <a:lnTo>
                  <a:pt x="0" y="1371600"/>
                </a:lnTo>
                <a:lnTo>
                  <a:pt x="308472"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73CCDB1E-7356-0282-8E94-436775BC08AA}"/>
              </a:ext>
            </a:extLst>
          </p:cNvPr>
          <p:cNvSpPr>
            <a:spLocks noGrp="1"/>
          </p:cNvSpPr>
          <p:nvPr>
            <p:ph type="pic" sz="quarter" idx="16"/>
          </p:nvPr>
        </p:nvSpPr>
        <p:spPr>
          <a:xfrm>
            <a:off x="-1" y="0"/>
            <a:ext cx="9022615" cy="6868274"/>
          </a:xfrm>
          <a:custGeom>
            <a:avLst/>
            <a:gdLst>
              <a:gd name="connsiteX0" fmla="*/ 0 w 9233480"/>
              <a:gd name="connsiteY0" fmla="*/ 6858000 h 6858000"/>
              <a:gd name="connsiteX1" fmla="*/ 1714500 w 9233480"/>
              <a:gd name="connsiteY1" fmla="*/ 0 h 6858000"/>
              <a:gd name="connsiteX2" fmla="*/ 9233480 w 9233480"/>
              <a:gd name="connsiteY2" fmla="*/ 0 h 6858000"/>
              <a:gd name="connsiteX3" fmla="*/ 7518980 w 9233480"/>
              <a:gd name="connsiteY3" fmla="*/ 6858000 h 6858000"/>
              <a:gd name="connsiteX4" fmla="*/ 0 w 9233480"/>
              <a:gd name="connsiteY4" fmla="*/ 6858000 h 6858000"/>
              <a:gd name="connsiteX0" fmla="*/ 1284 w 9234764"/>
              <a:gd name="connsiteY0" fmla="*/ 6868274 h 6868274"/>
              <a:gd name="connsiteX1" fmla="*/ 0 w 9234764"/>
              <a:gd name="connsiteY1" fmla="*/ 0 h 6868274"/>
              <a:gd name="connsiteX2" fmla="*/ 9234764 w 9234764"/>
              <a:gd name="connsiteY2" fmla="*/ 10274 h 6868274"/>
              <a:gd name="connsiteX3" fmla="*/ 7520264 w 9234764"/>
              <a:gd name="connsiteY3" fmla="*/ 6868274 h 6868274"/>
              <a:gd name="connsiteX4" fmla="*/ 1284 w 9234764"/>
              <a:gd name="connsiteY4" fmla="*/ 6868274 h 6868274"/>
              <a:gd name="connsiteX0" fmla="*/ 1284 w 9245038"/>
              <a:gd name="connsiteY0" fmla="*/ 6868274 h 6868274"/>
              <a:gd name="connsiteX1" fmla="*/ 0 w 9245038"/>
              <a:gd name="connsiteY1" fmla="*/ 0 h 6868274"/>
              <a:gd name="connsiteX2" fmla="*/ 9245038 w 9245038"/>
              <a:gd name="connsiteY2" fmla="*/ 0 h 6868274"/>
              <a:gd name="connsiteX3" fmla="*/ 7520264 w 9245038"/>
              <a:gd name="connsiteY3" fmla="*/ 6868274 h 6868274"/>
              <a:gd name="connsiteX4" fmla="*/ 1284 w 9245038"/>
              <a:gd name="connsiteY4" fmla="*/ 6868274 h 6868274"/>
              <a:gd name="connsiteX0" fmla="*/ 1284 w 9133827"/>
              <a:gd name="connsiteY0" fmla="*/ 6868274 h 6868274"/>
              <a:gd name="connsiteX1" fmla="*/ 0 w 9133827"/>
              <a:gd name="connsiteY1" fmla="*/ 0 h 6868274"/>
              <a:gd name="connsiteX2" fmla="*/ 9133827 w 9133827"/>
              <a:gd name="connsiteY2" fmla="*/ 0 h 6868274"/>
              <a:gd name="connsiteX3" fmla="*/ 7520264 w 9133827"/>
              <a:gd name="connsiteY3" fmla="*/ 6868274 h 6868274"/>
              <a:gd name="connsiteX4" fmla="*/ 1284 w 9133827"/>
              <a:gd name="connsiteY4" fmla="*/ 6868274 h 6868274"/>
              <a:gd name="connsiteX0" fmla="*/ 1284 w 9047329"/>
              <a:gd name="connsiteY0" fmla="*/ 6868274 h 6868274"/>
              <a:gd name="connsiteX1" fmla="*/ 0 w 9047329"/>
              <a:gd name="connsiteY1" fmla="*/ 0 h 6868274"/>
              <a:gd name="connsiteX2" fmla="*/ 9047329 w 9047329"/>
              <a:gd name="connsiteY2" fmla="*/ 24714 h 6868274"/>
              <a:gd name="connsiteX3" fmla="*/ 7520264 w 9047329"/>
              <a:gd name="connsiteY3" fmla="*/ 6868274 h 6868274"/>
              <a:gd name="connsiteX4" fmla="*/ 1284 w 9047329"/>
              <a:gd name="connsiteY4" fmla="*/ 6868274 h 6868274"/>
              <a:gd name="connsiteX0" fmla="*/ 1284 w 9022615"/>
              <a:gd name="connsiteY0" fmla="*/ 6868274 h 6868274"/>
              <a:gd name="connsiteX1" fmla="*/ 0 w 9022615"/>
              <a:gd name="connsiteY1" fmla="*/ 0 h 6868274"/>
              <a:gd name="connsiteX2" fmla="*/ 9022615 w 9022615"/>
              <a:gd name="connsiteY2" fmla="*/ 12357 h 6868274"/>
              <a:gd name="connsiteX3" fmla="*/ 7520264 w 9022615"/>
              <a:gd name="connsiteY3" fmla="*/ 6868274 h 6868274"/>
              <a:gd name="connsiteX4" fmla="*/ 1284 w 9022615"/>
              <a:gd name="connsiteY4" fmla="*/ 6868274 h 68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2615" h="6868274">
                <a:moveTo>
                  <a:pt x="1284" y="6868274"/>
                </a:moveTo>
                <a:lnTo>
                  <a:pt x="0" y="0"/>
                </a:lnTo>
                <a:lnTo>
                  <a:pt x="9022615" y="12357"/>
                </a:lnTo>
                <a:lnTo>
                  <a:pt x="7520264" y="6868274"/>
                </a:lnTo>
                <a:lnTo>
                  <a:pt x="1284" y="6868274"/>
                </a:lnTo>
                <a:close/>
              </a:path>
            </a:pathLst>
          </a:custGeom>
          <a:blipFill>
            <a:blip r:embed="rId3" cstate="screen">
              <a:extLst>
                <a:ext uri="{28A0092B-C50C-407E-A947-70E740481C1C}">
                  <a14:useLocalDpi xmlns:a14="http://schemas.microsoft.com/office/drawing/2010/main"/>
                </a:ext>
              </a:extLst>
            </a:blip>
            <a:stretch>
              <a:fillRect l="-16022" r="-15986"/>
            </a:stretch>
          </a:blipFill>
        </p:spPr>
        <p:txBody>
          <a:bodyPr/>
          <a:lstStyle>
            <a:lvl1pPr marL="0" indent="0">
              <a:buNone/>
              <a:defRPr/>
            </a:lvl1pPr>
          </a:lstStyle>
          <a:p>
            <a:r>
              <a:rPr lang="en-US"/>
              <a:t>Click icon to add picture</a:t>
            </a: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4263242" y="4892634"/>
            <a:ext cx="7090557" cy="365166"/>
          </a:xfrm>
        </p:spPr>
        <p:txBody>
          <a:bodyPr lIns="45720" rIns="45720"/>
          <a:lstStyle>
            <a:lvl1pPr marL="0" indent="0" algn="r">
              <a:buNone/>
              <a:defRPr sz="2400"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4" name="Text Placeholder 13">
            <a:extLst>
              <a:ext uri="{FF2B5EF4-FFF2-40B4-BE49-F238E27FC236}">
                <a16:creationId xmlns:a16="http://schemas.microsoft.com/office/drawing/2014/main" id="{655425CF-F3FA-28B7-6C02-30D2E21D316C}"/>
              </a:ext>
            </a:extLst>
          </p:cNvPr>
          <p:cNvSpPr>
            <a:spLocks noGrp="1"/>
          </p:cNvSpPr>
          <p:nvPr>
            <p:ph type="body" sz="quarter" idx="17" hasCustomPrompt="1"/>
          </p:nvPr>
        </p:nvSpPr>
        <p:spPr>
          <a:xfrm>
            <a:off x="2601912" y="3733800"/>
            <a:ext cx="9590088" cy="1752600"/>
          </a:xfrm>
          <a:custGeom>
            <a:avLst/>
            <a:gdLst>
              <a:gd name="connsiteX0" fmla="*/ 0 w 10047288"/>
              <a:gd name="connsiteY0" fmla="*/ 1851025 h 1851025"/>
              <a:gd name="connsiteX1" fmla="*/ 462756 w 10047288"/>
              <a:gd name="connsiteY1" fmla="*/ 0 h 1851025"/>
              <a:gd name="connsiteX2" fmla="*/ 10047288 w 10047288"/>
              <a:gd name="connsiteY2" fmla="*/ 0 h 1851025"/>
              <a:gd name="connsiteX3" fmla="*/ 9584532 w 10047288"/>
              <a:gd name="connsiteY3" fmla="*/ 1851025 h 1851025"/>
              <a:gd name="connsiteX4" fmla="*/ 0 w 10047288"/>
              <a:gd name="connsiteY4" fmla="*/ 1851025 h 1851025"/>
              <a:gd name="connsiteX0" fmla="*/ 0 w 9590088"/>
              <a:gd name="connsiteY0" fmla="*/ 1851025 h 1851025"/>
              <a:gd name="connsiteX1" fmla="*/ 462756 w 9590088"/>
              <a:gd name="connsiteY1" fmla="*/ 0 h 1851025"/>
              <a:gd name="connsiteX2" fmla="*/ 9590088 w 9590088"/>
              <a:gd name="connsiteY2" fmla="*/ 0 h 1851025"/>
              <a:gd name="connsiteX3" fmla="*/ 9584532 w 9590088"/>
              <a:gd name="connsiteY3" fmla="*/ 1851025 h 1851025"/>
              <a:gd name="connsiteX4" fmla="*/ 0 w 9590088"/>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0088" h="1851025">
                <a:moveTo>
                  <a:pt x="0" y="1851025"/>
                </a:moveTo>
                <a:lnTo>
                  <a:pt x="462756" y="0"/>
                </a:lnTo>
                <a:lnTo>
                  <a:pt x="9590088" y="0"/>
                </a:lnTo>
                <a:lnTo>
                  <a:pt x="9584532" y="1851025"/>
                </a:lnTo>
                <a:lnTo>
                  <a:pt x="0" y="1851025"/>
                </a:lnTo>
                <a:close/>
              </a:path>
            </a:pathLst>
          </a:custGeom>
          <a:solidFill>
            <a:schemeClr val="bg1"/>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pic>
        <p:nvPicPr>
          <p:cNvPr id="7" name="Picture 6">
            <a:extLst>
              <a:ext uri="{FF2B5EF4-FFF2-40B4-BE49-F238E27FC236}">
                <a16:creationId xmlns:a16="http://schemas.microsoft.com/office/drawing/2014/main" id="{13426B61-3B40-2FDB-79EE-869F10FC2C2A}"/>
              </a:ext>
            </a:extLst>
          </p:cNvPr>
          <p:cNvPicPr>
            <a:picLocks noChangeAspect="1"/>
          </p:cNvPicPr>
          <p:nvPr userDrawn="1"/>
        </p:nvPicPr>
        <p:blipFill>
          <a:blip r:embed="rId4"/>
          <a:srcRect/>
          <a:stretch/>
        </p:blipFill>
        <p:spPr>
          <a:xfrm>
            <a:off x="9863203" y="6096000"/>
            <a:ext cx="1490597" cy="457199"/>
          </a:xfrm>
          <a:prstGeom prst="rect">
            <a:avLst/>
          </a:prstGeom>
        </p:spPr>
      </p:pic>
    </p:spTree>
    <p:extLst>
      <p:ext uri="{BB962C8B-B14F-4D97-AF65-F5344CB8AC3E}">
        <p14:creationId xmlns:p14="http://schemas.microsoft.com/office/powerpoint/2010/main" val="30492161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Slide 5 - Teal Minimal">
    <p:spTree>
      <p:nvGrpSpPr>
        <p:cNvPr id="1" name=""/>
        <p:cNvGrpSpPr/>
        <p:nvPr/>
      </p:nvGrpSpPr>
      <p:grpSpPr>
        <a:xfrm>
          <a:off x="0" y="0"/>
          <a:ext cx="0" cy="0"/>
          <a:chOff x="0" y="0"/>
          <a:chExt cx="0" cy="0"/>
        </a:xfrm>
      </p:grpSpPr>
      <p:sp>
        <p:nvSpPr>
          <p:cNvPr id="8" name="Rectangle 22">
            <a:extLst>
              <a:ext uri="{FF2B5EF4-FFF2-40B4-BE49-F238E27FC236}">
                <a16:creationId xmlns:a16="http://schemas.microsoft.com/office/drawing/2014/main" id="{3C5AE800-2588-AD92-1E60-F497F60A0CAD}"/>
              </a:ext>
            </a:extLst>
          </p:cNvPr>
          <p:cNvSpPr>
            <a:spLocks/>
          </p:cNvSpPr>
          <p:nvPr userDrawn="1"/>
        </p:nvSpPr>
        <p:spPr>
          <a:xfrm flipV="1">
            <a:off x="9766939" y="-1"/>
            <a:ext cx="2425061" cy="188436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 name="connsiteX0" fmla="*/ 0 w 2278163"/>
              <a:gd name="connsiteY0" fmla="*/ 0 h 10649530"/>
              <a:gd name="connsiteX1" fmla="*/ 2278163 w 2278163"/>
              <a:gd name="connsiteY1" fmla="*/ 10649531 h 10649530"/>
              <a:gd name="connsiteX2" fmla="*/ 2278163 w 2278163"/>
              <a:gd name="connsiteY2" fmla="*/ 6834972 h 10649530"/>
              <a:gd name="connsiteX3" fmla="*/ 1710832 w 2278163"/>
              <a:gd name="connsiteY3" fmla="*/ 6801621 h 10649530"/>
              <a:gd name="connsiteX4" fmla="*/ 0 w 2278163"/>
              <a:gd name="connsiteY4" fmla="*/ 0 h 10649530"/>
              <a:gd name="connsiteX0" fmla="*/ 0 w 1889057"/>
              <a:gd name="connsiteY0" fmla="*/ 3837583 h 3847909"/>
              <a:gd name="connsiteX1" fmla="*/ 1889057 w 1889057"/>
              <a:gd name="connsiteY1" fmla="*/ 3847910 h 3847909"/>
              <a:gd name="connsiteX2" fmla="*/ 1889057 w 1889057"/>
              <a:gd name="connsiteY2" fmla="*/ 33351 h 3847909"/>
              <a:gd name="connsiteX3" fmla="*/ 1321726 w 1889057"/>
              <a:gd name="connsiteY3" fmla="*/ 0 h 3847909"/>
              <a:gd name="connsiteX4" fmla="*/ 0 w 1889057"/>
              <a:gd name="connsiteY4" fmla="*/ 3837583 h 3847909"/>
              <a:gd name="connsiteX0" fmla="*/ 0 w 1889057"/>
              <a:gd name="connsiteY0" fmla="*/ 3857733 h 3868059"/>
              <a:gd name="connsiteX1" fmla="*/ 1889057 w 1889057"/>
              <a:gd name="connsiteY1" fmla="*/ 3868060 h 3868059"/>
              <a:gd name="connsiteX2" fmla="*/ 1889057 w 1889057"/>
              <a:gd name="connsiteY2" fmla="*/ 53501 h 3868059"/>
              <a:gd name="connsiteX3" fmla="*/ 1490098 w 1889057"/>
              <a:gd name="connsiteY3" fmla="*/ 0 h 3868059"/>
              <a:gd name="connsiteX4" fmla="*/ 0 w 1889057"/>
              <a:gd name="connsiteY4" fmla="*/ 3857733 h 3868059"/>
              <a:gd name="connsiteX0" fmla="*/ 0 w 1129796"/>
              <a:gd name="connsiteY0" fmla="*/ 2658808 h 3868059"/>
              <a:gd name="connsiteX1" fmla="*/ 1129796 w 1129796"/>
              <a:gd name="connsiteY1" fmla="*/ 3868060 h 3868059"/>
              <a:gd name="connsiteX2" fmla="*/ 1129796 w 1129796"/>
              <a:gd name="connsiteY2" fmla="*/ 53501 h 3868059"/>
              <a:gd name="connsiteX3" fmla="*/ 730837 w 1129796"/>
              <a:gd name="connsiteY3" fmla="*/ 0 h 3868059"/>
              <a:gd name="connsiteX4" fmla="*/ 0 w 1129796"/>
              <a:gd name="connsiteY4" fmla="*/ 2658808 h 3868059"/>
              <a:gd name="connsiteX0" fmla="*/ 63369 w 398959"/>
              <a:gd name="connsiteY0" fmla="*/ 2769633 h 3868059"/>
              <a:gd name="connsiteX1" fmla="*/ 398959 w 398959"/>
              <a:gd name="connsiteY1" fmla="*/ 3868060 h 3868059"/>
              <a:gd name="connsiteX2" fmla="*/ 398959 w 398959"/>
              <a:gd name="connsiteY2" fmla="*/ 53501 h 3868059"/>
              <a:gd name="connsiteX3" fmla="*/ 0 w 398959"/>
              <a:gd name="connsiteY3" fmla="*/ 0 h 3868059"/>
              <a:gd name="connsiteX4" fmla="*/ 63369 w 398959"/>
              <a:gd name="connsiteY4" fmla="*/ 2769633 h 3868059"/>
              <a:gd name="connsiteX0" fmla="*/ 0 w 2136849"/>
              <a:gd name="connsiteY0" fmla="*/ 3384208 h 3868059"/>
              <a:gd name="connsiteX1" fmla="*/ 2136849 w 2136849"/>
              <a:gd name="connsiteY1" fmla="*/ 3868060 h 3868059"/>
              <a:gd name="connsiteX2" fmla="*/ 2136849 w 2136849"/>
              <a:gd name="connsiteY2" fmla="*/ 53501 h 3868059"/>
              <a:gd name="connsiteX3" fmla="*/ 1737890 w 2136849"/>
              <a:gd name="connsiteY3" fmla="*/ 0 h 3868059"/>
              <a:gd name="connsiteX4" fmla="*/ 0 w 2136849"/>
              <a:gd name="connsiteY4" fmla="*/ 3384208 h 3868059"/>
              <a:gd name="connsiteX0" fmla="*/ 0 w 2136849"/>
              <a:gd name="connsiteY0" fmla="*/ 3384208 h 3384208"/>
              <a:gd name="connsiteX1" fmla="*/ 2133672 w 2136849"/>
              <a:gd name="connsiteY1" fmla="*/ 3313934 h 3384208"/>
              <a:gd name="connsiteX2" fmla="*/ 2136849 w 2136849"/>
              <a:gd name="connsiteY2" fmla="*/ 53501 h 3384208"/>
              <a:gd name="connsiteX3" fmla="*/ 1737890 w 2136849"/>
              <a:gd name="connsiteY3" fmla="*/ 0 h 3384208"/>
              <a:gd name="connsiteX4" fmla="*/ 0 w 2136849"/>
              <a:gd name="connsiteY4" fmla="*/ 3384208 h 3384208"/>
              <a:gd name="connsiteX0" fmla="*/ 0 w 2136849"/>
              <a:gd name="connsiteY0" fmla="*/ 3384208 h 3384459"/>
              <a:gd name="connsiteX1" fmla="*/ 2133672 w 2136849"/>
              <a:gd name="connsiteY1" fmla="*/ 3384459 h 3384459"/>
              <a:gd name="connsiteX2" fmla="*/ 2136849 w 2136849"/>
              <a:gd name="connsiteY2" fmla="*/ 53501 h 3384459"/>
              <a:gd name="connsiteX3" fmla="*/ 1737890 w 2136849"/>
              <a:gd name="connsiteY3" fmla="*/ 0 h 3384459"/>
              <a:gd name="connsiteX4" fmla="*/ 0 w 2136849"/>
              <a:gd name="connsiteY4" fmla="*/ 3384208 h 3384459"/>
              <a:gd name="connsiteX0" fmla="*/ 0 w 1127276"/>
              <a:gd name="connsiteY0" fmla="*/ 2683823 h 3384459"/>
              <a:gd name="connsiteX1" fmla="*/ 1124099 w 1127276"/>
              <a:gd name="connsiteY1" fmla="*/ 3384459 h 3384459"/>
              <a:gd name="connsiteX2" fmla="*/ 1127276 w 1127276"/>
              <a:gd name="connsiteY2" fmla="*/ 53501 h 3384459"/>
              <a:gd name="connsiteX3" fmla="*/ 728317 w 1127276"/>
              <a:gd name="connsiteY3" fmla="*/ 0 h 3384459"/>
              <a:gd name="connsiteX4" fmla="*/ 0 w 1127276"/>
              <a:gd name="connsiteY4" fmla="*/ 2683823 h 3384459"/>
              <a:gd name="connsiteX0" fmla="*/ 0 w 1432251"/>
              <a:gd name="connsiteY0" fmla="*/ 3317504 h 3384459"/>
              <a:gd name="connsiteX1" fmla="*/ 1429074 w 1432251"/>
              <a:gd name="connsiteY1" fmla="*/ 3384459 h 3384459"/>
              <a:gd name="connsiteX2" fmla="*/ 1432251 w 1432251"/>
              <a:gd name="connsiteY2" fmla="*/ 53501 h 3384459"/>
              <a:gd name="connsiteX3" fmla="*/ 1033292 w 1432251"/>
              <a:gd name="connsiteY3" fmla="*/ 0 h 3384459"/>
              <a:gd name="connsiteX4" fmla="*/ 0 w 1432251"/>
              <a:gd name="connsiteY4" fmla="*/ 3317504 h 3384459"/>
              <a:gd name="connsiteX0" fmla="*/ 0 w 1432251"/>
              <a:gd name="connsiteY0" fmla="*/ 3450910 h 3517865"/>
              <a:gd name="connsiteX1" fmla="*/ 1429074 w 1432251"/>
              <a:gd name="connsiteY1" fmla="*/ 3517865 h 3517865"/>
              <a:gd name="connsiteX2" fmla="*/ 1432251 w 1432251"/>
              <a:gd name="connsiteY2" fmla="*/ 186907 h 3517865"/>
              <a:gd name="connsiteX3" fmla="*/ 1054324 w 1432251"/>
              <a:gd name="connsiteY3" fmla="*/ 0 h 3517865"/>
              <a:gd name="connsiteX4" fmla="*/ 0 w 1432251"/>
              <a:gd name="connsiteY4" fmla="*/ 3450910 h 3517865"/>
              <a:gd name="connsiteX0" fmla="*/ 0 w 1432251"/>
              <a:gd name="connsiteY0" fmla="*/ 3751075 h 3818030"/>
              <a:gd name="connsiteX1" fmla="*/ 1429074 w 1432251"/>
              <a:gd name="connsiteY1" fmla="*/ 3818030 h 3818030"/>
              <a:gd name="connsiteX2" fmla="*/ 1432251 w 1432251"/>
              <a:gd name="connsiteY2" fmla="*/ 487072 h 3818030"/>
              <a:gd name="connsiteX3" fmla="*/ 938644 w 1432251"/>
              <a:gd name="connsiteY3" fmla="*/ 0 h 3818030"/>
              <a:gd name="connsiteX4" fmla="*/ 0 w 1432251"/>
              <a:gd name="connsiteY4" fmla="*/ 3751075 h 3818030"/>
              <a:gd name="connsiteX0" fmla="*/ 0 w 1432251"/>
              <a:gd name="connsiteY0" fmla="*/ 3264003 h 3330958"/>
              <a:gd name="connsiteX1" fmla="*/ 1429074 w 1432251"/>
              <a:gd name="connsiteY1" fmla="*/ 3330958 h 3330958"/>
              <a:gd name="connsiteX2" fmla="*/ 1432251 w 1432251"/>
              <a:gd name="connsiteY2" fmla="*/ 0 h 3330958"/>
              <a:gd name="connsiteX3" fmla="*/ 970193 w 1432251"/>
              <a:gd name="connsiteY3" fmla="*/ 146612 h 3330958"/>
              <a:gd name="connsiteX4" fmla="*/ 0 w 1432251"/>
              <a:gd name="connsiteY4" fmla="*/ 3264003 h 3330958"/>
              <a:gd name="connsiteX0" fmla="*/ 0 w 1432251"/>
              <a:gd name="connsiteY0" fmla="*/ 3450906 h 3517861"/>
              <a:gd name="connsiteX1" fmla="*/ 1429074 w 1432251"/>
              <a:gd name="connsiteY1" fmla="*/ 3517861 h 3517861"/>
              <a:gd name="connsiteX2" fmla="*/ 1432251 w 1432251"/>
              <a:gd name="connsiteY2" fmla="*/ 186903 h 3517861"/>
              <a:gd name="connsiteX3" fmla="*/ 1022775 w 1432251"/>
              <a:gd name="connsiteY3" fmla="*/ 0 h 3517861"/>
              <a:gd name="connsiteX4" fmla="*/ 0 w 1432251"/>
              <a:gd name="connsiteY4" fmla="*/ 3450906 h 3517861"/>
              <a:gd name="connsiteX0" fmla="*/ 0 w 1432251"/>
              <a:gd name="connsiteY0" fmla="*/ 3530817 h 3597772"/>
              <a:gd name="connsiteX1" fmla="*/ 1429074 w 1432251"/>
              <a:gd name="connsiteY1" fmla="*/ 3597772 h 3597772"/>
              <a:gd name="connsiteX2" fmla="*/ 1432251 w 1432251"/>
              <a:gd name="connsiteY2" fmla="*/ 0 h 3597772"/>
              <a:gd name="connsiteX3" fmla="*/ 1022775 w 1432251"/>
              <a:gd name="connsiteY3" fmla="*/ 79911 h 3597772"/>
              <a:gd name="connsiteX4" fmla="*/ 0 w 1432251"/>
              <a:gd name="connsiteY4" fmla="*/ 3530817 h 3597772"/>
              <a:gd name="connsiteX0" fmla="*/ 0 w 1435428"/>
              <a:gd name="connsiteY0" fmla="*/ 3530817 h 3537322"/>
              <a:gd name="connsiteX1" fmla="*/ 1435428 w 1435428"/>
              <a:gd name="connsiteY1" fmla="*/ 3537322 h 3537322"/>
              <a:gd name="connsiteX2" fmla="*/ 1432251 w 1435428"/>
              <a:gd name="connsiteY2" fmla="*/ 0 h 3537322"/>
              <a:gd name="connsiteX3" fmla="*/ 1022775 w 1435428"/>
              <a:gd name="connsiteY3" fmla="*/ 79911 h 3537322"/>
              <a:gd name="connsiteX4" fmla="*/ 0 w 1435428"/>
              <a:gd name="connsiteY4" fmla="*/ 3530817 h 3537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5428" h="3537322">
                <a:moveTo>
                  <a:pt x="0" y="3530817"/>
                </a:moveTo>
                <a:lnTo>
                  <a:pt x="1435428" y="3537322"/>
                </a:lnTo>
                <a:lnTo>
                  <a:pt x="1432251" y="0"/>
                </a:lnTo>
                <a:lnTo>
                  <a:pt x="1022775" y="79911"/>
                </a:lnTo>
                <a:lnTo>
                  <a:pt x="0" y="353081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838200" y="3602038"/>
            <a:ext cx="9372599" cy="1884362"/>
          </a:xfrm>
        </p:spPr>
        <p:txBody>
          <a:bodyPr lIns="45720" rIns="45720">
            <a:normAutofit/>
          </a:bodyPr>
          <a:lstStyle>
            <a:lvl1pPr marL="0" indent="0" algn="l">
              <a:buNone/>
              <a:defRPr sz="3200"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32 PT HELVETICA NEUE BOLD CONDENSED IN ALL-CAPS</a:t>
            </a:r>
          </a:p>
        </p:txBody>
      </p:sp>
      <p:sp>
        <p:nvSpPr>
          <p:cNvPr id="18" name="Text Placeholder 13">
            <a:extLst>
              <a:ext uri="{FF2B5EF4-FFF2-40B4-BE49-F238E27FC236}">
                <a16:creationId xmlns:a16="http://schemas.microsoft.com/office/drawing/2014/main" id="{29052DDF-7D31-4F2B-81F5-561CBF5EF4B2}"/>
              </a:ext>
            </a:extLst>
          </p:cNvPr>
          <p:cNvSpPr>
            <a:spLocks noGrp="1"/>
          </p:cNvSpPr>
          <p:nvPr>
            <p:ph type="body" sz="quarter" idx="17" hasCustomPrompt="1"/>
          </p:nvPr>
        </p:nvSpPr>
        <p:spPr>
          <a:xfrm>
            <a:off x="762000" y="358979"/>
            <a:ext cx="9448799" cy="3070021"/>
          </a:xfrm>
          <a:custGeom>
            <a:avLst/>
            <a:gdLst>
              <a:gd name="connsiteX0" fmla="*/ 0 w 9590088"/>
              <a:gd name="connsiteY0" fmla="*/ 1851025 h 1851025"/>
              <a:gd name="connsiteX1" fmla="*/ 462756 w 9590088"/>
              <a:gd name="connsiteY1" fmla="*/ 0 h 1851025"/>
              <a:gd name="connsiteX2" fmla="*/ 9590088 w 9590088"/>
              <a:gd name="connsiteY2" fmla="*/ 0 h 1851025"/>
              <a:gd name="connsiteX3" fmla="*/ 9127332 w 9590088"/>
              <a:gd name="connsiteY3" fmla="*/ 1851025 h 1851025"/>
              <a:gd name="connsiteX4" fmla="*/ 0 w 9590088"/>
              <a:gd name="connsiteY4" fmla="*/ 1851025 h 1851025"/>
              <a:gd name="connsiteX0" fmla="*/ 0 w 9127332"/>
              <a:gd name="connsiteY0" fmla="*/ 1851025 h 1851025"/>
              <a:gd name="connsiteX1" fmla="*/ 462756 w 9127332"/>
              <a:gd name="connsiteY1" fmla="*/ 0 h 1851025"/>
              <a:gd name="connsiteX2" fmla="*/ 9067573 w 9127332"/>
              <a:gd name="connsiteY2" fmla="*/ 10886 h 1851025"/>
              <a:gd name="connsiteX3" fmla="*/ 9127332 w 9127332"/>
              <a:gd name="connsiteY3" fmla="*/ 1851025 h 1851025"/>
              <a:gd name="connsiteX4" fmla="*/ 0 w 9127332"/>
              <a:gd name="connsiteY4" fmla="*/ 1851025 h 1851025"/>
              <a:gd name="connsiteX0" fmla="*/ 0 w 9067573"/>
              <a:gd name="connsiteY0" fmla="*/ 1851025 h 1851025"/>
              <a:gd name="connsiteX1" fmla="*/ 462756 w 9067573"/>
              <a:gd name="connsiteY1" fmla="*/ 0 h 1851025"/>
              <a:gd name="connsiteX2" fmla="*/ 9067573 w 9067573"/>
              <a:gd name="connsiteY2" fmla="*/ 10886 h 1851025"/>
              <a:gd name="connsiteX3" fmla="*/ 9062017 w 9067573"/>
              <a:gd name="connsiteY3" fmla="*/ 1851025 h 1851025"/>
              <a:gd name="connsiteX4" fmla="*/ 0 w 9067573"/>
              <a:gd name="connsiteY4" fmla="*/ 1851025 h 1851025"/>
              <a:gd name="connsiteX0" fmla="*/ 4604 w 9072177"/>
              <a:gd name="connsiteY0" fmla="*/ 1851025 h 1851025"/>
              <a:gd name="connsiteX1" fmla="*/ 0 w 9072177"/>
              <a:gd name="connsiteY1" fmla="*/ 0 h 1851025"/>
              <a:gd name="connsiteX2" fmla="*/ 9072177 w 9072177"/>
              <a:gd name="connsiteY2" fmla="*/ 10886 h 1851025"/>
              <a:gd name="connsiteX3" fmla="*/ 9066621 w 9072177"/>
              <a:gd name="connsiteY3" fmla="*/ 1851025 h 1851025"/>
              <a:gd name="connsiteX4" fmla="*/ 4604 w 9072177"/>
              <a:gd name="connsiteY4" fmla="*/ 1851025 h 1851025"/>
              <a:gd name="connsiteX0" fmla="*/ 184 w 9067757"/>
              <a:gd name="connsiteY0" fmla="*/ 1861185 h 1861185"/>
              <a:gd name="connsiteX1" fmla="*/ 5740 w 9067757"/>
              <a:gd name="connsiteY1" fmla="*/ 0 h 1861185"/>
              <a:gd name="connsiteX2" fmla="*/ 9067757 w 9067757"/>
              <a:gd name="connsiteY2" fmla="*/ 21046 h 1861185"/>
              <a:gd name="connsiteX3" fmla="*/ 9062201 w 9067757"/>
              <a:gd name="connsiteY3" fmla="*/ 1861185 h 1861185"/>
              <a:gd name="connsiteX4" fmla="*/ 184 w 9067757"/>
              <a:gd name="connsiteY4" fmla="*/ 1861185 h 1861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7757" h="1861185">
                <a:moveTo>
                  <a:pt x="184" y="1861185"/>
                </a:moveTo>
                <a:cubicBezTo>
                  <a:pt x="-1351" y="1244177"/>
                  <a:pt x="7275" y="617008"/>
                  <a:pt x="5740" y="0"/>
                </a:cubicBezTo>
                <a:lnTo>
                  <a:pt x="9067757" y="21046"/>
                </a:lnTo>
                <a:lnTo>
                  <a:pt x="9062201" y="1861185"/>
                </a:lnTo>
                <a:lnTo>
                  <a:pt x="184" y="1861185"/>
                </a:lnTo>
                <a:close/>
              </a:path>
            </a:pathLst>
          </a:custGeom>
          <a:noFill/>
        </p:spPr>
        <p:txBody>
          <a:bodyPr rIns="914400" anchor="b" anchorCtr="0">
            <a:normAutofit/>
          </a:bodyPr>
          <a:lstStyle>
            <a:lvl1pPr marL="0" indent="0" algn="l">
              <a:buNone/>
              <a:defRPr sz="54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54 PT HELVETICA NEUE BOLD CONDENSED ITALIC </a:t>
            </a:r>
            <a:br>
              <a:rPr lang="en-US" dirty="0"/>
            </a:br>
            <a:r>
              <a:rPr lang="en-US" dirty="0"/>
              <a:t>IN ALL-CAPS</a:t>
            </a:r>
          </a:p>
        </p:txBody>
      </p:sp>
      <p:sp>
        <p:nvSpPr>
          <p:cNvPr id="4" name="Rectangle 22">
            <a:extLst>
              <a:ext uri="{FF2B5EF4-FFF2-40B4-BE49-F238E27FC236}">
                <a16:creationId xmlns:a16="http://schemas.microsoft.com/office/drawing/2014/main" id="{7F3515DE-FF95-3A47-8F9A-52CBE5CBE3A0}"/>
              </a:ext>
            </a:extLst>
          </p:cNvPr>
          <p:cNvSpPr>
            <a:spLocks/>
          </p:cNvSpPr>
          <p:nvPr userDrawn="1"/>
        </p:nvSpPr>
        <p:spPr>
          <a:xfrm rot="10800000" flipH="1">
            <a:off x="9783175" y="0"/>
            <a:ext cx="2408825" cy="6864524"/>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2408825"/>
              <a:gd name="connsiteY0" fmla="*/ 0 h 6864524"/>
              <a:gd name="connsiteX1" fmla="*/ 2408825 w 2408825"/>
              <a:gd name="connsiteY1" fmla="*/ 6524 h 6864524"/>
              <a:gd name="connsiteX2" fmla="*/ 2408825 w 2408825"/>
              <a:gd name="connsiteY2" fmla="*/ 6864524 h 6864524"/>
              <a:gd name="connsiteX3" fmla="*/ 1891604 w 2408825"/>
              <a:gd name="connsiteY3" fmla="*/ 6864524 h 6864524"/>
              <a:gd name="connsiteX4" fmla="*/ 0 w 2408825"/>
              <a:gd name="connsiteY4" fmla="*/ 0 h 6864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8825" h="6864524">
                <a:moveTo>
                  <a:pt x="0" y="0"/>
                </a:moveTo>
                <a:lnTo>
                  <a:pt x="2408825" y="6524"/>
                </a:lnTo>
                <a:lnTo>
                  <a:pt x="2408825" y="6864524"/>
                </a:lnTo>
                <a:lnTo>
                  <a:pt x="1891604" y="6864524"/>
                </a:lnTo>
                <a:lnTo>
                  <a:pt x="0" y="0"/>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Footer Placeholder 1">
            <a:extLst>
              <a:ext uri="{FF2B5EF4-FFF2-40B4-BE49-F238E27FC236}">
                <a16:creationId xmlns:a16="http://schemas.microsoft.com/office/drawing/2014/main" id="{FA0181D0-C57E-9C73-7B0B-7FC8CFB1681B}"/>
              </a:ext>
            </a:extLst>
          </p:cNvPr>
          <p:cNvSpPr>
            <a:spLocks noGrp="1"/>
          </p:cNvSpPr>
          <p:nvPr>
            <p:ph type="ftr" sz="quarter" idx="18"/>
          </p:nvPr>
        </p:nvSpPr>
        <p:spPr>
          <a:xfrm>
            <a:off x="838200" y="6108191"/>
            <a:ext cx="4114800" cy="457200"/>
          </a:xfrm>
        </p:spPr>
        <p:txBody>
          <a:bodyPr/>
          <a:lstStyle>
            <a:lvl1pPr algn="l">
              <a:defRPr/>
            </a:lvl1pPr>
          </a:lstStyle>
          <a:p>
            <a:r>
              <a:rPr lang="en-US" dirty="0"/>
              <a:t>Budget &amp; Fiscal Planning</a:t>
            </a:r>
          </a:p>
        </p:txBody>
      </p:sp>
      <p:sp>
        <p:nvSpPr>
          <p:cNvPr id="6" name="Slide Number Placeholder 5">
            <a:extLst>
              <a:ext uri="{FF2B5EF4-FFF2-40B4-BE49-F238E27FC236}">
                <a16:creationId xmlns:a16="http://schemas.microsoft.com/office/drawing/2014/main" id="{3DC4093F-0A08-D53C-9860-F75E6FA1BBDD}"/>
              </a:ext>
            </a:extLst>
          </p:cNvPr>
          <p:cNvSpPr>
            <a:spLocks noGrp="1"/>
          </p:cNvSpPr>
          <p:nvPr>
            <p:ph type="sldNum" sz="quarter" idx="19"/>
          </p:nvPr>
        </p:nvSpPr>
        <p:spPr/>
        <p:txBody>
          <a:bodyPr/>
          <a:lstStyle/>
          <a:p>
            <a:fld id="{2EF5B720-A4A1-FD49-AF98-E194DCD54D67}" type="slidenum">
              <a:rPr lang="en-US" smtClean="0"/>
              <a:pPr/>
              <a:t>‹#›</a:t>
            </a:fld>
            <a:endParaRPr lang="en-US" dirty="0"/>
          </a:p>
        </p:txBody>
      </p:sp>
      <p:pic>
        <p:nvPicPr>
          <p:cNvPr id="7" name="Picture 6" descr="A picture containing icon&#10;&#10;Description automatically generated">
            <a:extLst>
              <a:ext uri="{FF2B5EF4-FFF2-40B4-BE49-F238E27FC236}">
                <a16:creationId xmlns:a16="http://schemas.microsoft.com/office/drawing/2014/main" id="{4E11D685-A964-951D-8626-04D3F1EEF18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037958"/>
            <a:ext cx="1496291" cy="457200"/>
          </a:xfrm>
          <a:prstGeom prst="rect">
            <a:avLst/>
          </a:prstGeom>
        </p:spPr>
      </p:pic>
    </p:spTree>
    <p:extLst>
      <p:ext uri="{BB962C8B-B14F-4D97-AF65-F5344CB8AC3E}">
        <p14:creationId xmlns:p14="http://schemas.microsoft.com/office/powerpoint/2010/main" val="8751724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5 - Gold Minimal">
    <p:spTree>
      <p:nvGrpSpPr>
        <p:cNvPr id="1" name=""/>
        <p:cNvGrpSpPr/>
        <p:nvPr/>
      </p:nvGrpSpPr>
      <p:grpSpPr>
        <a:xfrm>
          <a:off x="0" y="0"/>
          <a:ext cx="0" cy="0"/>
          <a:chOff x="0" y="0"/>
          <a:chExt cx="0" cy="0"/>
        </a:xfrm>
      </p:grpSpPr>
      <p:sp>
        <p:nvSpPr>
          <p:cNvPr id="2" name="Rectangle 22">
            <a:extLst>
              <a:ext uri="{FF2B5EF4-FFF2-40B4-BE49-F238E27FC236}">
                <a16:creationId xmlns:a16="http://schemas.microsoft.com/office/drawing/2014/main" id="{B6852F7C-98BC-B46E-192D-2D2F109126AA}"/>
              </a:ext>
            </a:extLst>
          </p:cNvPr>
          <p:cNvSpPr>
            <a:spLocks/>
          </p:cNvSpPr>
          <p:nvPr userDrawn="1"/>
        </p:nvSpPr>
        <p:spPr>
          <a:xfrm flipV="1">
            <a:off x="9766939" y="-1"/>
            <a:ext cx="2425061" cy="188436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 name="connsiteX0" fmla="*/ 0 w 2278163"/>
              <a:gd name="connsiteY0" fmla="*/ 0 h 10649530"/>
              <a:gd name="connsiteX1" fmla="*/ 2278163 w 2278163"/>
              <a:gd name="connsiteY1" fmla="*/ 10649531 h 10649530"/>
              <a:gd name="connsiteX2" fmla="*/ 2278163 w 2278163"/>
              <a:gd name="connsiteY2" fmla="*/ 6834972 h 10649530"/>
              <a:gd name="connsiteX3" fmla="*/ 1710832 w 2278163"/>
              <a:gd name="connsiteY3" fmla="*/ 6801621 h 10649530"/>
              <a:gd name="connsiteX4" fmla="*/ 0 w 2278163"/>
              <a:gd name="connsiteY4" fmla="*/ 0 h 10649530"/>
              <a:gd name="connsiteX0" fmla="*/ 0 w 1889057"/>
              <a:gd name="connsiteY0" fmla="*/ 3837583 h 3847909"/>
              <a:gd name="connsiteX1" fmla="*/ 1889057 w 1889057"/>
              <a:gd name="connsiteY1" fmla="*/ 3847910 h 3847909"/>
              <a:gd name="connsiteX2" fmla="*/ 1889057 w 1889057"/>
              <a:gd name="connsiteY2" fmla="*/ 33351 h 3847909"/>
              <a:gd name="connsiteX3" fmla="*/ 1321726 w 1889057"/>
              <a:gd name="connsiteY3" fmla="*/ 0 h 3847909"/>
              <a:gd name="connsiteX4" fmla="*/ 0 w 1889057"/>
              <a:gd name="connsiteY4" fmla="*/ 3837583 h 3847909"/>
              <a:gd name="connsiteX0" fmla="*/ 0 w 1889057"/>
              <a:gd name="connsiteY0" fmla="*/ 3857733 h 3868059"/>
              <a:gd name="connsiteX1" fmla="*/ 1889057 w 1889057"/>
              <a:gd name="connsiteY1" fmla="*/ 3868060 h 3868059"/>
              <a:gd name="connsiteX2" fmla="*/ 1889057 w 1889057"/>
              <a:gd name="connsiteY2" fmla="*/ 53501 h 3868059"/>
              <a:gd name="connsiteX3" fmla="*/ 1490098 w 1889057"/>
              <a:gd name="connsiteY3" fmla="*/ 0 h 3868059"/>
              <a:gd name="connsiteX4" fmla="*/ 0 w 1889057"/>
              <a:gd name="connsiteY4" fmla="*/ 3857733 h 3868059"/>
              <a:gd name="connsiteX0" fmla="*/ 0 w 1129796"/>
              <a:gd name="connsiteY0" fmla="*/ 2658808 h 3868059"/>
              <a:gd name="connsiteX1" fmla="*/ 1129796 w 1129796"/>
              <a:gd name="connsiteY1" fmla="*/ 3868060 h 3868059"/>
              <a:gd name="connsiteX2" fmla="*/ 1129796 w 1129796"/>
              <a:gd name="connsiteY2" fmla="*/ 53501 h 3868059"/>
              <a:gd name="connsiteX3" fmla="*/ 730837 w 1129796"/>
              <a:gd name="connsiteY3" fmla="*/ 0 h 3868059"/>
              <a:gd name="connsiteX4" fmla="*/ 0 w 1129796"/>
              <a:gd name="connsiteY4" fmla="*/ 2658808 h 3868059"/>
              <a:gd name="connsiteX0" fmla="*/ 63369 w 398959"/>
              <a:gd name="connsiteY0" fmla="*/ 2769633 h 3868059"/>
              <a:gd name="connsiteX1" fmla="*/ 398959 w 398959"/>
              <a:gd name="connsiteY1" fmla="*/ 3868060 h 3868059"/>
              <a:gd name="connsiteX2" fmla="*/ 398959 w 398959"/>
              <a:gd name="connsiteY2" fmla="*/ 53501 h 3868059"/>
              <a:gd name="connsiteX3" fmla="*/ 0 w 398959"/>
              <a:gd name="connsiteY3" fmla="*/ 0 h 3868059"/>
              <a:gd name="connsiteX4" fmla="*/ 63369 w 398959"/>
              <a:gd name="connsiteY4" fmla="*/ 2769633 h 3868059"/>
              <a:gd name="connsiteX0" fmla="*/ 0 w 2136849"/>
              <a:gd name="connsiteY0" fmla="*/ 3384208 h 3868059"/>
              <a:gd name="connsiteX1" fmla="*/ 2136849 w 2136849"/>
              <a:gd name="connsiteY1" fmla="*/ 3868060 h 3868059"/>
              <a:gd name="connsiteX2" fmla="*/ 2136849 w 2136849"/>
              <a:gd name="connsiteY2" fmla="*/ 53501 h 3868059"/>
              <a:gd name="connsiteX3" fmla="*/ 1737890 w 2136849"/>
              <a:gd name="connsiteY3" fmla="*/ 0 h 3868059"/>
              <a:gd name="connsiteX4" fmla="*/ 0 w 2136849"/>
              <a:gd name="connsiteY4" fmla="*/ 3384208 h 3868059"/>
              <a:gd name="connsiteX0" fmla="*/ 0 w 2136849"/>
              <a:gd name="connsiteY0" fmla="*/ 3384208 h 3384208"/>
              <a:gd name="connsiteX1" fmla="*/ 2133672 w 2136849"/>
              <a:gd name="connsiteY1" fmla="*/ 3313934 h 3384208"/>
              <a:gd name="connsiteX2" fmla="*/ 2136849 w 2136849"/>
              <a:gd name="connsiteY2" fmla="*/ 53501 h 3384208"/>
              <a:gd name="connsiteX3" fmla="*/ 1737890 w 2136849"/>
              <a:gd name="connsiteY3" fmla="*/ 0 h 3384208"/>
              <a:gd name="connsiteX4" fmla="*/ 0 w 2136849"/>
              <a:gd name="connsiteY4" fmla="*/ 3384208 h 3384208"/>
              <a:gd name="connsiteX0" fmla="*/ 0 w 2136849"/>
              <a:gd name="connsiteY0" fmla="*/ 3384208 h 3384459"/>
              <a:gd name="connsiteX1" fmla="*/ 2133672 w 2136849"/>
              <a:gd name="connsiteY1" fmla="*/ 3384459 h 3384459"/>
              <a:gd name="connsiteX2" fmla="*/ 2136849 w 2136849"/>
              <a:gd name="connsiteY2" fmla="*/ 53501 h 3384459"/>
              <a:gd name="connsiteX3" fmla="*/ 1737890 w 2136849"/>
              <a:gd name="connsiteY3" fmla="*/ 0 h 3384459"/>
              <a:gd name="connsiteX4" fmla="*/ 0 w 2136849"/>
              <a:gd name="connsiteY4" fmla="*/ 3384208 h 3384459"/>
              <a:gd name="connsiteX0" fmla="*/ 0 w 1127276"/>
              <a:gd name="connsiteY0" fmla="*/ 2683823 h 3384459"/>
              <a:gd name="connsiteX1" fmla="*/ 1124099 w 1127276"/>
              <a:gd name="connsiteY1" fmla="*/ 3384459 h 3384459"/>
              <a:gd name="connsiteX2" fmla="*/ 1127276 w 1127276"/>
              <a:gd name="connsiteY2" fmla="*/ 53501 h 3384459"/>
              <a:gd name="connsiteX3" fmla="*/ 728317 w 1127276"/>
              <a:gd name="connsiteY3" fmla="*/ 0 h 3384459"/>
              <a:gd name="connsiteX4" fmla="*/ 0 w 1127276"/>
              <a:gd name="connsiteY4" fmla="*/ 2683823 h 3384459"/>
              <a:gd name="connsiteX0" fmla="*/ 0 w 1432251"/>
              <a:gd name="connsiteY0" fmla="*/ 3317504 h 3384459"/>
              <a:gd name="connsiteX1" fmla="*/ 1429074 w 1432251"/>
              <a:gd name="connsiteY1" fmla="*/ 3384459 h 3384459"/>
              <a:gd name="connsiteX2" fmla="*/ 1432251 w 1432251"/>
              <a:gd name="connsiteY2" fmla="*/ 53501 h 3384459"/>
              <a:gd name="connsiteX3" fmla="*/ 1033292 w 1432251"/>
              <a:gd name="connsiteY3" fmla="*/ 0 h 3384459"/>
              <a:gd name="connsiteX4" fmla="*/ 0 w 1432251"/>
              <a:gd name="connsiteY4" fmla="*/ 3317504 h 3384459"/>
              <a:gd name="connsiteX0" fmla="*/ 0 w 1432251"/>
              <a:gd name="connsiteY0" fmla="*/ 3450910 h 3517865"/>
              <a:gd name="connsiteX1" fmla="*/ 1429074 w 1432251"/>
              <a:gd name="connsiteY1" fmla="*/ 3517865 h 3517865"/>
              <a:gd name="connsiteX2" fmla="*/ 1432251 w 1432251"/>
              <a:gd name="connsiteY2" fmla="*/ 186907 h 3517865"/>
              <a:gd name="connsiteX3" fmla="*/ 1054324 w 1432251"/>
              <a:gd name="connsiteY3" fmla="*/ 0 h 3517865"/>
              <a:gd name="connsiteX4" fmla="*/ 0 w 1432251"/>
              <a:gd name="connsiteY4" fmla="*/ 3450910 h 3517865"/>
              <a:gd name="connsiteX0" fmla="*/ 0 w 1432251"/>
              <a:gd name="connsiteY0" fmla="*/ 3751075 h 3818030"/>
              <a:gd name="connsiteX1" fmla="*/ 1429074 w 1432251"/>
              <a:gd name="connsiteY1" fmla="*/ 3818030 h 3818030"/>
              <a:gd name="connsiteX2" fmla="*/ 1432251 w 1432251"/>
              <a:gd name="connsiteY2" fmla="*/ 487072 h 3818030"/>
              <a:gd name="connsiteX3" fmla="*/ 938644 w 1432251"/>
              <a:gd name="connsiteY3" fmla="*/ 0 h 3818030"/>
              <a:gd name="connsiteX4" fmla="*/ 0 w 1432251"/>
              <a:gd name="connsiteY4" fmla="*/ 3751075 h 3818030"/>
              <a:gd name="connsiteX0" fmla="*/ 0 w 1432251"/>
              <a:gd name="connsiteY0" fmla="*/ 3264003 h 3330958"/>
              <a:gd name="connsiteX1" fmla="*/ 1429074 w 1432251"/>
              <a:gd name="connsiteY1" fmla="*/ 3330958 h 3330958"/>
              <a:gd name="connsiteX2" fmla="*/ 1432251 w 1432251"/>
              <a:gd name="connsiteY2" fmla="*/ 0 h 3330958"/>
              <a:gd name="connsiteX3" fmla="*/ 970193 w 1432251"/>
              <a:gd name="connsiteY3" fmla="*/ 146612 h 3330958"/>
              <a:gd name="connsiteX4" fmla="*/ 0 w 1432251"/>
              <a:gd name="connsiteY4" fmla="*/ 3264003 h 3330958"/>
              <a:gd name="connsiteX0" fmla="*/ 0 w 1432251"/>
              <a:gd name="connsiteY0" fmla="*/ 3450906 h 3517861"/>
              <a:gd name="connsiteX1" fmla="*/ 1429074 w 1432251"/>
              <a:gd name="connsiteY1" fmla="*/ 3517861 h 3517861"/>
              <a:gd name="connsiteX2" fmla="*/ 1432251 w 1432251"/>
              <a:gd name="connsiteY2" fmla="*/ 186903 h 3517861"/>
              <a:gd name="connsiteX3" fmla="*/ 1022775 w 1432251"/>
              <a:gd name="connsiteY3" fmla="*/ 0 h 3517861"/>
              <a:gd name="connsiteX4" fmla="*/ 0 w 1432251"/>
              <a:gd name="connsiteY4" fmla="*/ 3450906 h 3517861"/>
              <a:gd name="connsiteX0" fmla="*/ 0 w 1432251"/>
              <a:gd name="connsiteY0" fmla="*/ 3530817 h 3597772"/>
              <a:gd name="connsiteX1" fmla="*/ 1429074 w 1432251"/>
              <a:gd name="connsiteY1" fmla="*/ 3597772 h 3597772"/>
              <a:gd name="connsiteX2" fmla="*/ 1432251 w 1432251"/>
              <a:gd name="connsiteY2" fmla="*/ 0 h 3597772"/>
              <a:gd name="connsiteX3" fmla="*/ 1022775 w 1432251"/>
              <a:gd name="connsiteY3" fmla="*/ 79911 h 3597772"/>
              <a:gd name="connsiteX4" fmla="*/ 0 w 1432251"/>
              <a:gd name="connsiteY4" fmla="*/ 3530817 h 3597772"/>
              <a:gd name="connsiteX0" fmla="*/ 0 w 1435428"/>
              <a:gd name="connsiteY0" fmla="*/ 3530817 h 3537322"/>
              <a:gd name="connsiteX1" fmla="*/ 1435428 w 1435428"/>
              <a:gd name="connsiteY1" fmla="*/ 3537322 h 3537322"/>
              <a:gd name="connsiteX2" fmla="*/ 1432251 w 1435428"/>
              <a:gd name="connsiteY2" fmla="*/ 0 h 3537322"/>
              <a:gd name="connsiteX3" fmla="*/ 1022775 w 1435428"/>
              <a:gd name="connsiteY3" fmla="*/ 79911 h 3537322"/>
              <a:gd name="connsiteX4" fmla="*/ 0 w 1435428"/>
              <a:gd name="connsiteY4" fmla="*/ 3530817 h 3537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5428" h="3537322">
                <a:moveTo>
                  <a:pt x="0" y="3530817"/>
                </a:moveTo>
                <a:lnTo>
                  <a:pt x="1435428" y="3537322"/>
                </a:lnTo>
                <a:lnTo>
                  <a:pt x="1432251" y="0"/>
                </a:lnTo>
                <a:lnTo>
                  <a:pt x="1022775" y="79911"/>
                </a:lnTo>
                <a:lnTo>
                  <a:pt x="0" y="3530817"/>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838200" y="3602038"/>
            <a:ext cx="9372599" cy="1884362"/>
          </a:xfrm>
        </p:spPr>
        <p:txBody>
          <a:bodyPr lIns="45720" rIns="45720">
            <a:normAutofit/>
          </a:bodyPr>
          <a:lstStyle>
            <a:lvl1pPr marL="0" indent="0" algn="l">
              <a:buNone/>
              <a:defRPr sz="3200"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32 PT HELVETICA NEUE BOLD CONDENSED IN ALL-CAPS</a:t>
            </a:r>
          </a:p>
        </p:txBody>
      </p:sp>
      <p:sp>
        <p:nvSpPr>
          <p:cNvPr id="18" name="Text Placeholder 13">
            <a:extLst>
              <a:ext uri="{FF2B5EF4-FFF2-40B4-BE49-F238E27FC236}">
                <a16:creationId xmlns:a16="http://schemas.microsoft.com/office/drawing/2014/main" id="{29052DDF-7D31-4F2B-81F5-561CBF5EF4B2}"/>
              </a:ext>
            </a:extLst>
          </p:cNvPr>
          <p:cNvSpPr>
            <a:spLocks noGrp="1"/>
          </p:cNvSpPr>
          <p:nvPr>
            <p:ph type="body" sz="quarter" idx="17" hasCustomPrompt="1"/>
          </p:nvPr>
        </p:nvSpPr>
        <p:spPr>
          <a:xfrm>
            <a:off x="762000" y="358979"/>
            <a:ext cx="9448799" cy="3070021"/>
          </a:xfrm>
          <a:prstGeom prst="rect">
            <a:avLst/>
          </a:prstGeom>
          <a:noFill/>
        </p:spPr>
        <p:txBody>
          <a:bodyPr rIns="914400" anchor="b" anchorCtr="0">
            <a:normAutofit/>
          </a:bodyPr>
          <a:lstStyle>
            <a:lvl1pPr marL="0" indent="0" algn="l">
              <a:buNone/>
              <a:defRPr sz="54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54 PT HELVETICA NEUE BOLD CONDENSED ITALIC </a:t>
            </a:r>
            <a:br>
              <a:rPr lang="en-US" dirty="0"/>
            </a:br>
            <a:r>
              <a:rPr lang="en-US" dirty="0"/>
              <a:t>IN ALL-CAPS</a:t>
            </a:r>
          </a:p>
        </p:txBody>
      </p:sp>
      <p:sp>
        <p:nvSpPr>
          <p:cNvPr id="4" name="Rectangle 22">
            <a:extLst>
              <a:ext uri="{FF2B5EF4-FFF2-40B4-BE49-F238E27FC236}">
                <a16:creationId xmlns:a16="http://schemas.microsoft.com/office/drawing/2014/main" id="{7F3515DE-FF95-3A47-8F9A-52CBE5CBE3A0}"/>
              </a:ext>
            </a:extLst>
          </p:cNvPr>
          <p:cNvSpPr>
            <a:spLocks/>
          </p:cNvSpPr>
          <p:nvPr userDrawn="1"/>
        </p:nvSpPr>
        <p:spPr>
          <a:xfrm rot="10800000" flipH="1">
            <a:off x="9779639" y="0"/>
            <a:ext cx="2402078" cy="6858174"/>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2402476"/>
              <a:gd name="connsiteY0" fmla="*/ 0 h 6858174"/>
              <a:gd name="connsiteX1" fmla="*/ 2402476 w 2402476"/>
              <a:gd name="connsiteY1" fmla="*/ 174 h 6858174"/>
              <a:gd name="connsiteX2" fmla="*/ 2402476 w 2402476"/>
              <a:gd name="connsiteY2" fmla="*/ 6858174 h 6858174"/>
              <a:gd name="connsiteX3" fmla="*/ 1885255 w 2402476"/>
              <a:gd name="connsiteY3" fmla="*/ 6858174 h 6858174"/>
              <a:gd name="connsiteX4" fmla="*/ 0 w 2402476"/>
              <a:gd name="connsiteY4" fmla="*/ 0 h 6858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2476" h="6858174">
                <a:moveTo>
                  <a:pt x="0" y="0"/>
                </a:moveTo>
                <a:lnTo>
                  <a:pt x="2402476" y="174"/>
                </a:lnTo>
                <a:lnTo>
                  <a:pt x="2402476" y="6858174"/>
                </a:lnTo>
                <a:lnTo>
                  <a:pt x="1885255" y="6858174"/>
                </a:lnTo>
                <a:lnTo>
                  <a:pt x="0" y="0"/>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6" name="Footer Placeholder 5">
            <a:extLst>
              <a:ext uri="{FF2B5EF4-FFF2-40B4-BE49-F238E27FC236}">
                <a16:creationId xmlns:a16="http://schemas.microsoft.com/office/drawing/2014/main" id="{2438B8C7-F44E-2F32-00B6-A60380B2CB41}"/>
              </a:ext>
            </a:extLst>
          </p:cNvPr>
          <p:cNvSpPr>
            <a:spLocks noGrp="1"/>
          </p:cNvSpPr>
          <p:nvPr>
            <p:ph type="ftr" sz="quarter" idx="18"/>
          </p:nvPr>
        </p:nvSpPr>
        <p:spPr>
          <a:xfrm>
            <a:off x="838200" y="6108191"/>
            <a:ext cx="4114800" cy="457200"/>
          </a:xfrm>
        </p:spPr>
        <p:txBody>
          <a:bodyPr/>
          <a:lstStyle>
            <a:lvl1pPr algn="l">
              <a:defRPr/>
            </a:lvl1pPr>
          </a:lstStyle>
          <a:p>
            <a:r>
              <a:rPr lang="en-US" dirty="0"/>
              <a:t>Budget &amp; Fiscal Planning</a:t>
            </a:r>
          </a:p>
        </p:txBody>
      </p:sp>
      <p:sp>
        <p:nvSpPr>
          <p:cNvPr id="7" name="Slide Number Placeholder 6">
            <a:extLst>
              <a:ext uri="{FF2B5EF4-FFF2-40B4-BE49-F238E27FC236}">
                <a16:creationId xmlns:a16="http://schemas.microsoft.com/office/drawing/2014/main" id="{F3DEA13B-F68A-5C62-C220-67BBAF2177BA}"/>
              </a:ext>
            </a:extLst>
          </p:cNvPr>
          <p:cNvSpPr>
            <a:spLocks noGrp="1"/>
          </p:cNvSpPr>
          <p:nvPr>
            <p:ph type="sldNum" sz="quarter" idx="19"/>
          </p:nvPr>
        </p:nvSpPr>
        <p:spPr/>
        <p:txBody>
          <a:bodyPr/>
          <a:lstStyle/>
          <a:p>
            <a:fld id="{2EF5B720-A4A1-FD49-AF98-E194DCD54D67}" type="slidenum">
              <a:rPr lang="en-US" smtClean="0"/>
              <a:pPr/>
              <a:t>‹#›</a:t>
            </a:fld>
            <a:endParaRPr lang="en-US" dirty="0"/>
          </a:p>
        </p:txBody>
      </p:sp>
      <p:pic>
        <p:nvPicPr>
          <p:cNvPr id="8" name="Picture 7" descr="A picture containing icon&#10;&#10;Description automatically generated">
            <a:extLst>
              <a:ext uri="{FF2B5EF4-FFF2-40B4-BE49-F238E27FC236}">
                <a16:creationId xmlns:a16="http://schemas.microsoft.com/office/drawing/2014/main" id="{4712C076-73D2-1D7B-B0F4-A13B35C9D1E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037958"/>
            <a:ext cx="1496291" cy="457200"/>
          </a:xfrm>
          <a:prstGeom prst="rect">
            <a:avLst/>
          </a:prstGeom>
        </p:spPr>
      </p:pic>
    </p:spTree>
    <p:extLst>
      <p:ext uri="{BB962C8B-B14F-4D97-AF65-F5344CB8AC3E}">
        <p14:creationId xmlns:p14="http://schemas.microsoft.com/office/powerpoint/2010/main" val="18815694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 Minimal">
    <p:spTree>
      <p:nvGrpSpPr>
        <p:cNvPr id="1" name=""/>
        <p:cNvGrpSpPr/>
        <p:nvPr/>
      </p:nvGrpSpPr>
      <p:grpSpPr>
        <a:xfrm>
          <a:off x="0" y="0"/>
          <a:ext cx="0" cy="0"/>
          <a:chOff x="0" y="0"/>
          <a:chExt cx="0" cy="0"/>
        </a:xfrm>
      </p:grpSpPr>
      <p:sp>
        <p:nvSpPr>
          <p:cNvPr id="10" name="Rectangle 22">
            <a:extLst>
              <a:ext uri="{FF2B5EF4-FFF2-40B4-BE49-F238E27FC236}">
                <a16:creationId xmlns:a16="http://schemas.microsoft.com/office/drawing/2014/main" id="{2A0DC607-7DFE-4054-0052-95EDED72B0A7}"/>
              </a:ext>
            </a:extLst>
          </p:cNvPr>
          <p:cNvSpPr>
            <a:spLocks/>
          </p:cNvSpPr>
          <p:nvPr userDrawn="1"/>
        </p:nvSpPr>
        <p:spPr>
          <a:xfrm flipV="1">
            <a:off x="10757396" y="0"/>
            <a:ext cx="1434604" cy="1114739"/>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 name="connsiteX0" fmla="*/ 0 w 2278163"/>
              <a:gd name="connsiteY0" fmla="*/ 0 h 10649530"/>
              <a:gd name="connsiteX1" fmla="*/ 2278163 w 2278163"/>
              <a:gd name="connsiteY1" fmla="*/ 10649531 h 10649530"/>
              <a:gd name="connsiteX2" fmla="*/ 2278163 w 2278163"/>
              <a:gd name="connsiteY2" fmla="*/ 6834972 h 10649530"/>
              <a:gd name="connsiteX3" fmla="*/ 1710832 w 2278163"/>
              <a:gd name="connsiteY3" fmla="*/ 6801621 h 10649530"/>
              <a:gd name="connsiteX4" fmla="*/ 0 w 2278163"/>
              <a:gd name="connsiteY4" fmla="*/ 0 h 10649530"/>
              <a:gd name="connsiteX0" fmla="*/ 0 w 1889057"/>
              <a:gd name="connsiteY0" fmla="*/ 3837583 h 3847909"/>
              <a:gd name="connsiteX1" fmla="*/ 1889057 w 1889057"/>
              <a:gd name="connsiteY1" fmla="*/ 3847910 h 3847909"/>
              <a:gd name="connsiteX2" fmla="*/ 1889057 w 1889057"/>
              <a:gd name="connsiteY2" fmla="*/ 33351 h 3847909"/>
              <a:gd name="connsiteX3" fmla="*/ 1321726 w 1889057"/>
              <a:gd name="connsiteY3" fmla="*/ 0 h 3847909"/>
              <a:gd name="connsiteX4" fmla="*/ 0 w 1889057"/>
              <a:gd name="connsiteY4" fmla="*/ 3837583 h 3847909"/>
              <a:gd name="connsiteX0" fmla="*/ 0 w 1889057"/>
              <a:gd name="connsiteY0" fmla="*/ 3857733 h 3868059"/>
              <a:gd name="connsiteX1" fmla="*/ 1889057 w 1889057"/>
              <a:gd name="connsiteY1" fmla="*/ 3868060 h 3868059"/>
              <a:gd name="connsiteX2" fmla="*/ 1889057 w 1889057"/>
              <a:gd name="connsiteY2" fmla="*/ 53501 h 3868059"/>
              <a:gd name="connsiteX3" fmla="*/ 1490098 w 1889057"/>
              <a:gd name="connsiteY3" fmla="*/ 0 h 3868059"/>
              <a:gd name="connsiteX4" fmla="*/ 0 w 1889057"/>
              <a:gd name="connsiteY4" fmla="*/ 3857733 h 3868059"/>
              <a:gd name="connsiteX0" fmla="*/ 0 w 1129796"/>
              <a:gd name="connsiteY0" fmla="*/ 2658808 h 3868059"/>
              <a:gd name="connsiteX1" fmla="*/ 1129796 w 1129796"/>
              <a:gd name="connsiteY1" fmla="*/ 3868060 h 3868059"/>
              <a:gd name="connsiteX2" fmla="*/ 1129796 w 1129796"/>
              <a:gd name="connsiteY2" fmla="*/ 53501 h 3868059"/>
              <a:gd name="connsiteX3" fmla="*/ 730837 w 1129796"/>
              <a:gd name="connsiteY3" fmla="*/ 0 h 3868059"/>
              <a:gd name="connsiteX4" fmla="*/ 0 w 1129796"/>
              <a:gd name="connsiteY4" fmla="*/ 2658808 h 3868059"/>
              <a:gd name="connsiteX0" fmla="*/ 63369 w 398959"/>
              <a:gd name="connsiteY0" fmla="*/ 2769633 h 3868059"/>
              <a:gd name="connsiteX1" fmla="*/ 398959 w 398959"/>
              <a:gd name="connsiteY1" fmla="*/ 3868060 h 3868059"/>
              <a:gd name="connsiteX2" fmla="*/ 398959 w 398959"/>
              <a:gd name="connsiteY2" fmla="*/ 53501 h 3868059"/>
              <a:gd name="connsiteX3" fmla="*/ 0 w 398959"/>
              <a:gd name="connsiteY3" fmla="*/ 0 h 3868059"/>
              <a:gd name="connsiteX4" fmla="*/ 63369 w 398959"/>
              <a:gd name="connsiteY4" fmla="*/ 2769633 h 3868059"/>
              <a:gd name="connsiteX0" fmla="*/ 0 w 2136849"/>
              <a:gd name="connsiteY0" fmla="*/ 3384208 h 3868059"/>
              <a:gd name="connsiteX1" fmla="*/ 2136849 w 2136849"/>
              <a:gd name="connsiteY1" fmla="*/ 3868060 h 3868059"/>
              <a:gd name="connsiteX2" fmla="*/ 2136849 w 2136849"/>
              <a:gd name="connsiteY2" fmla="*/ 53501 h 3868059"/>
              <a:gd name="connsiteX3" fmla="*/ 1737890 w 2136849"/>
              <a:gd name="connsiteY3" fmla="*/ 0 h 3868059"/>
              <a:gd name="connsiteX4" fmla="*/ 0 w 2136849"/>
              <a:gd name="connsiteY4" fmla="*/ 3384208 h 3868059"/>
              <a:gd name="connsiteX0" fmla="*/ 0 w 2136849"/>
              <a:gd name="connsiteY0" fmla="*/ 3384208 h 3384208"/>
              <a:gd name="connsiteX1" fmla="*/ 2133672 w 2136849"/>
              <a:gd name="connsiteY1" fmla="*/ 3313934 h 3384208"/>
              <a:gd name="connsiteX2" fmla="*/ 2136849 w 2136849"/>
              <a:gd name="connsiteY2" fmla="*/ 53501 h 3384208"/>
              <a:gd name="connsiteX3" fmla="*/ 1737890 w 2136849"/>
              <a:gd name="connsiteY3" fmla="*/ 0 h 3384208"/>
              <a:gd name="connsiteX4" fmla="*/ 0 w 2136849"/>
              <a:gd name="connsiteY4" fmla="*/ 3384208 h 3384208"/>
              <a:gd name="connsiteX0" fmla="*/ 0 w 2136849"/>
              <a:gd name="connsiteY0" fmla="*/ 3384208 h 3384459"/>
              <a:gd name="connsiteX1" fmla="*/ 2133672 w 2136849"/>
              <a:gd name="connsiteY1" fmla="*/ 3384459 h 3384459"/>
              <a:gd name="connsiteX2" fmla="*/ 2136849 w 2136849"/>
              <a:gd name="connsiteY2" fmla="*/ 53501 h 3384459"/>
              <a:gd name="connsiteX3" fmla="*/ 1737890 w 2136849"/>
              <a:gd name="connsiteY3" fmla="*/ 0 h 3384459"/>
              <a:gd name="connsiteX4" fmla="*/ 0 w 2136849"/>
              <a:gd name="connsiteY4" fmla="*/ 3384208 h 3384459"/>
              <a:gd name="connsiteX0" fmla="*/ 0 w 1127276"/>
              <a:gd name="connsiteY0" fmla="*/ 2683823 h 3384459"/>
              <a:gd name="connsiteX1" fmla="*/ 1124099 w 1127276"/>
              <a:gd name="connsiteY1" fmla="*/ 3384459 h 3384459"/>
              <a:gd name="connsiteX2" fmla="*/ 1127276 w 1127276"/>
              <a:gd name="connsiteY2" fmla="*/ 53501 h 3384459"/>
              <a:gd name="connsiteX3" fmla="*/ 728317 w 1127276"/>
              <a:gd name="connsiteY3" fmla="*/ 0 h 3384459"/>
              <a:gd name="connsiteX4" fmla="*/ 0 w 1127276"/>
              <a:gd name="connsiteY4" fmla="*/ 2683823 h 3384459"/>
              <a:gd name="connsiteX0" fmla="*/ 0 w 1432251"/>
              <a:gd name="connsiteY0" fmla="*/ 3317504 h 3384459"/>
              <a:gd name="connsiteX1" fmla="*/ 1429074 w 1432251"/>
              <a:gd name="connsiteY1" fmla="*/ 3384459 h 3384459"/>
              <a:gd name="connsiteX2" fmla="*/ 1432251 w 1432251"/>
              <a:gd name="connsiteY2" fmla="*/ 53501 h 3384459"/>
              <a:gd name="connsiteX3" fmla="*/ 1033292 w 1432251"/>
              <a:gd name="connsiteY3" fmla="*/ 0 h 3384459"/>
              <a:gd name="connsiteX4" fmla="*/ 0 w 1432251"/>
              <a:gd name="connsiteY4" fmla="*/ 3317504 h 3384459"/>
              <a:gd name="connsiteX0" fmla="*/ 0 w 1432251"/>
              <a:gd name="connsiteY0" fmla="*/ 3450910 h 3517865"/>
              <a:gd name="connsiteX1" fmla="*/ 1429074 w 1432251"/>
              <a:gd name="connsiteY1" fmla="*/ 3517865 h 3517865"/>
              <a:gd name="connsiteX2" fmla="*/ 1432251 w 1432251"/>
              <a:gd name="connsiteY2" fmla="*/ 186907 h 3517865"/>
              <a:gd name="connsiteX3" fmla="*/ 1054324 w 1432251"/>
              <a:gd name="connsiteY3" fmla="*/ 0 h 3517865"/>
              <a:gd name="connsiteX4" fmla="*/ 0 w 1432251"/>
              <a:gd name="connsiteY4" fmla="*/ 3450910 h 3517865"/>
              <a:gd name="connsiteX0" fmla="*/ 0 w 1432251"/>
              <a:gd name="connsiteY0" fmla="*/ 3751075 h 3818030"/>
              <a:gd name="connsiteX1" fmla="*/ 1429074 w 1432251"/>
              <a:gd name="connsiteY1" fmla="*/ 3818030 h 3818030"/>
              <a:gd name="connsiteX2" fmla="*/ 1432251 w 1432251"/>
              <a:gd name="connsiteY2" fmla="*/ 487072 h 3818030"/>
              <a:gd name="connsiteX3" fmla="*/ 938644 w 1432251"/>
              <a:gd name="connsiteY3" fmla="*/ 0 h 3818030"/>
              <a:gd name="connsiteX4" fmla="*/ 0 w 1432251"/>
              <a:gd name="connsiteY4" fmla="*/ 3751075 h 3818030"/>
              <a:gd name="connsiteX0" fmla="*/ 0 w 1432251"/>
              <a:gd name="connsiteY0" fmla="*/ 3264003 h 3330958"/>
              <a:gd name="connsiteX1" fmla="*/ 1429074 w 1432251"/>
              <a:gd name="connsiteY1" fmla="*/ 3330958 h 3330958"/>
              <a:gd name="connsiteX2" fmla="*/ 1432251 w 1432251"/>
              <a:gd name="connsiteY2" fmla="*/ 0 h 3330958"/>
              <a:gd name="connsiteX3" fmla="*/ 970193 w 1432251"/>
              <a:gd name="connsiteY3" fmla="*/ 146612 h 3330958"/>
              <a:gd name="connsiteX4" fmla="*/ 0 w 1432251"/>
              <a:gd name="connsiteY4" fmla="*/ 3264003 h 3330958"/>
              <a:gd name="connsiteX0" fmla="*/ 0 w 1432251"/>
              <a:gd name="connsiteY0" fmla="*/ 3450906 h 3517861"/>
              <a:gd name="connsiteX1" fmla="*/ 1429074 w 1432251"/>
              <a:gd name="connsiteY1" fmla="*/ 3517861 h 3517861"/>
              <a:gd name="connsiteX2" fmla="*/ 1432251 w 1432251"/>
              <a:gd name="connsiteY2" fmla="*/ 186903 h 3517861"/>
              <a:gd name="connsiteX3" fmla="*/ 1022775 w 1432251"/>
              <a:gd name="connsiteY3" fmla="*/ 0 h 3517861"/>
              <a:gd name="connsiteX4" fmla="*/ 0 w 1432251"/>
              <a:gd name="connsiteY4" fmla="*/ 3450906 h 3517861"/>
              <a:gd name="connsiteX0" fmla="*/ 0 w 1432251"/>
              <a:gd name="connsiteY0" fmla="*/ 3530817 h 3597772"/>
              <a:gd name="connsiteX1" fmla="*/ 1429074 w 1432251"/>
              <a:gd name="connsiteY1" fmla="*/ 3597772 h 3597772"/>
              <a:gd name="connsiteX2" fmla="*/ 1432251 w 1432251"/>
              <a:gd name="connsiteY2" fmla="*/ 0 h 3597772"/>
              <a:gd name="connsiteX3" fmla="*/ 1022775 w 1432251"/>
              <a:gd name="connsiteY3" fmla="*/ 79911 h 3597772"/>
              <a:gd name="connsiteX4" fmla="*/ 0 w 1432251"/>
              <a:gd name="connsiteY4" fmla="*/ 3530817 h 3597772"/>
              <a:gd name="connsiteX0" fmla="*/ 0 w 1435428"/>
              <a:gd name="connsiteY0" fmla="*/ 3530817 h 3537322"/>
              <a:gd name="connsiteX1" fmla="*/ 1435428 w 1435428"/>
              <a:gd name="connsiteY1" fmla="*/ 3537322 h 3537322"/>
              <a:gd name="connsiteX2" fmla="*/ 1432251 w 1435428"/>
              <a:gd name="connsiteY2" fmla="*/ 0 h 3537322"/>
              <a:gd name="connsiteX3" fmla="*/ 1022775 w 1435428"/>
              <a:gd name="connsiteY3" fmla="*/ 79911 h 3537322"/>
              <a:gd name="connsiteX4" fmla="*/ 0 w 1435428"/>
              <a:gd name="connsiteY4" fmla="*/ 3530817 h 3537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5428" h="3537322">
                <a:moveTo>
                  <a:pt x="0" y="3530817"/>
                </a:moveTo>
                <a:lnTo>
                  <a:pt x="1435428" y="3537322"/>
                </a:lnTo>
                <a:lnTo>
                  <a:pt x="1432251" y="0"/>
                </a:lnTo>
                <a:lnTo>
                  <a:pt x="1022775" y="79911"/>
                </a:lnTo>
                <a:lnTo>
                  <a:pt x="0" y="353081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11" name="Rectangle 22">
            <a:extLst>
              <a:ext uri="{FF2B5EF4-FFF2-40B4-BE49-F238E27FC236}">
                <a16:creationId xmlns:a16="http://schemas.microsoft.com/office/drawing/2014/main" id="{BCCBD543-5F87-767D-C757-9207D263FD96}"/>
              </a:ext>
            </a:extLst>
          </p:cNvPr>
          <p:cNvSpPr>
            <a:spLocks/>
          </p:cNvSpPr>
          <p:nvPr userDrawn="1"/>
        </p:nvSpPr>
        <p:spPr>
          <a:xfrm flipV="1">
            <a:off x="10418064" y="-4399"/>
            <a:ext cx="1781152" cy="6886836"/>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2396125"/>
              <a:gd name="connsiteY0" fmla="*/ 12526 h 7036676"/>
              <a:gd name="connsiteX1" fmla="*/ 2396125 w 2396125"/>
              <a:gd name="connsiteY1" fmla="*/ 0 h 7036676"/>
              <a:gd name="connsiteX2" fmla="*/ 2049284 w 2396125"/>
              <a:gd name="connsiteY2" fmla="*/ 7036676 h 7036676"/>
              <a:gd name="connsiteX3" fmla="*/ 1878904 w 2396125"/>
              <a:gd name="connsiteY3" fmla="*/ 6858000 h 7036676"/>
              <a:gd name="connsiteX4" fmla="*/ 0 w 2396125"/>
              <a:gd name="connsiteY4" fmla="*/ 12526 h 7036676"/>
              <a:gd name="connsiteX0" fmla="*/ 0 w 2396125"/>
              <a:gd name="connsiteY0" fmla="*/ 12526 h 6858000"/>
              <a:gd name="connsiteX1" fmla="*/ 2396125 w 2396125"/>
              <a:gd name="connsiteY1" fmla="*/ 0 h 6858000"/>
              <a:gd name="connsiteX2" fmla="*/ 2028263 w 2396125"/>
              <a:gd name="connsiteY2" fmla="*/ 6836979 h 6858000"/>
              <a:gd name="connsiteX3" fmla="*/ 1878904 w 2396125"/>
              <a:gd name="connsiteY3" fmla="*/ 6858000 h 6858000"/>
              <a:gd name="connsiteX4" fmla="*/ 0 w 2396125"/>
              <a:gd name="connsiteY4" fmla="*/ 12526 h 6858000"/>
              <a:gd name="connsiteX0" fmla="*/ 0 w 2028263"/>
              <a:gd name="connsiteY0" fmla="*/ 0 h 6845474"/>
              <a:gd name="connsiteX1" fmla="*/ 1870607 w 2028263"/>
              <a:gd name="connsiteY1" fmla="*/ 523501 h 6845474"/>
              <a:gd name="connsiteX2" fmla="*/ 2028263 w 2028263"/>
              <a:gd name="connsiteY2" fmla="*/ 6824453 h 6845474"/>
              <a:gd name="connsiteX3" fmla="*/ 1878904 w 2028263"/>
              <a:gd name="connsiteY3" fmla="*/ 6845474 h 6845474"/>
              <a:gd name="connsiteX4" fmla="*/ 0 w 2028263"/>
              <a:gd name="connsiteY4" fmla="*/ 0 h 6845474"/>
              <a:gd name="connsiteX0" fmla="*/ 0 w 2028263"/>
              <a:gd name="connsiteY0" fmla="*/ 23037 h 6868511"/>
              <a:gd name="connsiteX1" fmla="*/ 2028262 w 2028263"/>
              <a:gd name="connsiteY1" fmla="*/ 0 h 6868511"/>
              <a:gd name="connsiteX2" fmla="*/ 2028263 w 2028263"/>
              <a:gd name="connsiteY2" fmla="*/ 6847490 h 6868511"/>
              <a:gd name="connsiteX3" fmla="*/ 1878904 w 2028263"/>
              <a:gd name="connsiteY3" fmla="*/ 6868511 h 6868511"/>
              <a:gd name="connsiteX4" fmla="*/ 0 w 2028263"/>
              <a:gd name="connsiteY4" fmla="*/ 23037 h 6868511"/>
              <a:gd name="connsiteX0" fmla="*/ 0 w 2034613"/>
              <a:gd name="connsiteY0" fmla="*/ 23037 h 6868511"/>
              <a:gd name="connsiteX1" fmla="*/ 2028262 w 2034613"/>
              <a:gd name="connsiteY1" fmla="*/ 0 h 6868511"/>
              <a:gd name="connsiteX2" fmla="*/ 2034613 w 2034613"/>
              <a:gd name="connsiteY2" fmla="*/ 6860190 h 6868511"/>
              <a:gd name="connsiteX3" fmla="*/ 1878904 w 2034613"/>
              <a:gd name="connsiteY3" fmla="*/ 6868511 h 6868511"/>
              <a:gd name="connsiteX4" fmla="*/ 0 w 2034613"/>
              <a:gd name="connsiteY4" fmla="*/ 23037 h 6868511"/>
              <a:gd name="connsiteX0" fmla="*/ 0 w 2034613"/>
              <a:gd name="connsiteY0" fmla="*/ 3987 h 6849461"/>
              <a:gd name="connsiteX1" fmla="*/ 2034612 w 2034613"/>
              <a:gd name="connsiteY1" fmla="*/ 0 h 6849461"/>
              <a:gd name="connsiteX2" fmla="*/ 2034613 w 2034613"/>
              <a:gd name="connsiteY2" fmla="*/ 6841140 h 6849461"/>
              <a:gd name="connsiteX3" fmla="*/ 1878904 w 2034613"/>
              <a:gd name="connsiteY3" fmla="*/ 6849461 h 6849461"/>
              <a:gd name="connsiteX4" fmla="*/ 0 w 2034613"/>
              <a:gd name="connsiteY4" fmla="*/ 3987 h 6849461"/>
              <a:gd name="connsiteX0" fmla="*/ 0 w 2047313"/>
              <a:gd name="connsiteY0" fmla="*/ 0 h 6858174"/>
              <a:gd name="connsiteX1" fmla="*/ 2047312 w 2047313"/>
              <a:gd name="connsiteY1" fmla="*/ 8713 h 6858174"/>
              <a:gd name="connsiteX2" fmla="*/ 2047313 w 2047313"/>
              <a:gd name="connsiteY2" fmla="*/ 6849853 h 6858174"/>
              <a:gd name="connsiteX3" fmla="*/ 1891604 w 2047313"/>
              <a:gd name="connsiteY3" fmla="*/ 6858174 h 6858174"/>
              <a:gd name="connsiteX4" fmla="*/ 0 w 2047313"/>
              <a:gd name="connsiteY4" fmla="*/ 0 h 6858174"/>
              <a:gd name="connsiteX0" fmla="*/ 0 w 2053662"/>
              <a:gd name="connsiteY0" fmla="*/ 16687 h 6874861"/>
              <a:gd name="connsiteX1" fmla="*/ 2053662 w 2053662"/>
              <a:gd name="connsiteY1" fmla="*/ 0 h 6874861"/>
              <a:gd name="connsiteX2" fmla="*/ 2047313 w 2053662"/>
              <a:gd name="connsiteY2" fmla="*/ 6866540 h 6874861"/>
              <a:gd name="connsiteX3" fmla="*/ 1891604 w 2053662"/>
              <a:gd name="connsiteY3" fmla="*/ 6874861 h 6874861"/>
              <a:gd name="connsiteX4" fmla="*/ 0 w 2053662"/>
              <a:gd name="connsiteY4" fmla="*/ 16687 h 6874861"/>
              <a:gd name="connsiteX0" fmla="*/ 0 w 2053662"/>
              <a:gd name="connsiteY0" fmla="*/ 16687 h 6879272"/>
              <a:gd name="connsiteX1" fmla="*/ 2053662 w 2053662"/>
              <a:gd name="connsiteY1" fmla="*/ 0 h 6879272"/>
              <a:gd name="connsiteX2" fmla="*/ 2047313 w 2053662"/>
              <a:gd name="connsiteY2" fmla="*/ 6879272 h 6879272"/>
              <a:gd name="connsiteX3" fmla="*/ 1891604 w 2053662"/>
              <a:gd name="connsiteY3" fmla="*/ 6874861 h 6879272"/>
              <a:gd name="connsiteX4" fmla="*/ 0 w 2053662"/>
              <a:gd name="connsiteY4" fmla="*/ 16687 h 6879272"/>
              <a:gd name="connsiteX0" fmla="*/ 0 w 2053662"/>
              <a:gd name="connsiteY0" fmla="*/ 16687 h 6893958"/>
              <a:gd name="connsiteX1" fmla="*/ 2053662 w 2053662"/>
              <a:gd name="connsiteY1" fmla="*/ 0 h 6893958"/>
              <a:gd name="connsiteX2" fmla="*/ 2047313 w 2053662"/>
              <a:gd name="connsiteY2" fmla="*/ 6879272 h 6893958"/>
              <a:gd name="connsiteX3" fmla="*/ 1891604 w 2053662"/>
              <a:gd name="connsiteY3" fmla="*/ 6893958 h 6893958"/>
              <a:gd name="connsiteX4" fmla="*/ 0 w 2053662"/>
              <a:gd name="connsiteY4" fmla="*/ 16687 h 6893958"/>
              <a:gd name="connsiteX0" fmla="*/ 0 w 2053662"/>
              <a:gd name="connsiteY0" fmla="*/ 0 h 6899358"/>
              <a:gd name="connsiteX1" fmla="*/ 2053662 w 2053662"/>
              <a:gd name="connsiteY1" fmla="*/ 5400 h 6899358"/>
              <a:gd name="connsiteX2" fmla="*/ 2047313 w 2053662"/>
              <a:gd name="connsiteY2" fmla="*/ 6884672 h 6899358"/>
              <a:gd name="connsiteX3" fmla="*/ 1891604 w 2053662"/>
              <a:gd name="connsiteY3" fmla="*/ 6899358 h 6899358"/>
              <a:gd name="connsiteX4" fmla="*/ 0 w 2053662"/>
              <a:gd name="connsiteY4" fmla="*/ 0 h 6899358"/>
              <a:gd name="connsiteX0" fmla="*/ 0 w 2053662"/>
              <a:gd name="connsiteY0" fmla="*/ 0 h 6899358"/>
              <a:gd name="connsiteX1" fmla="*/ 2053662 w 2053662"/>
              <a:gd name="connsiteY1" fmla="*/ 5400 h 6899358"/>
              <a:gd name="connsiteX2" fmla="*/ 2047313 w 2053662"/>
              <a:gd name="connsiteY2" fmla="*/ 6884672 h 6899358"/>
              <a:gd name="connsiteX3" fmla="*/ 1891604 w 2053662"/>
              <a:gd name="connsiteY3" fmla="*/ 6899358 h 6899358"/>
              <a:gd name="connsiteX4" fmla="*/ 0 w 2053662"/>
              <a:gd name="connsiteY4" fmla="*/ 0 h 6899358"/>
              <a:gd name="connsiteX0" fmla="*/ 0 w 2062016"/>
              <a:gd name="connsiteY0" fmla="*/ 0 h 6903769"/>
              <a:gd name="connsiteX1" fmla="*/ 2053662 w 2062016"/>
              <a:gd name="connsiteY1" fmla="*/ 5400 h 6903769"/>
              <a:gd name="connsiteX2" fmla="*/ 2062016 w 2062016"/>
              <a:gd name="connsiteY2" fmla="*/ 6903769 h 6903769"/>
              <a:gd name="connsiteX3" fmla="*/ 1891604 w 2062016"/>
              <a:gd name="connsiteY3" fmla="*/ 6899358 h 6903769"/>
              <a:gd name="connsiteX4" fmla="*/ 0 w 2062016"/>
              <a:gd name="connsiteY4" fmla="*/ 0 h 6903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2016" h="6903769">
                <a:moveTo>
                  <a:pt x="0" y="0"/>
                </a:moveTo>
                <a:lnTo>
                  <a:pt x="2053662" y="5400"/>
                </a:lnTo>
                <a:cubicBezTo>
                  <a:pt x="2053662" y="2287897"/>
                  <a:pt x="2062016" y="4621272"/>
                  <a:pt x="2062016" y="6903769"/>
                </a:cubicBezTo>
                <a:lnTo>
                  <a:pt x="1891604" y="6899358"/>
                </a:lnTo>
                <a:lnTo>
                  <a:pt x="0" y="0"/>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9" name="Rectangle 8">
            <a:extLst>
              <a:ext uri="{FF2B5EF4-FFF2-40B4-BE49-F238E27FC236}">
                <a16:creationId xmlns:a16="http://schemas.microsoft.com/office/drawing/2014/main" id="{37C27E07-8B41-CB2F-B67A-0FF70456B396}"/>
              </a:ext>
            </a:extLst>
          </p:cNvPr>
          <p:cNvSpPr/>
          <p:nvPr userDrawn="1"/>
        </p:nvSpPr>
        <p:spPr>
          <a:xfrm>
            <a:off x="0" y="5486399"/>
            <a:ext cx="2247900" cy="13382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EABFB1-8A2D-1AF6-B5AF-43D4F57D194E}"/>
              </a:ext>
            </a:extLst>
          </p:cNvPr>
          <p:cNvSpPr>
            <a:spLocks noGrp="1"/>
          </p:cNvSpPr>
          <p:nvPr>
            <p:ph type="title" hasCustomPrompt="1"/>
          </p:nvPr>
        </p:nvSpPr>
        <p:spPr>
          <a:xfrm>
            <a:off x="1866900" y="1638301"/>
            <a:ext cx="8496300" cy="2247900"/>
          </a:xfrm>
          <a:prstGeom prst="rect">
            <a:avLst/>
          </a:prstGeom>
          <a:noFill/>
        </p:spPr>
        <p:txBody>
          <a:bodyPr lIns="45720" rIns="45720" anchor="b">
            <a:noAutofit/>
          </a:bodyPr>
          <a:lstStyle>
            <a:lvl1pPr algn="ctr">
              <a:defRPr sz="5400"/>
            </a:lvl1pPr>
          </a:lstStyle>
          <a:p>
            <a:pPr lvl="0"/>
            <a:r>
              <a:rPr lang="en-US" dirty="0"/>
              <a:t>54 PT HELVETICA NEUE BOLD CONDENSED ITALIC </a:t>
            </a:r>
            <a:br>
              <a:rPr lang="en-US" dirty="0"/>
            </a:br>
            <a:r>
              <a:rPr lang="en-US" dirty="0"/>
              <a:t>IN ALL-CAPS</a:t>
            </a:r>
          </a:p>
        </p:txBody>
      </p:sp>
      <p:sp>
        <p:nvSpPr>
          <p:cNvPr id="3" name="Text Placeholder 2">
            <a:extLst>
              <a:ext uri="{FF2B5EF4-FFF2-40B4-BE49-F238E27FC236}">
                <a16:creationId xmlns:a16="http://schemas.microsoft.com/office/drawing/2014/main" id="{87DBDE8C-085A-23E2-37B1-7AA133F51F3B}"/>
              </a:ext>
            </a:extLst>
          </p:cNvPr>
          <p:cNvSpPr>
            <a:spLocks noGrp="1"/>
          </p:cNvSpPr>
          <p:nvPr>
            <p:ph type="body" idx="1" hasCustomPrompt="1"/>
          </p:nvPr>
        </p:nvSpPr>
        <p:spPr>
          <a:xfrm>
            <a:off x="1866900" y="3886201"/>
            <a:ext cx="8496300" cy="1500187"/>
          </a:xfrm>
        </p:spPr>
        <p:txBody>
          <a:bodyPr>
            <a:normAutofit/>
          </a:bodyPr>
          <a:lstStyle>
            <a:lvl1pPr marL="0" indent="0" algn="ctr">
              <a:buNone/>
              <a:defRPr sz="3200"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32PT HELVETICA NEUE BOLD CONDENSED </a:t>
            </a:r>
            <a:br>
              <a:rPr lang="en-US" dirty="0"/>
            </a:br>
            <a:r>
              <a:rPr lang="en-US" dirty="0"/>
              <a:t>IN ALL-CAPS</a:t>
            </a:r>
          </a:p>
        </p:txBody>
      </p:sp>
      <p:sp>
        <p:nvSpPr>
          <p:cNvPr id="6" name="Slide Number Placeholder 5">
            <a:extLst>
              <a:ext uri="{FF2B5EF4-FFF2-40B4-BE49-F238E27FC236}">
                <a16:creationId xmlns:a16="http://schemas.microsoft.com/office/drawing/2014/main" id="{67BF65DF-5549-368C-117A-3088FBC9C39A}"/>
              </a:ext>
            </a:extLst>
          </p:cNvPr>
          <p:cNvSpPr>
            <a:spLocks noGrp="1"/>
          </p:cNvSpPr>
          <p:nvPr>
            <p:ph type="sldNum" sz="quarter" idx="12"/>
          </p:nvPr>
        </p:nvSpPr>
        <p:spPr/>
        <p:txBody>
          <a:bodyPr/>
          <a:lstStyle/>
          <a:p>
            <a:fld id="{2EF5B720-A4A1-FD49-AF98-E194DCD54D67}" type="slidenum">
              <a:rPr lang="en-US" smtClean="0"/>
              <a:t>‹#›</a:t>
            </a:fld>
            <a:endParaRPr lang="en-US" dirty="0"/>
          </a:p>
        </p:txBody>
      </p:sp>
      <p:sp>
        <p:nvSpPr>
          <p:cNvPr id="7" name="Rectangle 22">
            <a:extLst>
              <a:ext uri="{FF2B5EF4-FFF2-40B4-BE49-F238E27FC236}">
                <a16:creationId xmlns:a16="http://schemas.microsoft.com/office/drawing/2014/main" id="{CF0EE936-3175-9F87-F00D-2D0054EBCB98}"/>
              </a:ext>
            </a:extLst>
          </p:cNvPr>
          <p:cNvSpPr>
            <a:spLocks/>
          </p:cNvSpPr>
          <p:nvPr userDrawn="1"/>
        </p:nvSpPr>
        <p:spPr>
          <a:xfrm rot="10800000" flipV="1">
            <a:off x="-5463" y="5784787"/>
            <a:ext cx="1434604" cy="1114739"/>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 name="connsiteX0" fmla="*/ 0 w 2278163"/>
              <a:gd name="connsiteY0" fmla="*/ 0 h 10649530"/>
              <a:gd name="connsiteX1" fmla="*/ 2278163 w 2278163"/>
              <a:gd name="connsiteY1" fmla="*/ 10649531 h 10649530"/>
              <a:gd name="connsiteX2" fmla="*/ 2278163 w 2278163"/>
              <a:gd name="connsiteY2" fmla="*/ 6834972 h 10649530"/>
              <a:gd name="connsiteX3" fmla="*/ 1710832 w 2278163"/>
              <a:gd name="connsiteY3" fmla="*/ 6801621 h 10649530"/>
              <a:gd name="connsiteX4" fmla="*/ 0 w 2278163"/>
              <a:gd name="connsiteY4" fmla="*/ 0 h 10649530"/>
              <a:gd name="connsiteX0" fmla="*/ 0 w 1889057"/>
              <a:gd name="connsiteY0" fmla="*/ 3837583 h 3847909"/>
              <a:gd name="connsiteX1" fmla="*/ 1889057 w 1889057"/>
              <a:gd name="connsiteY1" fmla="*/ 3847910 h 3847909"/>
              <a:gd name="connsiteX2" fmla="*/ 1889057 w 1889057"/>
              <a:gd name="connsiteY2" fmla="*/ 33351 h 3847909"/>
              <a:gd name="connsiteX3" fmla="*/ 1321726 w 1889057"/>
              <a:gd name="connsiteY3" fmla="*/ 0 h 3847909"/>
              <a:gd name="connsiteX4" fmla="*/ 0 w 1889057"/>
              <a:gd name="connsiteY4" fmla="*/ 3837583 h 3847909"/>
              <a:gd name="connsiteX0" fmla="*/ 0 w 1889057"/>
              <a:gd name="connsiteY0" fmla="*/ 3857733 h 3868059"/>
              <a:gd name="connsiteX1" fmla="*/ 1889057 w 1889057"/>
              <a:gd name="connsiteY1" fmla="*/ 3868060 h 3868059"/>
              <a:gd name="connsiteX2" fmla="*/ 1889057 w 1889057"/>
              <a:gd name="connsiteY2" fmla="*/ 53501 h 3868059"/>
              <a:gd name="connsiteX3" fmla="*/ 1490098 w 1889057"/>
              <a:gd name="connsiteY3" fmla="*/ 0 h 3868059"/>
              <a:gd name="connsiteX4" fmla="*/ 0 w 1889057"/>
              <a:gd name="connsiteY4" fmla="*/ 3857733 h 3868059"/>
              <a:gd name="connsiteX0" fmla="*/ 0 w 1129796"/>
              <a:gd name="connsiteY0" fmla="*/ 2658808 h 3868059"/>
              <a:gd name="connsiteX1" fmla="*/ 1129796 w 1129796"/>
              <a:gd name="connsiteY1" fmla="*/ 3868060 h 3868059"/>
              <a:gd name="connsiteX2" fmla="*/ 1129796 w 1129796"/>
              <a:gd name="connsiteY2" fmla="*/ 53501 h 3868059"/>
              <a:gd name="connsiteX3" fmla="*/ 730837 w 1129796"/>
              <a:gd name="connsiteY3" fmla="*/ 0 h 3868059"/>
              <a:gd name="connsiteX4" fmla="*/ 0 w 1129796"/>
              <a:gd name="connsiteY4" fmla="*/ 2658808 h 3868059"/>
              <a:gd name="connsiteX0" fmla="*/ 63369 w 398959"/>
              <a:gd name="connsiteY0" fmla="*/ 2769633 h 3868059"/>
              <a:gd name="connsiteX1" fmla="*/ 398959 w 398959"/>
              <a:gd name="connsiteY1" fmla="*/ 3868060 h 3868059"/>
              <a:gd name="connsiteX2" fmla="*/ 398959 w 398959"/>
              <a:gd name="connsiteY2" fmla="*/ 53501 h 3868059"/>
              <a:gd name="connsiteX3" fmla="*/ 0 w 398959"/>
              <a:gd name="connsiteY3" fmla="*/ 0 h 3868059"/>
              <a:gd name="connsiteX4" fmla="*/ 63369 w 398959"/>
              <a:gd name="connsiteY4" fmla="*/ 2769633 h 3868059"/>
              <a:gd name="connsiteX0" fmla="*/ 0 w 2136849"/>
              <a:gd name="connsiteY0" fmla="*/ 3384208 h 3868059"/>
              <a:gd name="connsiteX1" fmla="*/ 2136849 w 2136849"/>
              <a:gd name="connsiteY1" fmla="*/ 3868060 h 3868059"/>
              <a:gd name="connsiteX2" fmla="*/ 2136849 w 2136849"/>
              <a:gd name="connsiteY2" fmla="*/ 53501 h 3868059"/>
              <a:gd name="connsiteX3" fmla="*/ 1737890 w 2136849"/>
              <a:gd name="connsiteY3" fmla="*/ 0 h 3868059"/>
              <a:gd name="connsiteX4" fmla="*/ 0 w 2136849"/>
              <a:gd name="connsiteY4" fmla="*/ 3384208 h 3868059"/>
              <a:gd name="connsiteX0" fmla="*/ 0 w 2136849"/>
              <a:gd name="connsiteY0" fmla="*/ 3384208 h 3384208"/>
              <a:gd name="connsiteX1" fmla="*/ 2133672 w 2136849"/>
              <a:gd name="connsiteY1" fmla="*/ 3313934 h 3384208"/>
              <a:gd name="connsiteX2" fmla="*/ 2136849 w 2136849"/>
              <a:gd name="connsiteY2" fmla="*/ 53501 h 3384208"/>
              <a:gd name="connsiteX3" fmla="*/ 1737890 w 2136849"/>
              <a:gd name="connsiteY3" fmla="*/ 0 h 3384208"/>
              <a:gd name="connsiteX4" fmla="*/ 0 w 2136849"/>
              <a:gd name="connsiteY4" fmla="*/ 3384208 h 3384208"/>
              <a:gd name="connsiteX0" fmla="*/ 0 w 2136849"/>
              <a:gd name="connsiteY0" fmla="*/ 3384208 h 3384459"/>
              <a:gd name="connsiteX1" fmla="*/ 2133672 w 2136849"/>
              <a:gd name="connsiteY1" fmla="*/ 3384459 h 3384459"/>
              <a:gd name="connsiteX2" fmla="*/ 2136849 w 2136849"/>
              <a:gd name="connsiteY2" fmla="*/ 53501 h 3384459"/>
              <a:gd name="connsiteX3" fmla="*/ 1737890 w 2136849"/>
              <a:gd name="connsiteY3" fmla="*/ 0 h 3384459"/>
              <a:gd name="connsiteX4" fmla="*/ 0 w 2136849"/>
              <a:gd name="connsiteY4" fmla="*/ 3384208 h 3384459"/>
              <a:gd name="connsiteX0" fmla="*/ 0 w 1127276"/>
              <a:gd name="connsiteY0" fmla="*/ 2683823 h 3384459"/>
              <a:gd name="connsiteX1" fmla="*/ 1124099 w 1127276"/>
              <a:gd name="connsiteY1" fmla="*/ 3384459 h 3384459"/>
              <a:gd name="connsiteX2" fmla="*/ 1127276 w 1127276"/>
              <a:gd name="connsiteY2" fmla="*/ 53501 h 3384459"/>
              <a:gd name="connsiteX3" fmla="*/ 728317 w 1127276"/>
              <a:gd name="connsiteY3" fmla="*/ 0 h 3384459"/>
              <a:gd name="connsiteX4" fmla="*/ 0 w 1127276"/>
              <a:gd name="connsiteY4" fmla="*/ 2683823 h 3384459"/>
              <a:gd name="connsiteX0" fmla="*/ 0 w 1432251"/>
              <a:gd name="connsiteY0" fmla="*/ 3317504 h 3384459"/>
              <a:gd name="connsiteX1" fmla="*/ 1429074 w 1432251"/>
              <a:gd name="connsiteY1" fmla="*/ 3384459 h 3384459"/>
              <a:gd name="connsiteX2" fmla="*/ 1432251 w 1432251"/>
              <a:gd name="connsiteY2" fmla="*/ 53501 h 3384459"/>
              <a:gd name="connsiteX3" fmla="*/ 1033292 w 1432251"/>
              <a:gd name="connsiteY3" fmla="*/ 0 h 3384459"/>
              <a:gd name="connsiteX4" fmla="*/ 0 w 1432251"/>
              <a:gd name="connsiteY4" fmla="*/ 3317504 h 3384459"/>
              <a:gd name="connsiteX0" fmla="*/ 0 w 1432251"/>
              <a:gd name="connsiteY0" fmla="*/ 3450910 h 3517865"/>
              <a:gd name="connsiteX1" fmla="*/ 1429074 w 1432251"/>
              <a:gd name="connsiteY1" fmla="*/ 3517865 h 3517865"/>
              <a:gd name="connsiteX2" fmla="*/ 1432251 w 1432251"/>
              <a:gd name="connsiteY2" fmla="*/ 186907 h 3517865"/>
              <a:gd name="connsiteX3" fmla="*/ 1054324 w 1432251"/>
              <a:gd name="connsiteY3" fmla="*/ 0 h 3517865"/>
              <a:gd name="connsiteX4" fmla="*/ 0 w 1432251"/>
              <a:gd name="connsiteY4" fmla="*/ 3450910 h 3517865"/>
              <a:gd name="connsiteX0" fmla="*/ 0 w 1432251"/>
              <a:gd name="connsiteY0" fmla="*/ 3751075 h 3818030"/>
              <a:gd name="connsiteX1" fmla="*/ 1429074 w 1432251"/>
              <a:gd name="connsiteY1" fmla="*/ 3818030 h 3818030"/>
              <a:gd name="connsiteX2" fmla="*/ 1432251 w 1432251"/>
              <a:gd name="connsiteY2" fmla="*/ 487072 h 3818030"/>
              <a:gd name="connsiteX3" fmla="*/ 938644 w 1432251"/>
              <a:gd name="connsiteY3" fmla="*/ 0 h 3818030"/>
              <a:gd name="connsiteX4" fmla="*/ 0 w 1432251"/>
              <a:gd name="connsiteY4" fmla="*/ 3751075 h 3818030"/>
              <a:gd name="connsiteX0" fmla="*/ 0 w 1432251"/>
              <a:gd name="connsiteY0" fmla="*/ 3264003 h 3330958"/>
              <a:gd name="connsiteX1" fmla="*/ 1429074 w 1432251"/>
              <a:gd name="connsiteY1" fmla="*/ 3330958 h 3330958"/>
              <a:gd name="connsiteX2" fmla="*/ 1432251 w 1432251"/>
              <a:gd name="connsiteY2" fmla="*/ 0 h 3330958"/>
              <a:gd name="connsiteX3" fmla="*/ 970193 w 1432251"/>
              <a:gd name="connsiteY3" fmla="*/ 146612 h 3330958"/>
              <a:gd name="connsiteX4" fmla="*/ 0 w 1432251"/>
              <a:gd name="connsiteY4" fmla="*/ 3264003 h 3330958"/>
              <a:gd name="connsiteX0" fmla="*/ 0 w 1432251"/>
              <a:gd name="connsiteY0" fmla="*/ 3450906 h 3517861"/>
              <a:gd name="connsiteX1" fmla="*/ 1429074 w 1432251"/>
              <a:gd name="connsiteY1" fmla="*/ 3517861 h 3517861"/>
              <a:gd name="connsiteX2" fmla="*/ 1432251 w 1432251"/>
              <a:gd name="connsiteY2" fmla="*/ 186903 h 3517861"/>
              <a:gd name="connsiteX3" fmla="*/ 1022775 w 1432251"/>
              <a:gd name="connsiteY3" fmla="*/ 0 h 3517861"/>
              <a:gd name="connsiteX4" fmla="*/ 0 w 1432251"/>
              <a:gd name="connsiteY4" fmla="*/ 3450906 h 3517861"/>
              <a:gd name="connsiteX0" fmla="*/ 0 w 1432251"/>
              <a:gd name="connsiteY0" fmla="*/ 3530817 h 3597772"/>
              <a:gd name="connsiteX1" fmla="*/ 1429074 w 1432251"/>
              <a:gd name="connsiteY1" fmla="*/ 3597772 h 3597772"/>
              <a:gd name="connsiteX2" fmla="*/ 1432251 w 1432251"/>
              <a:gd name="connsiteY2" fmla="*/ 0 h 3597772"/>
              <a:gd name="connsiteX3" fmla="*/ 1022775 w 1432251"/>
              <a:gd name="connsiteY3" fmla="*/ 79911 h 3597772"/>
              <a:gd name="connsiteX4" fmla="*/ 0 w 1432251"/>
              <a:gd name="connsiteY4" fmla="*/ 3530817 h 3597772"/>
              <a:gd name="connsiteX0" fmla="*/ 0 w 1435428"/>
              <a:gd name="connsiteY0" fmla="*/ 3530817 h 3537322"/>
              <a:gd name="connsiteX1" fmla="*/ 1435428 w 1435428"/>
              <a:gd name="connsiteY1" fmla="*/ 3537322 h 3537322"/>
              <a:gd name="connsiteX2" fmla="*/ 1432251 w 1435428"/>
              <a:gd name="connsiteY2" fmla="*/ 0 h 3537322"/>
              <a:gd name="connsiteX3" fmla="*/ 1022775 w 1435428"/>
              <a:gd name="connsiteY3" fmla="*/ 79911 h 3537322"/>
              <a:gd name="connsiteX4" fmla="*/ 0 w 1435428"/>
              <a:gd name="connsiteY4" fmla="*/ 3530817 h 3537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5428" h="3537322">
                <a:moveTo>
                  <a:pt x="0" y="3530817"/>
                </a:moveTo>
                <a:lnTo>
                  <a:pt x="1435428" y="3537322"/>
                </a:lnTo>
                <a:lnTo>
                  <a:pt x="1432251" y="0"/>
                </a:lnTo>
                <a:lnTo>
                  <a:pt x="1022775" y="79911"/>
                </a:lnTo>
                <a:lnTo>
                  <a:pt x="0" y="3530817"/>
                </a:lnTo>
                <a:close/>
              </a:path>
            </a:pathLst>
          </a:cu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8" name="Rectangle 22">
            <a:extLst>
              <a:ext uri="{FF2B5EF4-FFF2-40B4-BE49-F238E27FC236}">
                <a16:creationId xmlns:a16="http://schemas.microsoft.com/office/drawing/2014/main" id="{B54BBAB5-87FF-FD8B-50DE-D531D5BF5AD5}"/>
              </a:ext>
            </a:extLst>
          </p:cNvPr>
          <p:cNvSpPr>
            <a:spLocks/>
          </p:cNvSpPr>
          <p:nvPr userDrawn="1"/>
        </p:nvSpPr>
        <p:spPr>
          <a:xfrm rot="10800000" flipV="1">
            <a:off x="-866" y="0"/>
            <a:ext cx="1774802" cy="6908799"/>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2396125"/>
              <a:gd name="connsiteY0" fmla="*/ 12526 h 7036676"/>
              <a:gd name="connsiteX1" fmla="*/ 2396125 w 2396125"/>
              <a:gd name="connsiteY1" fmla="*/ 0 h 7036676"/>
              <a:gd name="connsiteX2" fmla="*/ 2049284 w 2396125"/>
              <a:gd name="connsiteY2" fmla="*/ 7036676 h 7036676"/>
              <a:gd name="connsiteX3" fmla="*/ 1878904 w 2396125"/>
              <a:gd name="connsiteY3" fmla="*/ 6858000 h 7036676"/>
              <a:gd name="connsiteX4" fmla="*/ 0 w 2396125"/>
              <a:gd name="connsiteY4" fmla="*/ 12526 h 7036676"/>
              <a:gd name="connsiteX0" fmla="*/ 0 w 2396125"/>
              <a:gd name="connsiteY0" fmla="*/ 12526 h 6858000"/>
              <a:gd name="connsiteX1" fmla="*/ 2396125 w 2396125"/>
              <a:gd name="connsiteY1" fmla="*/ 0 h 6858000"/>
              <a:gd name="connsiteX2" fmla="*/ 2028263 w 2396125"/>
              <a:gd name="connsiteY2" fmla="*/ 6836979 h 6858000"/>
              <a:gd name="connsiteX3" fmla="*/ 1878904 w 2396125"/>
              <a:gd name="connsiteY3" fmla="*/ 6858000 h 6858000"/>
              <a:gd name="connsiteX4" fmla="*/ 0 w 2396125"/>
              <a:gd name="connsiteY4" fmla="*/ 12526 h 6858000"/>
              <a:gd name="connsiteX0" fmla="*/ 0 w 2028263"/>
              <a:gd name="connsiteY0" fmla="*/ 0 h 6845474"/>
              <a:gd name="connsiteX1" fmla="*/ 1870607 w 2028263"/>
              <a:gd name="connsiteY1" fmla="*/ 523501 h 6845474"/>
              <a:gd name="connsiteX2" fmla="*/ 2028263 w 2028263"/>
              <a:gd name="connsiteY2" fmla="*/ 6824453 h 6845474"/>
              <a:gd name="connsiteX3" fmla="*/ 1878904 w 2028263"/>
              <a:gd name="connsiteY3" fmla="*/ 6845474 h 6845474"/>
              <a:gd name="connsiteX4" fmla="*/ 0 w 2028263"/>
              <a:gd name="connsiteY4" fmla="*/ 0 h 6845474"/>
              <a:gd name="connsiteX0" fmla="*/ 0 w 2028263"/>
              <a:gd name="connsiteY0" fmla="*/ 23037 h 6868511"/>
              <a:gd name="connsiteX1" fmla="*/ 2028262 w 2028263"/>
              <a:gd name="connsiteY1" fmla="*/ 0 h 6868511"/>
              <a:gd name="connsiteX2" fmla="*/ 2028263 w 2028263"/>
              <a:gd name="connsiteY2" fmla="*/ 6847490 h 6868511"/>
              <a:gd name="connsiteX3" fmla="*/ 1878904 w 2028263"/>
              <a:gd name="connsiteY3" fmla="*/ 6868511 h 6868511"/>
              <a:gd name="connsiteX4" fmla="*/ 0 w 2028263"/>
              <a:gd name="connsiteY4" fmla="*/ 23037 h 6868511"/>
              <a:gd name="connsiteX0" fmla="*/ 0 w 2034613"/>
              <a:gd name="connsiteY0" fmla="*/ 23037 h 6868511"/>
              <a:gd name="connsiteX1" fmla="*/ 2028262 w 2034613"/>
              <a:gd name="connsiteY1" fmla="*/ 0 h 6868511"/>
              <a:gd name="connsiteX2" fmla="*/ 2034613 w 2034613"/>
              <a:gd name="connsiteY2" fmla="*/ 6860190 h 6868511"/>
              <a:gd name="connsiteX3" fmla="*/ 1878904 w 2034613"/>
              <a:gd name="connsiteY3" fmla="*/ 6868511 h 6868511"/>
              <a:gd name="connsiteX4" fmla="*/ 0 w 2034613"/>
              <a:gd name="connsiteY4" fmla="*/ 23037 h 6868511"/>
              <a:gd name="connsiteX0" fmla="*/ 0 w 2034613"/>
              <a:gd name="connsiteY0" fmla="*/ 3987 h 6849461"/>
              <a:gd name="connsiteX1" fmla="*/ 2034612 w 2034613"/>
              <a:gd name="connsiteY1" fmla="*/ 0 h 6849461"/>
              <a:gd name="connsiteX2" fmla="*/ 2034613 w 2034613"/>
              <a:gd name="connsiteY2" fmla="*/ 6841140 h 6849461"/>
              <a:gd name="connsiteX3" fmla="*/ 1878904 w 2034613"/>
              <a:gd name="connsiteY3" fmla="*/ 6849461 h 6849461"/>
              <a:gd name="connsiteX4" fmla="*/ 0 w 2034613"/>
              <a:gd name="connsiteY4" fmla="*/ 3987 h 6849461"/>
              <a:gd name="connsiteX0" fmla="*/ 0 w 2047313"/>
              <a:gd name="connsiteY0" fmla="*/ 0 h 6858174"/>
              <a:gd name="connsiteX1" fmla="*/ 2047312 w 2047313"/>
              <a:gd name="connsiteY1" fmla="*/ 8713 h 6858174"/>
              <a:gd name="connsiteX2" fmla="*/ 2047313 w 2047313"/>
              <a:gd name="connsiteY2" fmla="*/ 6849853 h 6858174"/>
              <a:gd name="connsiteX3" fmla="*/ 1891604 w 2047313"/>
              <a:gd name="connsiteY3" fmla="*/ 6858174 h 6858174"/>
              <a:gd name="connsiteX4" fmla="*/ 0 w 2047313"/>
              <a:gd name="connsiteY4" fmla="*/ 0 h 6858174"/>
              <a:gd name="connsiteX0" fmla="*/ 0 w 2053662"/>
              <a:gd name="connsiteY0" fmla="*/ 16687 h 6874861"/>
              <a:gd name="connsiteX1" fmla="*/ 2053662 w 2053662"/>
              <a:gd name="connsiteY1" fmla="*/ 0 h 6874861"/>
              <a:gd name="connsiteX2" fmla="*/ 2047313 w 2053662"/>
              <a:gd name="connsiteY2" fmla="*/ 6866540 h 6874861"/>
              <a:gd name="connsiteX3" fmla="*/ 1891604 w 2053662"/>
              <a:gd name="connsiteY3" fmla="*/ 6874861 h 6874861"/>
              <a:gd name="connsiteX4" fmla="*/ 0 w 2053662"/>
              <a:gd name="connsiteY4" fmla="*/ 16687 h 6874861"/>
              <a:gd name="connsiteX0" fmla="*/ 0 w 2053662"/>
              <a:gd name="connsiteY0" fmla="*/ 16687 h 6879272"/>
              <a:gd name="connsiteX1" fmla="*/ 2053662 w 2053662"/>
              <a:gd name="connsiteY1" fmla="*/ 0 h 6879272"/>
              <a:gd name="connsiteX2" fmla="*/ 2047313 w 2053662"/>
              <a:gd name="connsiteY2" fmla="*/ 6879272 h 6879272"/>
              <a:gd name="connsiteX3" fmla="*/ 1891604 w 2053662"/>
              <a:gd name="connsiteY3" fmla="*/ 6874861 h 6879272"/>
              <a:gd name="connsiteX4" fmla="*/ 0 w 2053662"/>
              <a:gd name="connsiteY4" fmla="*/ 16687 h 6879272"/>
              <a:gd name="connsiteX0" fmla="*/ 0 w 2053662"/>
              <a:gd name="connsiteY0" fmla="*/ 16687 h 6893958"/>
              <a:gd name="connsiteX1" fmla="*/ 2053662 w 2053662"/>
              <a:gd name="connsiteY1" fmla="*/ 0 h 6893958"/>
              <a:gd name="connsiteX2" fmla="*/ 2047313 w 2053662"/>
              <a:gd name="connsiteY2" fmla="*/ 6879272 h 6893958"/>
              <a:gd name="connsiteX3" fmla="*/ 1891604 w 2053662"/>
              <a:gd name="connsiteY3" fmla="*/ 6893958 h 6893958"/>
              <a:gd name="connsiteX4" fmla="*/ 0 w 2053662"/>
              <a:gd name="connsiteY4" fmla="*/ 16687 h 6893958"/>
              <a:gd name="connsiteX0" fmla="*/ 0 w 2053662"/>
              <a:gd name="connsiteY0" fmla="*/ 10321 h 6893958"/>
              <a:gd name="connsiteX1" fmla="*/ 2053662 w 2053662"/>
              <a:gd name="connsiteY1" fmla="*/ 0 h 6893958"/>
              <a:gd name="connsiteX2" fmla="*/ 2047313 w 2053662"/>
              <a:gd name="connsiteY2" fmla="*/ 6879272 h 6893958"/>
              <a:gd name="connsiteX3" fmla="*/ 1891604 w 2053662"/>
              <a:gd name="connsiteY3" fmla="*/ 6893958 h 6893958"/>
              <a:gd name="connsiteX4" fmla="*/ 0 w 2053662"/>
              <a:gd name="connsiteY4" fmla="*/ 10321 h 6893958"/>
              <a:gd name="connsiteX0" fmla="*/ 0 w 2054665"/>
              <a:gd name="connsiteY0" fmla="*/ 10321 h 6911100"/>
              <a:gd name="connsiteX1" fmla="*/ 2053662 w 2054665"/>
              <a:gd name="connsiteY1" fmla="*/ 0 h 6911100"/>
              <a:gd name="connsiteX2" fmla="*/ 2054665 w 2054665"/>
              <a:gd name="connsiteY2" fmla="*/ 6911100 h 6911100"/>
              <a:gd name="connsiteX3" fmla="*/ 1891604 w 2054665"/>
              <a:gd name="connsiteY3" fmla="*/ 6893958 h 6911100"/>
              <a:gd name="connsiteX4" fmla="*/ 0 w 2054665"/>
              <a:gd name="connsiteY4" fmla="*/ 10321 h 6911100"/>
              <a:gd name="connsiteX0" fmla="*/ 0 w 2054665"/>
              <a:gd name="connsiteY0" fmla="*/ 10321 h 6925786"/>
              <a:gd name="connsiteX1" fmla="*/ 2053662 w 2054665"/>
              <a:gd name="connsiteY1" fmla="*/ 0 h 6925786"/>
              <a:gd name="connsiteX2" fmla="*/ 2054665 w 2054665"/>
              <a:gd name="connsiteY2" fmla="*/ 6911100 h 6925786"/>
              <a:gd name="connsiteX3" fmla="*/ 1906306 w 2054665"/>
              <a:gd name="connsiteY3" fmla="*/ 6925786 h 6925786"/>
              <a:gd name="connsiteX4" fmla="*/ 0 w 2054665"/>
              <a:gd name="connsiteY4" fmla="*/ 10321 h 6925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4665" h="6925786">
                <a:moveTo>
                  <a:pt x="0" y="10321"/>
                </a:moveTo>
                <a:lnTo>
                  <a:pt x="2053662" y="0"/>
                </a:lnTo>
                <a:cubicBezTo>
                  <a:pt x="2053662" y="2282497"/>
                  <a:pt x="2054665" y="4628603"/>
                  <a:pt x="2054665" y="6911100"/>
                </a:cubicBezTo>
                <a:lnTo>
                  <a:pt x="1906306" y="6925786"/>
                </a:lnTo>
                <a:lnTo>
                  <a:pt x="0" y="10321"/>
                </a:lnTo>
                <a:close/>
              </a:path>
            </a:pathLst>
          </a:custGeom>
          <a:blipFill>
            <a:blip r:embed="rId4" cstate="screen">
              <a:extLst>
                <a:ext uri="{28A0092B-C50C-407E-A947-70E740481C1C}">
                  <a14:useLocalDpi xmlns:a14="http://schemas.microsoft.com/office/drawing/2010/main"/>
                </a:ext>
              </a:extLst>
            </a:blip>
            <a:stretch>
              <a:fillRect t="5" b="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Tree>
    <p:extLst>
      <p:ext uri="{BB962C8B-B14F-4D97-AF65-F5344CB8AC3E}">
        <p14:creationId xmlns:p14="http://schemas.microsoft.com/office/powerpoint/2010/main" val="8777367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genda - Teal">
    <p:spTree>
      <p:nvGrpSpPr>
        <p:cNvPr id="1" name=""/>
        <p:cNvGrpSpPr/>
        <p:nvPr/>
      </p:nvGrpSpPr>
      <p:grpSpPr>
        <a:xfrm>
          <a:off x="0" y="0"/>
          <a:ext cx="0" cy="0"/>
          <a:chOff x="0" y="0"/>
          <a:chExt cx="0" cy="0"/>
        </a:xfrm>
      </p:grpSpPr>
      <p:sp>
        <p:nvSpPr>
          <p:cNvPr id="7" name="Rectangle 22">
            <a:extLst>
              <a:ext uri="{FF2B5EF4-FFF2-40B4-BE49-F238E27FC236}">
                <a16:creationId xmlns:a16="http://schemas.microsoft.com/office/drawing/2014/main" id="{526D49ED-4EE9-FCA5-D7E0-6845B13BDF14}"/>
              </a:ext>
            </a:extLst>
          </p:cNvPr>
          <p:cNvSpPr>
            <a:spLocks/>
          </p:cNvSpPr>
          <p:nvPr userDrawn="1"/>
        </p:nvSpPr>
        <p:spPr>
          <a:xfrm flipV="1">
            <a:off x="9766939" y="-1"/>
            <a:ext cx="2425061" cy="188436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 name="connsiteX0" fmla="*/ 0 w 2278163"/>
              <a:gd name="connsiteY0" fmla="*/ 0 h 10649530"/>
              <a:gd name="connsiteX1" fmla="*/ 2278163 w 2278163"/>
              <a:gd name="connsiteY1" fmla="*/ 10649531 h 10649530"/>
              <a:gd name="connsiteX2" fmla="*/ 2278163 w 2278163"/>
              <a:gd name="connsiteY2" fmla="*/ 6834972 h 10649530"/>
              <a:gd name="connsiteX3" fmla="*/ 1710832 w 2278163"/>
              <a:gd name="connsiteY3" fmla="*/ 6801621 h 10649530"/>
              <a:gd name="connsiteX4" fmla="*/ 0 w 2278163"/>
              <a:gd name="connsiteY4" fmla="*/ 0 h 10649530"/>
              <a:gd name="connsiteX0" fmla="*/ 0 w 1889057"/>
              <a:gd name="connsiteY0" fmla="*/ 3837583 h 3847909"/>
              <a:gd name="connsiteX1" fmla="*/ 1889057 w 1889057"/>
              <a:gd name="connsiteY1" fmla="*/ 3847910 h 3847909"/>
              <a:gd name="connsiteX2" fmla="*/ 1889057 w 1889057"/>
              <a:gd name="connsiteY2" fmla="*/ 33351 h 3847909"/>
              <a:gd name="connsiteX3" fmla="*/ 1321726 w 1889057"/>
              <a:gd name="connsiteY3" fmla="*/ 0 h 3847909"/>
              <a:gd name="connsiteX4" fmla="*/ 0 w 1889057"/>
              <a:gd name="connsiteY4" fmla="*/ 3837583 h 3847909"/>
              <a:gd name="connsiteX0" fmla="*/ 0 w 1889057"/>
              <a:gd name="connsiteY0" fmla="*/ 3857733 h 3868059"/>
              <a:gd name="connsiteX1" fmla="*/ 1889057 w 1889057"/>
              <a:gd name="connsiteY1" fmla="*/ 3868060 h 3868059"/>
              <a:gd name="connsiteX2" fmla="*/ 1889057 w 1889057"/>
              <a:gd name="connsiteY2" fmla="*/ 53501 h 3868059"/>
              <a:gd name="connsiteX3" fmla="*/ 1490098 w 1889057"/>
              <a:gd name="connsiteY3" fmla="*/ 0 h 3868059"/>
              <a:gd name="connsiteX4" fmla="*/ 0 w 1889057"/>
              <a:gd name="connsiteY4" fmla="*/ 3857733 h 3868059"/>
              <a:gd name="connsiteX0" fmla="*/ 0 w 1129796"/>
              <a:gd name="connsiteY0" fmla="*/ 2658808 h 3868059"/>
              <a:gd name="connsiteX1" fmla="*/ 1129796 w 1129796"/>
              <a:gd name="connsiteY1" fmla="*/ 3868060 h 3868059"/>
              <a:gd name="connsiteX2" fmla="*/ 1129796 w 1129796"/>
              <a:gd name="connsiteY2" fmla="*/ 53501 h 3868059"/>
              <a:gd name="connsiteX3" fmla="*/ 730837 w 1129796"/>
              <a:gd name="connsiteY3" fmla="*/ 0 h 3868059"/>
              <a:gd name="connsiteX4" fmla="*/ 0 w 1129796"/>
              <a:gd name="connsiteY4" fmla="*/ 2658808 h 3868059"/>
              <a:gd name="connsiteX0" fmla="*/ 63369 w 398959"/>
              <a:gd name="connsiteY0" fmla="*/ 2769633 h 3868059"/>
              <a:gd name="connsiteX1" fmla="*/ 398959 w 398959"/>
              <a:gd name="connsiteY1" fmla="*/ 3868060 h 3868059"/>
              <a:gd name="connsiteX2" fmla="*/ 398959 w 398959"/>
              <a:gd name="connsiteY2" fmla="*/ 53501 h 3868059"/>
              <a:gd name="connsiteX3" fmla="*/ 0 w 398959"/>
              <a:gd name="connsiteY3" fmla="*/ 0 h 3868059"/>
              <a:gd name="connsiteX4" fmla="*/ 63369 w 398959"/>
              <a:gd name="connsiteY4" fmla="*/ 2769633 h 3868059"/>
              <a:gd name="connsiteX0" fmla="*/ 0 w 2136849"/>
              <a:gd name="connsiteY0" fmla="*/ 3384208 h 3868059"/>
              <a:gd name="connsiteX1" fmla="*/ 2136849 w 2136849"/>
              <a:gd name="connsiteY1" fmla="*/ 3868060 h 3868059"/>
              <a:gd name="connsiteX2" fmla="*/ 2136849 w 2136849"/>
              <a:gd name="connsiteY2" fmla="*/ 53501 h 3868059"/>
              <a:gd name="connsiteX3" fmla="*/ 1737890 w 2136849"/>
              <a:gd name="connsiteY3" fmla="*/ 0 h 3868059"/>
              <a:gd name="connsiteX4" fmla="*/ 0 w 2136849"/>
              <a:gd name="connsiteY4" fmla="*/ 3384208 h 3868059"/>
              <a:gd name="connsiteX0" fmla="*/ 0 w 2136849"/>
              <a:gd name="connsiteY0" fmla="*/ 3384208 h 3384208"/>
              <a:gd name="connsiteX1" fmla="*/ 2133672 w 2136849"/>
              <a:gd name="connsiteY1" fmla="*/ 3313934 h 3384208"/>
              <a:gd name="connsiteX2" fmla="*/ 2136849 w 2136849"/>
              <a:gd name="connsiteY2" fmla="*/ 53501 h 3384208"/>
              <a:gd name="connsiteX3" fmla="*/ 1737890 w 2136849"/>
              <a:gd name="connsiteY3" fmla="*/ 0 h 3384208"/>
              <a:gd name="connsiteX4" fmla="*/ 0 w 2136849"/>
              <a:gd name="connsiteY4" fmla="*/ 3384208 h 3384208"/>
              <a:gd name="connsiteX0" fmla="*/ 0 w 2136849"/>
              <a:gd name="connsiteY0" fmla="*/ 3384208 h 3384459"/>
              <a:gd name="connsiteX1" fmla="*/ 2133672 w 2136849"/>
              <a:gd name="connsiteY1" fmla="*/ 3384459 h 3384459"/>
              <a:gd name="connsiteX2" fmla="*/ 2136849 w 2136849"/>
              <a:gd name="connsiteY2" fmla="*/ 53501 h 3384459"/>
              <a:gd name="connsiteX3" fmla="*/ 1737890 w 2136849"/>
              <a:gd name="connsiteY3" fmla="*/ 0 h 3384459"/>
              <a:gd name="connsiteX4" fmla="*/ 0 w 2136849"/>
              <a:gd name="connsiteY4" fmla="*/ 3384208 h 3384459"/>
              <a:gd name="connsiteX0" fmla="*/ 0 w 1127276"/>
              <a:gd name="connsiteY0" fmla="*/ 2683823 h 3384459"/>
              <a:gd name="connsiteX1" fmla="*/ 1124099 w 1127276"/>
              <a:gd name="connsiteY1" fmla="*/ 3384459 h 3384459"/>
              <a:gd name="connsiteX2" fmla="*/ 1127276 w 1127276"/>
              <a:gd name="connsiteY2" fmla="*/ 53501 h 3384459"/>
              <a:gd name="connsiteX3" fmla="*/ 728317 w 1127276"/>
              <a:gd name="connsiteY3" fmla="*/ 0 h 3384459"/>
              <a:gd name="connsiteX4" fmla="*/ 0 w 1127276"/>
              <a:gd name="connsiteY4" fmla="*/ 2683823 h 3384459"/>
              <a:gd name="connsiteX0" fmla="*/ 0 w 1432251"/>
              <a:gd name="connsiteY0" fmla="*/ 3317504 h 3384459"/>
              <a:gd name="connsiteX1" fmla="*/ 1429074 w 1432251"/>
              <a:gd name="connsiteY1" fmla="*/ 3384459 h 3384459"/>
              <a:gd name="connsiteX2" fmla="*/ 1432251 w 1432251"/>
              <a:gd name="connsiteY2" fmla="*/ 53501 h 3384459"/>
              <a:gd name="connsiteX3" fmla="*/ 1033292 w 1432251"/>
              <a:gd name="connsiteY3" fmla="*/ 0 h 3384459"/>
              <a:gd name="connsiteX4" fmla="*/ 0 w 1432251"/>
              <a:gd name="connsiteY4" fmla="*/ 3317504 h 3384459"/>
              <a:gd name="connsiteX0" fmla="*/ 0 w 1432251"/>
              <a:gd name="connsiteY0" fmla="*/ 3450910 h 3517865"/>
              <a:gd name="connsiteX1" fmla="*/ 1429074 w 1432251"/>
              <a:gd name="connsiteY1" fmla="*/ 3517865 h 3517865"/>
              <a:gd name="connsiteX2" fmla="*/ 1432251 w 1432251"/>
              <a:gd name="connsiteY2" fmla="*/ 186907 h 3517865"/>
              <a:gd name="connsiteX3" fmla="*/ 1054324 w 1432251"/>
              <a:gd name="connsiteY3" fmla="*/ 0 h 3517865"/>
              <a:gd name="connsiteX4" fmla="*/ 0 w 1432251"/>
              <a:gd name="connsiteY4" fmla="*/ 3450910 h 3517865"/>
              <a:gd name="connsiteX0" fmla="*/ 0 w 1432251"/>
              <a:gd name="connsiteY0" fmla="*/ 3751075 h 3818030"/>
              <a:gd name="connsiteX1" fmla="*/ 1429074 w 1432251"/>
              <a:gd name="connsiteY1" fmla="*/ 3818030 h 3818030"/>
              <a:gd name="connsiteX2" fmla="*/ 1432251 w 1432251"/>
              <a:gd name="connsiteY2" fmla="*/ 487072 h 3818030"/>
              <a:gd name="connsiteX3" fmla="*/ 938644 w 1432251"/>
              <a:gd name="connsiteY3" fmla="*/ 0 h 3818030"/>
              <a:gd name="connsiteX4" fmla="*/ 0 w 1432251"/>
              <a:gd name="connsiteY4" fmla="*/ 3751075 h 3818030"/>
              <a:gd name="connsiteX0" fmla="*/ 0 w 1432251"/>
              <a:gd name="connsiteY0" fmla="*/ 3264003 h 3330958"/>
              <a:gd name="connsiteX1" fmla="*/ 1429074 w 1432251"/>
              <a:gd name="connsiteY1" fmla="*/ 3330958 h 3330958"/>
              <a:gd name="connsiteX2" fmla="*/ 1432251 w 1432251"/>
              <a:gd name="connsiteY2" fmla="*/ 0 h 3330958"/>
              <a:gd name="connsiteX3" fmla="*/ 970193 w 1432251"/>
              <a:gd name="connsiteY3" fmla="*/ 146612 h 3330958"/>
              <a:gd name="connsiteX4" fmla="*/ 0 w 1432251"/>
              <a:gd name="connsiteY4" fmla="*/ 3264003 h 3330958"/>
              <a:gd name="connsiteX0" fmla="*/ 0 w 1432251"/>
              <a:gd name="connsiteY0" fmla="*/ 3450906 h 3517861"/>
              <a:gd name="connsiteX1" fmla="*/ 1429074 w 1432251"/>
              <a:gd name="connsiteY1" fmla="*/ 3517861 h 3517861"/>
              <a:gd name="connsiteX2" fmla="*/ 1432251 w 1432251"/>
              <a:gd name="connsiteY2" fmla="*/ 186903 h 3517861"/>
              <a:gd name="connsiteX3" fmla="*/ 1022775 w 1432251"/>
              <a:gd name="connsiteY3" fmla="*/ 0 h 3517861"/>
              <a:gd name="connsiteX4" fmla="*/ 0 w 1432251"/>
              <a:gd name="connsiteY4" fmla="*/ 3450906 h 3517861"/>
              <a:gd name="connsiteX0" fmla="*/ 0 w 1432251"/>
              <a:gd name="connsiteY0" fmla="*/ 3530817 h 3597772"/>
              <a:gd name="connsiteX1" fmla="*/ 1429074 w 1432251"/>
              <a:gd name="connsiteY1" fmla="*/ 3597772 h 3597772"/>
              <a:gd name="connsiteX2" fmla="*/ 1432251 w 1432251"/>
              <a:gd name="connsiteY2" fmla="*/ 0 h 3597772"/>
              <a:gd name="connsiteX3" fmla="*/ 1022775 w 1432251"/>
              <a:gd name="connsiteY3" fmla="*/ 79911 h 3597772"/>
              <a:gd name="connsiteX4" fmla="*/ 0 w 1432251"/>
              <a:gd name="connsiteY4" fmla="*/ 3530817 h 3597772"/>
              <a:gd name="connsiteX0" fmla="*/ 0 w 1435428"/>
              <a:gd name="connsiteY0" fmla="*/ 3530817 h 3537322"/>
              <a:gd name="connsiteX1" fmla="*/ 1435428 w 1435428"/>
              <a:gd name="connsiteY1" fmla="*/ 3537322 h 3537322"/>
              <a:gd name="connsiteX2" fmla="*/ 1432251 w 1435428"/>
              <a:gd name="connsiteY2" fmla="*/ 0 h 3537322"/>
              <a:gd name="connsiteX3" fmla="*/ 1022775 w 1435428"/>
              <a:gd name="connsiteY3" fmla="*/ 79911 h 3537322"/>
              <a:gd name="connsiteX4" fmla="*/ 0 w 1435428"/>
              <a:gd name="connsiteY4" fmla="*/ 3530817 h 3537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5428" h="3537322">
                <a:moveTo>
                  <a:pt x="0" y="3530817"/>
                </a:moveTo>
                <a:lnTo>
                  <a:pt x="1435428" y="3537322"/>
                </a:lnTo>
                <a:lnTo>
                  <a:pt x="1432251" y="0"/>
                </a:lnTo>
                <a:lnTo>
                  <a:pt x="1022775" y="79911"/>
                </a:lnTo>
                <a:lnTo>
                  <a:pt x="0" y="353081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8" name="Rectangle 22">
            <a:extLst>
              <a:ext uri="{FF2B5EF4-FFF2-40B4-BE49-F238E27FC236}">
                <a16:creationId xmlns:a16="http://schemas.microsoft.com/office/drawing/2014/main" id="{3B04C0D7-4DF6-6731-A0F1-7DB9412A8E41}"/>
              </a:ext>
            </a:extLst>
          </p:cNvPr>
          <p:cNvSpPr>
            <a:spLocks/>
          </p:cNvSpPr>
          <p:nvPr userDrawn="1"/>
        </p:nvSpPr>
        <p:spPr>
          <a:xfrm rot="10800000" flipH="1">
            <a:off x="9795875" y="0"/>
            <a:ext cx="2396125" cy="685800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6125" h="6858000">
                <a:moveTo>
                  <a:pt x="0" y="12526"/>
                </a:moveTo>
                <a:lnTo>
                  <a:pt x="2396125" y="0"/>
                </a:lnTo>
                <a:lnTo>
                  <a:pt x="2396125" y="6858000"/>
                </a:lnTo>
                <a:lnTo>
                  <a:pt x="1878904" y="6858000"/>
                </a:lnTo>
                <a:lnTo>
                  <a:pt x="0" y="12526"/>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2" name="Title 1">
            <a:extLst>
              <a:ext uri="{FF2B5EF4-FFF2-40B4-BE49-F238E27FC236}">
                <a16:creationId xmlns:a16="http://schemas.microsoft.com/office/drawing/2014/main" id="{7825093F-5FBB-CC93-B528-8CC30242564A}"/>
              </a:ext>
            </a:extLst>
          </p:cNvPr>
          <p:cNvSpPr>
            <a:spLocks noGrp="1"/>
          </p:cNvSpPr>
          <p:nvPr>
            <p:ph type="title" hasCustomPrompt="1"/>
          </p:nvPr>
        </p:nvSpPr>
        <p:spPr>
          <a:xfrm>
            <a:off x="402336" y="723900"/>
            <a:ext cx="11777448" cy="914400"/>
          </a:xfrm>
          <a:prstGeom prst="rect">
            <a:avLst/>
          </a:prstGeom>
          <a:noFill/>
        </p:spPr>
        <p:txBody>
          <a:bodyPr/>
          <a:lstStyle/>
          <a:p>
            <a:r>
              <a:rPr lang="en-US" dirty="0"/>
              <a:t>24 PT HELVETICA NEUE BOLD CONDENSED ITALIC IN ALL-CAPS</a:t>
            </a:r>
          </a:p>
        </p:txBody>
      </p:sp>
      <p:sp>
        <p:nvSpPr>
          <p:cNvPr id="5" name="Footer Placeholder 4">
            <a:extLst>
              <a:ext uri="{FF2B5EF4-FFF2-40B4-BE49-F238E27FC236}">
                <a16:creationId xmlns:a16="http://schemas.microsoft.com/office/drawing/2014/main" id="{5997B587-D150-249B-679B-EDA190FED3E2}"/>
              </a:ext>
            </a:extLst>
          </p:cNvPr>
          <p:cNvSpPr>
            <a:spLocks noGrp="1"/>
          </p:cNvSpPr>
          <p:nvPr>
            <p:ph type="ftr" sz="quarter" idx="11"/>
          </p:nvPr>
        </p:nvSpPr>
        <p:spPr>
          <a:xfrm>
            <a:off x="5613451" y="6090377"/>
            <a:ext cx="4114800" cy="462824"/>
          </a:xfrm>
        </p:spPr>
        <p:txBody>
          <a:bodyPr/>
          <a:lstStyle/>
          <a:p>
            <a:r>
              <a:rPr lang="en-US" dirty="0"/>
              <a:t>Budget &amp; Fiscal Planning</a:t>
            </a:r>
          </a:p>
        </p:txBody>
      </p:sp>
      <p:sp>
        <p:nvSpPr>
          <p:cNvPr id="6" name="Slide Number Placeholder 5">
            <a:extLst>
              <a:ext uri="{FF2B5EF4-FFF2-40B4-BE49-F238E27FC236}">
                <a16:creationId xmlns:a16="http://schemas.microsoft.com/office/drawing/2014/main" id="{8663E4DA-F892-776A-65A0-959C0346F4D2}"/>
              </a:ext>
            </a:extLst>
          </p:cNvPr>
          <p:cNvSpPr>
            <a:spLocks noGrp="1"/>
          </p:cNvSpPr>
          <p:nvPr>
            <p:ph type="sldNum" sz="quarter" idx="12"/>
          </p:nvPr>
        </p:nvSpPr>
        <p:spPr/>
        <p:txBody>
          <a:bodyPr/>
          <a:lstStyle>
            <a:lvl1pPr>
              <a:defRPr>
                <a:solidFill>
                  <a:schemeClr val="bg1"/>
                </a:solidFill>
              </a:defRPr>
            </a:lvl1pPr>
          </a:lstStyle>
          <a:p>
            <a:fld id="{2EF5B720-A4A1-FD49-AF98-E194DCD54D67}" type="slidenum">
              <a:rPr lang="en-US" smtClean="0"/>
              <a:pPr/>
              <a:t>‹#›</a:t>
            </a:fld>
            <a:endParaRPr lang="en-US" dirty="0"/>
          </a:p>
        </p:txBody>
      </p:sp>
      <p:sp>
        <p:nvSpPr>
          <p:cNvPr id="10" name="Text Placeholder 9">
            <a:extLst>
              <a:ext uri="{FF2B5EF4-FFF2-40B4-BE49-F238E27FC236}">
                <a16:creationId xmlns:a16="http://schemas.microsoft.com/office/drawing/2014/main" id="{F4C63C66-DAA7-A65A-890A-CBA7F4AE8B62}"/>
              </a:ext>
            </a:extLst>
          </p:cNvPr>
          <p:cNvSpPr>
            <a:spLocks noGrp="1"/>
          </p:cNvSpPr>
          <p:nvPr>
            <p:ph type="body" sz="quarter" idx="13" hasCustomPrompt="1"/>
          </p:nvPr>
        </p:nvSpPr>
        <p:spPr>
          <a:xfrm>
            <a:off x="685800" y="2057400"/>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1.</a:t>
            </a:r>
          </a:p>
        </p:txBody>
      </p:sp>
      <p:sp>
        <p:nvSpPr>
          <p:cNvPr id="15" name="Text Placeholder 14">
            <a:extLst>
              <a:ext uri="{FF2B5EF4-FFF2-40B4-BE49-F238E27FC236}">
                <a16:creationId xmlns:a16="http://schemas.microsoft.com/office/drawing/2014/main" id="{1011CDA4-93C1-11C9-F0CD-3076BA6C2CE8}"/>
              </a:ext>
            </a:extLst>
          </p:cNvPr>
          <p:cNvSpPr>
            <a:spLocks noGrp="1"/>
          </p:cNvSpPr>
          <p:nvPr>
            <p:ph type="body" sz="quarter" idx="14" hasCustomPrompt="1"/>
          </p:nvPr>
        </p:nvSpPr>
        <p:spPr>
          <a:xfrm>
            <a:off x="1447799" y="2057400"/>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1</a:t>
            </a:r>
          </a:p>
        </p:txBody>
      </p:sp>
      <p:sp>
        <p:nvSpPr>
          <p:cNvPr id="16" name="Text Placeholder 9">
            <a:extLst>
              <a:ext uri="{FF2B5EF4-FFF2-40B4-BE49-F238E27FC236}">
                <a16:creationId xmlns:a16="http://schemas.microsoft.com/office/drawing/2014/main" id="{EA39E1E8-EFE2-6679-3BE1-FB069B666960}"/>
              </a:ext>
            </a:extLst>
          </p:cNvPr>
          <p:cNvSpPr>
            <a:spLocks noGrp="1"/>
          </p:cNvSpPr>
          <p:nvPr>
            <p:ph type="body" sz="quarter" idx="15" hasCustomPrompt="1"/>
          </p:nvPr>
        </p:nvSpPr>
        <p:spPr>
          <a:xfrm>
            <a:off x="685812" y="2514600"/>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2.</a:t>
            </a:r>
          </a:p>
        </p:txBody>
      </p:sp>
      <p:sp>
        <p:nvSpPr>
          <p:cNvPr id="17" name="Text Placeholder 14">
            <a:extLst>
              <a:ext uri="{FF2B5EF4-FFF2-40B4-BE49-F238E27FC236}">
                <a16:creationId xmlns:a16="http://schemas.microsoft.com/office/drawing/2014/main" id="{6638645C-0FEA-4A2A-E0F9-C3AC70D5DAB2}"/>
              </a:ext>
            </a:extLst>
          </p:cNvPr>
          <p:cNvSpPr>
            <a:spLocks noGrp="1"/>
          </p:cNvSpPr>
          <p:nvPr>
            <p:ph type="body" sz="quarter" idx="16" hasCustomPrompt="1"/>
          </p:nvPr>
        </p:nvSpPr>
        <p:spPr>
          <a:xfrm>
            <a:off x="1447811" y="2514600"/>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2</a:t>
            </a:r>
          </a:p>
        </p:txBody>
      </p:sp>
      <p:sp>
        <p:nvSpPr>
          <p:cNvPr id="18" name="Text Placeholder 9">
            <a:extLst>
              <a:ext uri="{FF2B5EF4-FFF2-40B4-BE49-F238E27FC236}">
                <a16:creationId xmlns:a16="http://schemas.microsoft.com/office/drawing/2014/main" id="{2EE542D1-2A8F-EB58-125A-2C136EF754AD}"/>
              </a:ext>
            </a:extLst>
          </p:cNvPr>
          <p:cNvSpPr>
            <a:spLocks noGrp="1"/>
          </p:cNvSpPr>
          <p:nvPr>
            <p:ph type="body" sz="quarter" idx="17" hasCustomPrompt="1"/>
          </p:nvPr>
        </p:nvSpPr>
        <p:spPr>
          <a:xfrm>
            <a:off x="685653" y="2971800"/>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3.</a:t>
            </a:r>
          </a:p>
        </p:txBody>
      </p:sp>
      <p:sp>
        <p:nvSpPr>
          <p:cNvPr id="19" name="Text Placeholder 14">
            <a:extLst>
              <a:ext uri="{FF2B5EF4-FFF2-40B4-BE49-F238E27FC236}">
                <a16:creationId xmlns:a16="http://schemas.microsoft.com/office/drawing/2014/main" id="{649CE2D2-2605-9A0F-9AE7-B046AB09A5A0}"/>
              </a:ext>
            </a:extLst>
          </p:cNvPr>
          <p:cNvSpPr>
            <a:spLocks noGrp="1"/>
          </p:cNvSpPr>
          <p:nvPr>
            <p:ph type="body" sz="quarter" idx="18" hasCustomPrompt="1"/>
          </p:nvPr>
        </p:nvSpPr>
        <p:spPr>
          <a:xfrm>
            <a:off x="1447652" y="2971800"/>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3</a:t>
            </a:r>
          </a:p>
        </p:txBody>
      </p:sp>
      <p:sp>
        <p:nvSpPr>
          <p:cNvPr id="20" name="Text Placeholder 9">
            <a:extLst>
              <a:ext uri="{FF2B5EF4-FFF2-40B4-BE49-F238E27FC236}">
                <a16:creationId xmlns:a16="http://schemas.microsoft.com/office/drawing/2014/main" id="{AA92D853-5C3B-D2FA-7DBD-290D9F117DB7}"/>
              </a:ext>
            </a:extLst>
          </p:cNvPr>
          <p:cNvSpPr>
            <a:spLocks noGrp="1"/>
          </p:cNvSpPr>
          <p:nvPr>
            <p:ph type="body" sz="quarter" idx="19" hasCustomPrompt="1"/>
          </p:nvPr>
        </p:nvSpPr>
        <p:spPr>
          <a:xfrm>
            <a:off x="685653" y="3454590"/>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a:t>
            </a:r>
          </a:p>
        </p:txBody>
      </p:sp>
      <p:sp>
        <p:nvSpPr>
          <p:cNvPr id="21" name="Text Placeholder 14">
            <a:extLst>
              <a:ext uri="{FF2B5EF4-FFF2-40B4-BE49-F238E27FC236}">
                <a16:creationId xmlns:a16="http://schemas.microsoft.com/office/drawing/2014/main" id="{1615DF8B-E105-58FF-A9FA-CAD849A19AE4}"/>
              </a:ext>
            </a:extLst>
          </p:cNvPr>
          <p:cNvSpPr>
            <a:spLocks noGrp="1"/>
          </p:cNvSpPr>
          <p:nvPr>
            <p:ph type="body" sz="quarter" idx="20" hasCustomPrompt="1"/>
          </p:nvPr>
        </p:nvSpPr>
        <p:spPr>
          <a:xfrm>
            <a:off x="1447652" y="3454590"/>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4</a:t>
            </a:r>
          </a:p>
        </p:txBody>
      </p:sp>
      <p:sp>
        <p:nvSpPr>
          <p:cNvPr id="22" name="Text Placeholder 9">
            <a:extLst>
              <a:ext uri="{FF2B5EF4-FFF2-40B4-BE49-F238E27FC236}">
                <a16:creationId xmlns:a16="http://schemas.microsoft.com/office/drawing/2014/main" id="{84F4262D-2EDB-A354-70A3-D9798FF8CBFC}"/>
              </a:ext>
            </a:extLst>
          </p:cNvPr>
          <p:cNvSpPr>
            <a:spLocks noGrp="1"/>
          </p:cNvSpPr>
          <p:nvPr>
            <p:ph type="body" sz="quarter" idx="21" hasCustomPrompt="1"/>
          </p:nvPr>
        </p:nvSpPr>
        <p:spPr>
          <a:xfrm>
            <a:off x="685653" y="3937380"/>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5.</a:t>
            </a:r>
          </a:p>
        </p:txBody>
      </p:sp>
      <p:sp>
        <p:nvSpPr>
          <p:cNvPr id="23" name="Text Placeholder 14">
            <a:extLst>
              <a:ext uri="{FF2B5EF4-FFF2-40B4-BE49-F238E27FC236}">
                <a16:creationId xmlns:a16="http://schemas.microsoft.com/office/drawing/2014/main" id="{CBE3CC56-D527-0FA5-4717-873404542D29}"/>
              </a:ext>
            </a:extLst>
          </p:cNvPr>
          <p:cNvSpPr>
            <a:spLocks noGrp="1"/>
          </p:cNvSpPr>
          <p:nvPr>
            <p:ph type="body" sz="quarter" idx="22" hasCustomPrompt="1"/>
          </p:nvPr>
        </p:nvSpPr>
        <p:spPr>
          <a:xfrm>
            <a:off x="1447652" y="3937380"/>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5</a:t>
            </a:r>
          </a:p>
        </p:txBody>
      </p:sp>
      <p:sp>
        <p:nvSpPr>
          <p:cNvPr id="24" name="Text Placeholder 9">
            <a:extLst>
              <a:ext uri="{FF2B5EF4-FFF2-40B4-BE49-F238E27FC236}">
                <a16:creationId xmlns:a16="http://schemas.microsoft.com/office/drawing/2014/main" id="{622736C3-E789-C32E-A20E-D189662E6F25}"/>
              </a:ext>
            </a:extLst>
          </p:cNvPr>
          <p:cNvSpPr>
            <a:spLocks noGrp="1"/>
          </p:cNvSpPr>
          <p:nvPr>
            <p:ph type="body" sz="quarter" idx="23" hasCustomPrompt="1"/>
          </p:nvPr>
        </p:nvSpPr>
        <p:spPr>
          <a:xfrm>
            <a:off x="685653" y="4417540"/>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6.</a:t>
            </a:r>
          </a:p>
        </p:txBody>
      </p:sp>
      <p:sp>
        <p:nvSpPr>
          <p:cNvPr id="25" name="Text Placeholder 14">
            <a:extLst>
              <a:ext uri="{FF2B5EF4-FFF2-40B4-BE49-F238E27FC236}">
                <a16:creationId xmlns:a16="http://schemas.microsoft.com/office/drawing/2014/main" id="{39D4FC22-4737-D0DE-4A59-E00610B2E1AC}"/>
              </a:ext>
            </a:extLst>
          </p:cNvPr>
          <p:cNvSpPr>
            <a:spLocks noGrp="1"/>
          </p:cNvSpPr>
          <p:nvPr>
            <p:ph type="body" sz="quarter" idx="24" hasCustomPrompt="1"/>
          </p:nvPr>
        </p:nvSpPr>
        <p:spPr>
          <a:xfrm>
            <a:off x="1447652" y="4417540"/>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6</a:t>
            </a:r>
          </a:p>
        </p:txBody>
      </p:sp>
      <p:sp>
        <p:nvSpPr>
          <p:cNvPr id="26" name="Text Placeholder 9">
            <a:extLst>
              <a:ext uri="{FF2B5EF4-FFF2-40B4-BE49-F238E27FC236}">
                <a16:creationId xmlns:a16="http://schemas.microsoft.com/office/drawing/2014/main" id="{F6A867FF-440E-4FFF-5D8D-034279F7219F}"/>
              </a:ext>
            </a:extLst>
          </p:cNvPr>
          <p:cNvSpPr>
            <a:spLocks noGrp="1"/>
          </p:cNvSpPr>
          <p:nvPr>
            <p:ph type="body" sz="quarter" idx="25" hasCustomPrompt="1"/>
          </p:nvPr>
        </p:nvSpPr>
        <p:spPr>
          <a:xfrm>
            <a:off x="685653" y="4896196"/>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7.</a:t>
            </a:r>
          </a:p>
        </p:txBody>
      </p:sp>
      <p:sp>
        <p:nvSpPr>
          <p:cNvPr id="27" name="Text Placeholder 14">
            <a:extLst>
              <a:ext uri="{FF2B5EF4-FFF2-40B4-BE49-F238E27FC236}">
                <a16:creationId xmlns:a16="http://schemas.microsoft.com/office/drawing/2014/main" id="{5F84B071-3F11-869A-48F9-57F1699A3305}"/>
              </a:ext>
            </a:extLst>
          </p:cNvPr>
          <p:cNvSpPr>
            <a:spLocks noGrp="1"/>
          </p:cNvSpPr>
          <p:nvPr>
            <p:ph type="body" sz="quarter" idx="26" hasCustomPrompt="1"/>
          </p:nvPr>
        </p:nvSpPr>
        <p:spPr>
          <a:xfrm>
            <a:off x="1447652" y="4896196"/>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7</a:t>
            </a:r>
          </a:p>
        </p:txBody>
      </p:sp>
    </p:spTree>
    <p:extLst>
      <p:ext uri="{BB962C8B-B14F-4D97-AF65-F5344CB8AC3E}">
        <p14:creationId xmlns:p14="http://schemas.microsoft.com/office/powerpoint/2010/main" val="3566496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1 - Gold">
    <p:spTree>
      <p:nvGrpSpPr>
        <p:cNvPr id="1" name=""/>
        <p:cNvGrpSpPr/>
        <p:nvPr/>
      </p:nvGrpSpPr>
      <p:grpSpPr>
        <a:xfrm>
          <a:off x="0" y="0"/>
          <a:ext cx="0" cy="0"/>
          <a:chOff x="0" y="0"/>
          <a:chExt cx="0" cy="0"/>
        </a:xfrm>
      </p:grpSpPr>
      <p:sp>
        <p:nvSpPr>
          <p:cNvPr id="6" name="Rectangle 22">
            <a:extLst>
              <a:ext uri="{FF2B5EF4-FFF2-40B4-BE49-F238E27FC236}">
                <a16:creationId xmlns:a16="http://schemas.microsoft.com/office/drawing/2014/main" id="{16BF4FFD-E8A0-B6F7-1F71-FC86A2A5C4D6}"/>
              </a:ext>
            </a:extLst>
          </p:cNvPr>
          <p:cNvSpPr>
            <a:spLocks/>
          </p:cNvSpPr>
          <p:nvPr userDrawn="1"/>
        </p:nvSpPr>
        <p:spPr>
          <a:xfrm rot="10800000">
            <a:off x="2987062" y="4717517"/>
            <a:ext cx="2276856" cy="2161205"/>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163" h="6858000">
                <a:moveTo>
                  <a:pt x="0" y="23028"/>
                </a:moveTo>
                <a:lnTo>
                  <a:pt x="2278163" y="0"/>
                </a:lnTo>
                <a:lnTo>
                  <a:pt x="2278163" y="6858000"/>
                </a:lnTo>
                <a:lnTo>
                  <a:pt x="1710832" y="6824649"/>
                </a:lnTo>
                <a:lnTo>
                  <a:pt x="0" y="23028"/>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Rectangle 22">
            <a:extLst>
              <a:ext uri="{FF2B5EF4-FFF2-40B4-BE49-F238E27FC236}">
                <a16:creationId xmlns:a16="http://schemas.microsoft.com/office/drawing/2014/main" id="{A55F24DD-4807-03F8-179A-E0933805C55A}"/>
              </a:ext>
            </a:extLst>
          </p:cNvPr>
          <p:cNvSpPr>
            <a:spLocks/>
          </p:cNvSpPr>
          <p:nvPr userDrawn="1"/>
        </p:nvSpPr>
        <p:spPr>
          <a:xfrm rot="16200000">
            <a:off x="-1076759" y="1071608"/>
            <a:ext cx="6888217" cy="4744998"/>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1508810 w 4723407"/>
              <a:gd name="connsiteY0" fmla="*/ 188 h 6858000"/>
              <a:gd name="connsiteX1" fmla="*/ 4723407 w 4723407"/>
              <a:gd name="connsiteY1" fmla="*/ 0 h 6858000"/>
              <a:gd name="connsiteX2" fmla="*/ 4723407 w 4723407"/>
              <a:gd name="connsiteY2" fmla="*/ 6858000 h 6858000"/>
              <a:gd name="connsiteX3" fmla="*/ 0 w 4723407"/>
              <a:gd name="connsiteY3" fmla="*/ 6858000 h 6858000"/>
              <a:gd name="connsiteX4" fmla="*/ 1508810 w 4723407"/>
              <a:gd name="connsiteY4" fmla="*/ 188 h 6858000"/>
              <a:gd name="connsiteX0" fmla="*/ 0 w 6876153"/>
              <a:gd name="connsiteY0" fmla="*/ 642739 h 6858000"/>
              <a:gd name="connsiteX1" fmla="*/ 6876153 w 6876153"/>
              <a:gd name="connsiteY1" fmla="*/ 0 h 6858000"/>
              <a:gd name="connsiteX2" fmla="*/ 6876153 w 6876153"/>
              <a:gd name="connsiteY2" fmla="*/ 6858000 h 6858000"/>
              <a:gd name="connsiteX3" fmla="*/ 2152746 w 6876153"/>
              <a:gd name="connsiteY3" fmla="*/ 6858000 h 6858000"/>
              <a:gd name="connsiteX4" fmla="*/ 0 w 6876153"/>
              <a:gd name="connsiteY4" fmla="*/ 642739 h 6858000"/>
              <a:gd name="connsiteX0" fmla="*/ 0 w 6876153"/>
              <a:gd name="connsiteY0" fmla="*/ 188 h 6215449"/>
              <a:gd name="connsiteX1" fmla="*/ 6876153 w 6876153"/>
              <a:gd name="connsiteY1" fmla="*/ 0 h 6215449"/>
              <a:gd name="connsiteX2" fmla="*/ 6876153 w 6876153"/>
              <a:gd name="connsiteY2" fmla="*/ 6215449 h 6215449"/>
              <a:gd name="connsiteX3" fmla="*/ 2152746 w 6876153"/>
              <a:gd name="connsiteY3" fmla="*/ 6215449 h 6215449"/>
              <a:gd name="connsiteX4" fmla="*/ 0 w 6876153"/>
              <a:gd name="connsiteY4" fmla="*/ 188 h 6215449"/>
              <a:gd name="connsiteX0" fmla="*/ 0 w 6876154"/>
              <a:gd name="connsiteY0" fmla="*/ 188 h 6215449"/>
              <a:gd name="connsiteX1" fmla="*/ 6876153 w 6876154"/>
              <a:gd name="connsiteY1" fmla="*/ 0 h 6215449"/>
              <a:gd name="connsiteX2" fmla="*/ 6876154 w 6876154"/>
              <a:gd name="connsiteY2" fmla="*/ 5288695 h 6215449"/>
              <a:gd name="connsiteX3" fmla="*/ 2152746 w 6876154"/>
              <a:gd name="connsiteY3" fmla="*/ 6215449 h 6215449"/>
              <a:gd name="connsiteX4" fmla="*/ 0 w 6876154"/>
              <a:gd name="connsiteY4" fmla="*/ 188 h 6215449"/>
              <a:gd name="connsiteX0" fmla="*/ 0 w 6876154"/>
              <a:gd name="connsiteY0" fmla="*/ 188 h 6215449"/>
              <a:gd name="connsiteX1" fmla="*/ 6876153 w 6876154"/>
              <a:gd name="connsiteY1" fmla="*/ 0 h 6215449"/>
              <a:gd name="connsiteX2" fmla="*/ 6876154 w 6876154"/>
              <a:gd name="connsiteY2" fmla="*/ 4596717 h 6215449"/>
              <a:gd name="connsiteX3" fmla="*/ 2152746 w 6876154"/>
              <a:gd name="connsiteY3" fmla="*/ 6215449 h 6215449"/>
              <a:gd name="connsiteX4" fmla="*/ 0 w 6876154"/>
              <a:gd name="connsiteY4" fmla="*/ 188 h 6215449"/>
              <a:gd name="connsiteX0" fmla="*/ 0 w 6876154"/>
              <a:gd name="connsiteY0" fmla="*/ 188 h 6215449"/>
              <a:gd name="connsiteX1" fmla="*/ 6876153 w 6876154"/>
              <a:gd name="connsiteY1" fmla="*/ 0 h 6215449"/>
              <a:gd name="connsiteX2" fmla="*/ 6876154 w 6876154"/>
              <a:gd name="connsiteY2" fmla="*/ 4744998 h 6215449"/>
              <a:gd name="connsiteX3" fmla="*/ 2152746 w 6876154"/>
              <a:gd name="connsiteY3" fmla="*/ 6215449 h 6215449"/>
              <a:gd name="connsiteX4" fmla="*/ 0 w 6876154"/>
              <a:gd name="connsiteY4" fmla="*/ 188 h 6215449"/>
              <a:gd name="connsiteX0" fmla="*/ 0 w 6876154"/>
              <a:gd name="connsiteY0" fmla="*/ 188 h 4744998"/>
              <a:gd name="connsiteX1" fmla="*/ 6876153 w 6876154"/>
              <a:gd name="connsiteY1" fmla="*/ 0 h 4744998"/>
              <a:gd name="connsiteX2" fmla="*/ 6876154 w 6876154"/>
              <a:gd name="connsiteY2" fmla="*/ 4744998 h 4744998"/>
              <a:gd name="connsiteX3" fmla="*/ 345 w 6876154"/>
              <a:gd name="connsiteY3" fmla="*/ 3212757 h 4744998"/>
              <a:gd name="connsiteX4" fmla="*/ 0 w 6876154"/>
              <a:gd name="connsiteY4" fmla="*/ 188 h 4744998"/>
              <a:gd name="connsiteX0" fmla="*/ 0 w 6876154"/>
              <a:gd name="connsiteY0" fmla="*/ 188 h 4744998"/>
              <a:gd name="connsiteX1" fmla="*/ 6876153 w 6876154"/>
              <a:gd name="connsiteY1" fmla="*/ 0 h 4744998"/>
              <a:gd name="connsiteX2" fmla="*/ 6876154 w 6876154"/>
              <a:gd name="connsiteY2" fmla="*/ 4744998 h 4744998"/>
              <a:gd name="connsiteX3" fmla="*/ 12716 w 6876154"/>
              <a:gd name="connsiteY3" fmla="*/ 3027404 h 4744998"/>
              <a:gd name="connsiteX4" fmla="*/ 0 w 6876154"/>
              <a:gd name="connsiteY4" fmla="*/ 188 h 4744998"/>
              <a:gd name="connsiteX0" fmla="*/ 13274 w 6889428"/>
              <a:gd name="connsiteY0" fmla="*/ 188 h 4744998"/>
              <a:gd name="connsiteX1" fmla="*/ 6889427 w 6889428"/>
              <a:gd name="connsiteY1" fmla="*/ 0 h 4744998"/>
              <a:gd name="connsiteX2" fmla="*/ 6889428 w 6889428"/>
              <a:gd name="connsiteY2" fmla="*/ 4744998 h 4744998"/>
              <a:gd name="connsiteX3" fmla="*/ 563 w 6889428"/>
              <a:gd name="connsiteY3" fmla="*/ 3014704 h 4744998"/>
              <a:gd name="connsiteX4" fmla="*/ 13274 w 6889428"/>
              <a:gd name="connsiteY4" fmla="*/ 188 h 4744998"/>
              <a:gd name="connsiteX0" fmla="*/ 19513 w 6895667"/>
              <a:gd name="connsiteY0" fmla="*/ 188 h 4744998"/>
              <a:gd name="connsiteX1" fmla="*/ 6895666 w 6895667"/>
              <a:gd name="connsiteY1" fmla="*/ 0 h 4744998"/>
              <a:gd name="connsiteX2" fmla="*/ 6895667 w 6895667"/>
              <a:gd name="connsiteY2" fmla="*/ 4744998 h 4744998"/>
              <a:gd name="connsiteX3" fmla="*/ 445 w 6895667"/>
              <a:gd name="connsiteY3" fmla="*/ 3021054 h 4744998"/>
              <a:gd name="connsiteX4" fmla="*/ 19513 w 6895667"/>
              <a:gd name="connsiteY4" fmla="*/ 188 h 4744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5667" h="4744998">
                <a:moveTo>
                  <a:pt x="19513" y="188"/>
                </a:moveTo>
                <a:lnTo>
                  <a:pt x="6895666" y="0"/>
                </a:lnTo>
                <a:cubicBezTo>
                  <a:pt x="6895666" y="1762898"/>
                  <a:pt x="6895667" y="2982100"/>
                  <a:pt x="6895667" y="4744998"/>
                </a:cubicBezTo>
                <a:lnTo>
                  <a:pt x="445" y="3021054"/>
                </a:lnTo>
                <a:cubicBezTo>
                  <a:pt x="-3794" y="2011982"/>
                  <a:pt x="23752" y="1009260"/>
                  <a:pt x="19513" y="188"/>
                </a:cubicBezTo>
                <a:close/>
              </a:path>
            </a:pathLst>
          </a:cu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4263242" y="3602038"/>
            <a:ext cx="7090557" cy="1884362"/>
          </a:xfrm>
        </p:spPr>
        <p:txBody>
          <a:bodyPr lIns="45720" rIns="45720"/>
          <a:lstStyle>
            <a:lvl1pPr marL="0" indent="0" algn="r">
              <a:buNone/>
              <a:defRPr sz="2400" b="1" i="0" spc="3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24 PT HELVETICA NEUE BOLD </a:t>
            </a:r>
            <a:br>
              <a:rPr lang="en-US" dirty="0"/>
            </a:br>
            <a:r>
              <a:rPr lang="en-US" dirty="0"/>
              <a:t>IN ALL-CAPS AND LOOSE SPACING</a:t>
            </a:r>
          </a:p>
        </p:txBody>
      </p:sp>
      <p:sp>
        <p:nvSpPr>
          <p:cNvPr id="18" name="Text Placeholder 13">
            <a:extLst>
              <a:ext uri="{FF2B5EF4-FFF2-40B4-BE49-F238E27FC236}">
                <a16:creationId xmlns:a16="http://schemas.microsoft.com/office/drawing/2014/main" id="{29052DDF-7D31-4F2B-81F5-561CBF5EF4B2}"/>
              </a:ext>
            </a:extLst>
          </p:cNvPr>
          <p:cNvSpPr>
            <a:spLocks noGrp="1"/>
          </p:cNvSpPr>
          <p:nvPr>
            <p:ph type="body" sz="quarter" idx="17" hasCustomPrompt="1"/>
          </p:nvPr>
        </p:nvSpPr>
        <p:spPr>
          <a:xfrm>
            <a:off x="3124199" y="1638300"/>
            <a:ext cx="9067573" cy="1851025"/>
          </a:xfrm>
          <a:custGeom>
            <a:avLst/>
            <a:gdLst>
              <a:gd name="connsiteX0" fmla="*/ 0 w 9590088"/>
              <a:gd name="connsiteY0" fmla="*/ 1851025 h 1851025"/>
              <a:gd name="connsiteX1" fmla="*/ 462756 w 9590088"/>
              <a:gd name="connsiteY1" fmla="*/ 0 h 1851025"/>
              <a:gd name="connsiteX2" fmla="*/ 9590088 w 9590088"/>
              <a:gd name="connsiteY2" fmla="*/ 0 h 1851025"/>
              <a:gd name="connsiteX3" fmla="*/ 9127332 w 9590088"/>
              <a:gd name="connsiteY3" fmla="*/ 1851025 h 1851025"/>
              <a:gd name="connsiteX4" fmla="*/ 0 w 9590088"/>
              <a:gd name="connsiteY4" fmla="*/ 1851025 h 1851025"/>
              <a:gd name="connsiteX0" fmla="*/ 0 w 9127332"/>
              <a:gd name="connsiteY0" fmla="*/ 1851025 h 1851025"/>
              <a:gd name="connsiteX1" fmla="*/ 462756 w 9127332"/>
              <a:gd name="connsiteY1" fmla="*/ 0 h 1851025"/>
              <a:gd name="connsiteX2" fmla="*/ 9067573 w 9127332"/>
              <a:gd name="connsiteY2" fmla="*/ 10886 h 1851025"/>
              <a:gd name="connsiteX3" fmla="*/ 9127332 w 9127332"/>
              <a:gd name="connsiteY3" fmla="*/ 1851025 h 1851025"/>
              <a:gd name="connsiteX4" fmla="*/ 0 w 9127332"/>
              <a:gd name="connsiteY4" fmla="*/ 1851025 h 1851025"/>
              <a:gd name="connsiteX0" fmla="*/ 0 w 9067573"/>
              <a:gd name="connsiteY0" fmla="*/ 1851025 h 1851025"/>
              <a:gd name="connsiteX1" fmla="*/ 462756 w 9067573"/>
              <a:gd name="connsiteY1" fmla="*/ 0 h 1851025"/>
              <a:gd name="connsiteX2" fmla="*/ 9067573 w 9067573"/>
              <a:gd name="connsiteY2" fmla="*/ 10886 h 1851025"/>
              <a:gd name="connsiteX3" fmla="*/ 9062017 w 9067573"/>
              <a:gd name="connsiteY3" fmla="*/ 1851025 h 1851025"/>
              <a:gd name="connsiteX4" fmla="*/ 0 w 9067573"/>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7573" h="1851025">
                <a:moveTo>
                  <a:pt x="0" y="1851025"/>
                </a:moveTo>
                <a:lnTo>
                  <a:pt x="462756" y="0"/>
                </a:lnTo>
                <a:lnTo>
                  <a:pt x="9067573" y="10886"/>
                </a:lnTo>
                <a:lnTo>
                  <a:pt x="9062017" y="1851025"/>
                </a:lnTo>
                <a:lnTo>
                  <a:pt x="0" y="1851025"/>
                </a:lnTo>
                <a:close/>
              </a:path>
            </a:pathLst>
          </a:custGeom>
          <a:solidFill>
            <a:schemeClr val="accent5"/>
          </a:solidFill>
        </p:spPr>
        <p:txBody>
          <a:bodyPr rIns="914400" anchor="ctr" anchorCtr="0">
            <a:normAutofit/>
          </a:bodyPr>
          <a:lstStyle>
            <a:lvl1pPr marL="0" indent="0" algn="r">
              <a:buNone/>
              <a:defRPr sz="4500" b="0" i="1">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sp>
        <p:nvSpPr>
          <p:cNvPr id="4" name="Footer Placeholder 3">
            <a:extLst>
              <a:ext uri="{FF2B5EF4-FFF2-40B4-BE49-F238E27FC236}">
                <a16:creationId xmlns:a16="http://schemas.microsoft.com/office/drawing/2014/main" id="{6D70926B-A0D9-2E83-488F-FD683EAA1E89}"/>
              </a:ext>
            </a:extLst>
          </p:cNvPr>
          <p:cNvSpPr>
            <a:spLocks noGrp="1"/>
          </p:cNvSpPr>
          <p:nvPr>
            <p:ph type="ftr" sz="quarter" idx="18"/>
          </p:nvPr>
        </p:nvSpPr>
        <p:spPr/>
        <p:txBody>
          <a:bodyPr/>
          <a:lstStyle/>
          <a:p>
            <a:r>
              <a:rPr lang="en-US" dirty="0"/>
              <a:t>Budget &amp; Fiscal Planning</a:t>
            </a:r>
          </a:p>
        </p:txBody>
      </p:sp>
      <p:sp>
        <p:nvSpPr>
          <p:cNvPr id="5" name="Slide Number Placeholder 4">
            <a:extLst>
              <a:ext uri="{FF2B5EF4-FFF2-40B4-BE49-F238E27FC236}">
                <a16:creationId xmlns:a16="http://schemas.microsoft.com/office/drawing/2014/main" id="{E5E42D71-5138-BC72-B97C-5FA465742E8B}"/>
              </a:ext>
            </a:extLst>
          </p:cNvPr>
          <p:cNvSpPr>
            <a:spLocks noGrp="1"/>
          </p:cNvSpPr>
          <p:nvPr>
            <p:ph type="sldNum" sz="quarter" idx="19"/>
          </p:nvPr>
        </p:nvSpPr>
        <p:spPr/>
        <p:txBody>
          <a:bodyPr/>
          <a:lstStyle/>
          <a:p>
            <a:fld id="{2EF5B720-A4A1-FD49-AF98-E194DCD54D67}" type="slidenum">
              <a:rPr lang="en-US" smtClean="0"/>
              <a:pPr/>
              <a:t>‹#›</a:t>
            </a:fld>
            <a:endParaRPr lang="en-US" dirty="0"/>
          </a:p>
        </p:txBody>
      </p:sp>
      <p:pic>
        <p:nvPicPr>
          <p:cNvPr id="8" name="Picture 7" descr="A picture containing icon&#10;&#10;Description automatically generated">
            <a:extLst>
              <a:ext uri="{FF2B5EF4-FFF2-40B4-BE49-F238E27FC236}">
                <a16:creationId xmlns:a16="http://schemas.microsoft.com/office/drawing/2014/main" id="{F34E7033-CB8F-A6C1-9E8B-A1BBBA801D6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4412" y="5037958"/>
            <a:ext cx="1496291" cy="457200"/>
          </a:xfrm>
          <a:prstGeom prst="rect">
            <a:avLst/>
          </a:prstGeom>
        </p:spPr>
      </p:pic>
    </p:spTree>
    <p:extLst>
      <p:ext uri="{BB962C8B-B14F-4D97-AF65-F5344CB8AC3E}">
        <p14:creationId xmlns:p14="http://schemas.microsoft.com/office/powerpoint/2010/main" val="24553787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genda - Gold">
    <p:spTree>
      <p:nvGrpSpPr>
        <p:cNvPr id="1" name=""/>
        <p:cNvGrpSpPr/>
        <p:nvPr/>
      </p:nvGrpSpPr>
      <p:grpSpPr>
        <a:xfrm>
          <a:off x="0" y="0"/>
          <a:ext cx="0" cy="0"/>
          <a:chOff x="0" y="0"/>
          <a:chExt cx="0" cy="0"/>
        </a:xfrm>
      </p:grpSpPr>
      <p:sp>
        <p:nvSpPr>
          <p:cNvPr id="3" name="Rectangle 22">
            <a:extLst>
              <a:ext uri="{FF2B5EF4-FFF2-40B4-BE49-F238E27FC236}">
                <a16:creationId xmlns:a16="http://schemas.microsoft.com/office/drawing/2014/main" id="{F858F38A-040F-5B26-18C8-CD69F76F0AA4}"/>
              </a:ext>
            </a:extLst>
          </p:cNvPr>
          <p:cNvSpPr>
            <a:spLocks/>
          </p:cNvSpPr>
          <p:nvPr userDrawn="1"/>
        </p:nvSpPr>
        <p:spPr>
          <a:xfrm flipV="1">
            <a:off x="9766939" y="-1"/>
            <a:ext cx="2425061" cy="188436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 name="connsiteX0" fmla="*/ 0 w 2278163"/>
              <a:gd name="connsiteY0" fmla="*/ 0 h 10649530"/>
              <a:gd name="connsiteX1" fmla="*/ 2278163 w 2278163"/>
              <a:gd name="connsiteY1" fmla="*/ 10649531 h 10649530"/>
              <a:gd name="connsiteX2" fmla="*/ 2278163 w 2278163"/>
              <a:gd name="connsiteY2" fmla="*/ 6834972 h 10649530"/>
              <a:gd name="connsiteX3" fmla="*/ 1710832 w 2278163"/>
              <a:gd name="connsiteY3" fmla="*/ 6801621 h 10649530"/>
              <a:gd name="connsiteX4" fmla="*/ 0 w 2278163"/>
              <a:gd name="connsiteY4" fmla="*/ 0 h 10649530"/>
              <a:gd name="connsiteX0" fmla="*/ 0 w 1889057"/>
              <a:gd name="connsiteY0" fmla="*/ 3837583 h 3847909"/>
              <a:gd name="connsiteX1" fmla="*/ 1889057 w 1889057"/>
              <a:gd name="connsiteY1" fmla="*/ 3847910 h 3847909"/>
              <a:gd name="connsiteX2" fmla="*/ 1889057 w 1889057"/>
              <a:gd name="connsiteY2" fmla="*/ 33351 h 3847909"/>
              <a:gd name="connsiteX3" fmla="*/ 1321726 w 1889057"/>
              <a:gd name="connsiteY3" fmla="*/ 0 h 3847909"/>
              <a:gd name="connsiteX4" fmla="*/ 0 w 1889057"/>
              <a:gd name="connsiteY4" fmla="*/ 3837583 h 3847909"/>
              <a:gd name="connsiteX0" fmla="*/ 0 w 1889057"/>
              <a:gd name="connsiteY0" fmla="*/ 3857733 h 3868059"/>
              <a:gd name="connsiteX1" fmla="*/ 1889057 w 1889057"/>
              <a:gd name="connsiteY1" fmla="*/ 3868060 h 3868059"/>
              <a:gd name="connsiteX2" fmla="*/ 1889057 w 1889057"/>
              <a:gd name="connsiteY2" fmla="*/ 53501 h 3868059"/>
              <a:gd name="connsiteX3" fmla="*/ 1490098 w 1889057"/>
              <a:gd name="connsiteY3" fmla="*/ 0 h 3868059"/>
              <a:gd name="connsiteX4" fmla="*/ 0 w 1889057"/>
              <a:gd name="connsiteY4" fmla="*/ 3857733 h 3868059"/>
              <a:gd name="connsiteX0" fmla="*/ 0 w 1129796"/>
              <a:gd name="connsiteY0" fmla="*/ 2658808 h 3868059"/>
              <a:gd name="connsiteX1" fmla="*/ 1129796 w 1129796"/>
              <a:gd name="connsiteY1" fmla="*/ 3868060 h 3868059"/>
              <a:gd name="connsiteX2" fmla="*/ 1129796 w 1129796"/>
              <a:gd name="connsiteY2" fmla="*/ 53501 h 3868059"/>
              <a:gd name="connsiteX3" fmla="*/ 730837 w 1129796"/>
              <a:gd name="connsiteY3" fmla="*/ 0 h 3868059"/>
              <a:gd name="connsiteX4" fmla="*/ 0 w 1129796"/>
              <a:gd name="connsiteY4" fmla="*/ 2658808 h 3868059"/>
              <a:gd name="connsiteX0" fmla="*/ 63369 w 398959"/>
              <a:gd name="connsiteY0" fmla="*/ 2769633 h 3868059"/>
              <a:gd name="connsiteX1" fmla="*/ 398959 w 398959"/>
              <a:gd name="connsiteY1" fmla="*/ 3868060 h 3868059"/>
              <a:gd name="connsiteX2" fmla="*/ 398959 w 398959"/>
              <a:gd name="connsiteY2" fmla="*/ 53501 h 3868059"/>
              <a:gd name="connsiteX3" fmla="*/ 0 w 398959"/>
              <a:gd name="connsiteY3" fmla="*/ 0 h 3868059"/>
              <a:gd name="connsiteX4" fmla="*/ 63369 w 398959"/>
              <a:gd name="connsiteY4" fmla="*/ 2769633 h 3868059"/>
              <a:gd name="connsiteX0" fmla="*/ 0 w 2136849"/>
              <a:gd name="connsiteY0" fmla="*/ 3384208 h 3868059"/>
              <a:gd name="connsiteX1" fmla="*/ 2136849 w 2136849"/>
              <a:gd name="connsiteY1" fmla="*/ 3868060 h 3868059"/>
              <a:gd name="connsiteX2" fmla="*/ 2136849 w 2136849"/>
              <a:gd name="connsiteY2" fmla="*/ 53501 h 3868059"/>
              <a:gd name="connsiteX3" fmla="*/ 1737890 w 2136849"/>
              <a:gd name="connsiteY3" fmla="*/ 0 h 3868059"/>
              <a:gd name="connsiteX4" fmla="*/ 0 w 2136849"/>
              <a:gd name="connsiteY4" fmla="*/ 3384208 h 3868059"/>
              <a:gd name="connsiteX0" fmla="*/ 0 w 2136849"/>
              <a:gd name="connsiteY0" fmla="*/ 3384208 h 3384208"/>
              <a:gd name="connsiteX1" fmla="*/ 2133672 w 2136849"/>
              <a:gd name="connsiteY1" fmla="*/ 3313934 h 3384208"/>
              <a:gd name="connsiteX2" fmla="*/ 2136849 w 2136849"/>
              <a:gd name="connsiteY2" fmla="*/ 53501 h 3384208"/>
              <a:gd name="connsiteX3" fmla="*/ 1737890 w 2136849"/>
              <a:gd name="connsiteY3" fmla="*/ 0 h 3384208"/>
              <a:gd name="connsiteX4" fmla="*/ 0 w 2136849"/>
              <a:gd name="connsiteY4" fmla="*/ 3384208 h 3384208"/>
              <a:gd name="connsiteX0" fmla="*/ 0 w 2136849"/>
              <a:gd name="connsiteY0" fmla="*/ 3384208 h 3384459"/>
              <a:gd name="connsiteX1" fmla="*/ 2133672 w 2136849"/>
              <a:gd name="connsiteY1" fmla="*/ 3384459 h 3384459"/>
              <a:gd name="connsiteX2" fmla="*/ 2136849 w 2136849"/>
              <a:gd name="connsiteY2" fmla="*/ 53501 h 3384459"/>
              <a:gd name="connsiteX3" fmla="*/ 1737890 w 2136849"/>
              <a:gd name="connsiteY3" fmla="*/ 0 h 3384459"/>
              <a:gd name="connsiteX4" fmla="*/ 0 w 2136849"/>
              <a:gd name="connsiteY4" fmla="*/ 3384208 h 3384459"/>
              <a:gd name="connsiteX0" fmla="*/ 0 w 1127276"/>
              <a:gd name="connsiteY0" fmla="*/ 2683823 h 3384459"/>
              <a:gd name="connsiteX1" fmla="*/ 1124099 w 1127276"/>
              <a:gd name="connsiteY1" fmla="*/ 3384459 h 3384459"/>
              <a:gd name="connsiteX2" fmla="*/ 1127276 w 1127276"/>
              <a:gd name="connsiteY2" fmla="*/ 53501 h 3384459"/>
              <a:gd name="connsiteX3" fmla="*/ 728317 w 1127276"/>
              <a:gd name="connsiteY3" fmla="*/ 0 h 3384459"/>
              <a:gd name="connsiteX4" fmla="*/ 0 w 1127276"/>
              <a:gd name="connsiteY4" fmla="*/ 2683823 h 3384459"/>
              <a:gd name="connsiteX0" fmla="*/ 0 w 1432251"/>
              <a:gd name="connsiteY0" fmla="*/ 3317504 h 3384459"/>
              <a:gd name="connsiteX1" fmla="*/ 1429074 w 1432251"/>
              <a:gd name="connsiteY1" fmla="*/ 3384459 h 3384459"/>
              <a:gd name="connsiteX2" fmla="*/ 1432251 w 1432251"/>
              <a:gd name="connsiteY2" fmla="*/ 53501 h 3384459"/>
              <a:gd name="connsiteX3" fmla="*/ 1033292 w 1432251"/>
              <a:gd name="connsiteY3" fmla="*/ 0 h 3384459"/>
              <a:gd name="connsiteX4" fmla="*/ 0 w 1432251"/>
              <a:gd name="connsiteY4" fmla="*/ 3317504 h 3384459"/>
              <a:gd name="connsiteX0" fmla="*/ 0 w 1432251"/>
              <a:gd name="connsiteY0" fmla="*/ 3450910 h 3517865"/>
              <a:gd name="connsiteX1" fmla="*/ 1429074 w 1432251"/>
              <a:gd name="connsiteY1" fmla="*/ 3517865 h 3517865"/>
              <a:gd name="connsiteX2" fmla="*/ 1432251 w 1432251"/>
              <a:gd name="connsiteY2" fmla="*/ 186907 h 3517865"/>
              <a:gd name="connsiteX3" fmla="*/ 1054324 w 1432251"/>
              <a:gd name="connsiteY3" fmla="*/ 0 h 3517865"/>
              <a:gd name="connsiteX4" fmla="*/ 0 w 1432251"/>
              <a:gd name="connsiteY4" fmla="*/ 3450910 h 3517865"/>
              <a:gd name="connsiteX0" fmla="*/ 0 w 1432251"/>
              <a:gd name="connsiteY0" fmla="*/ 3751075 h 3818030"/>
              <a:gd name="connsiteX1" fmla="*/ 1429074 w 1432251"/>
              <a:gd name="connsiteY1" fmla="*/ 3818030 h 3818030"/>
              <a:gd name="connsiteX2" fmla="*/ 1432251 w 1432251"/>
              <a:gd name="connsiteY2" fmla="*/ 487072 h 3818030"/>
              <a:gd name="connsiteX3" fmla="*/ 938644 w 1432251"/>
              <a:gd name="connsiteY3" fmla="*/ 0 h 3818030"/>
              <a:gd name="connsiteX4" fmla="*/ 0 w 1432251"/>
              <a:gd name="connsiteY4" fmla="*/ 3751075 h 3818030"/>
              <a:gd name="connsiteX0" fmla="*/ 0 w 1432251"/>
              <a:gd name="connsiteY0" fmla="*/ 3264003 h 3330958"/>
              <a:gd name="connsiteX1" fmla="*/ 1429074 w 1432251"/>
              <a:gd name="connsiteY1" fmla="*/ 3330958 h 3330958"/>
              <a:gd name="connsiteX2" fmla="*/ 1432251 w 1432251"/>
              <a:gd name="connsiteY2" fmla="*/ 0 h 3330958"/>
              <a:gd name="connsiteX3" fmla="*/ 970193 w 1432251"/>
              <a:gd name="connsiteY3" fmla="*/ 146612 h 3330958"/>
              <a:gd name="connsiteX4" fmla="*/ 0 w 1432251"/>
              <a:gd name="connsiteY4" fmla="*/ 3264003 h 3330958"/>
              <a:gd name="connsiteX0" fmla="*/ 0 w 1432251"/>
              <a:gd name="connsiteY0" fmla="*/ 3450906 h 3517861"/>
              <a:gd name="connsiteX1" fmla="*/ 1429074 w 1432251"/>
              <a:gd name="connsiteY1" fmla="*/ 3517861 h 3517861"/>
              <a:gd name="connsiteX2" fmla="*/ 1432251 w 1432251"/>
              <a:gd name="connsiteY2" fmla="*/ 186903 h 3517861"/>
              <a:gd name="connsiteX3" fmla="*/ 1022775 w 1432251"/>
              <a:gd name="connsiteY3" fmla="*/ 0 h 3517861"/>
              <a:gd name="connsiteX4" fmla="*/ 0 w 1432251"/>
              <a:gd name="connsiteY4" fmla="*/ 3450906 h 3517861"/>
              <a:gd name="connsiteX0" fmla="*/ 0 w 1432251"/>
              <a:gd name="connsiteY0" fmla="*/ 3530817 h 3597772"/>
              <a:gd name="connsiteX1" fmla="*/ 1429074 w 1432251"/>
              <a:gd name="connsiteY1" fmla="*/ 3597772 h 3597772"/>
              <a:gd name="connsiteX2" fmla="*/ 1432251 w 1432251"/>
              <a:gd name="connsiteY2" fmla="*/ 0 h 3597772"/>
              <a:gd name="connsiteX3" fmla="*/ 1022775 w 1432251"/>
              <a:gd name="connsiteY3" fmla="*/ 79911 h 3597772"/>
              <a:gd name="connsiteX4" fmla="*/ 0 w 1432251"/>
              <a:gd name="connsiteY4" fmla="*/ 3530817 h 3597772"/>
              <a:gd name="connsiteX0" fmla="*/ 0 w 1435428"/>
              <a:gd name="connsiteY0" fmla="*/ 3530817 h 3537322"/>
              <a:gd name="connsiteX1" fmla="*/ 1435428 w 1435428"/>
              <a:gd name="connsiteY1" fmla="*/ 3537322 h 3537322"/>
              <a:gd name="connsiteX2" fmla="*/ 1432251 w 1435428"/>
              <a:gd name="connsiteY2" fmla="*/ 0 h 3537322"/>
              <a:gd name="connsiteX3" fmla="*/ 1022775 w 1435428"/>
              <a:gd name="connsiteY3" fmla="*/ 79911 h 3537322"/>
              <a:gd name="connsiteX4" fmla="*/ 0 w 1435428"/>
              <a:gd name="connsiteY4" fmla="*/ 3530817 h 3537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5428" h="3537322">
                <a:moveTo>
                  <a:pt x="0" y="3530817"/>
                </a:moveTo>
                <a:lnTo>
                  <a:pt x="1435428" y="3537322"/>
                </a:lnTo>
                <a:lnTo>
                  <a:pt x="1432251" y="0"/>
                </a:lnTo>
                <a:lnTo>
                  <a:pt x="1022775" y="79911"/>
                </a:lnTo>
                <a:lnTo>
                  <a:pt x="0" y="3530817"/>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9" name="Rectangle 22">
            <a:extLst>
              <a:ext uri="{FF2B5EF4-FFF2-40B4-BE49-F238E27FC236}">
                <a16:creationId xmlns:a16="http://schemas.microsoft.com/office/drawing/2014/main" id="{70C1C63B-F9C4-40FC-BB27-7DBD9ECA01BE}"/>
              </a:ext>
            </a:extLst>
          </p:cNvPr>
          <p:cNvSpPr>
            <a:spLocks/>
          </p:cNvSpPr>
          <p:nvPr userDrawn="1"/>
        </p:nvSpPr>
        <p:spPr>
          <a:xfrm rot="10800000" flipH="1">
            <a:off x="9795875" y="0"/>
            <a:ext cx="2395728" cy="685800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6125" h="6858000">
                <a:moveTo>
                  <a:pt x="0" y="12526"/>
                </a:moveTo>
                <a:lnTo>
                  <a:pt x="2396125" y="0"/>
                </a:lnTo>
                <a:lnTo>
                  <a:pt x="2396125" y="6858000"/>
                </a:lnTo>
                <a:lnTo>
                  <a:pt x="1878904" y="6858000"/>
                </a:lnTo>
                <a:lnTo>
                  <a:pt x="0" y="12526"/>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2" name="Title 1">
            <a:extLst>
              <a:ext uri="{FF2B5EF4-FFF2-40B4-BE49-F238E27FC236}">
                <a16:creationId xmlns:a16="http://schemas.microsoft.com/office/drawing/2014/main" id="{7825093F-5FBB-CC93-B528-8CC30242564A}"/>
              </a:ext>
            </a:extLst>
          </p:cNvPr>
          <p:cNvSpPr>
            <a:spLocks noGrp="1"/>
          </p:cNvSpPr>
          <p:nvPr>
            <p:ph type="title" hasCustomPrompt="1"/>
          </p:nvPr>
        </p:nvSpPr>
        <p:spPr>
          <a:xfrm>
            <a:off x="402336" y="723900"/>
            <a:ext cx="11777448" cy="914400"/>
          </a:xfrm>
          <a:prstGeom prst="rect">
            <a:avLst/>
          </a:prstGeom>
          <a:noFill/>
        </p:spPr>
        <p:txBody>
          <a:bodyPr/>
          <a:lstStyle/>
          <a:p>
            <a:r>
              <a:rPr lang="en-US" dirty="0"/>
              <a:t>24 PT HELVETICA NEUE BOLD CONDENSED ITALIC IN ALL-CAPS</a:t>
            </a:r>
          </a:p>
        </p:txBody>
      </p:sp>
      <p:sp>
        <p:nvSpPr>
          <p:cNvPr id="5" name="Footer Placeholder 4">
            <a:extLst>
              <a:ext uri="{FF2B5EF4-FFF2-40B4-BE49-F238E27FC236}">
                <a16:creationId xmlns:a16="http://schemas.microsoft.com/office/drawing/2014/main" id="{5997B587-D150-249B-679B-EDA190FED3E2}"/>
              </a:ext>
            </a:extLst>
          </p:cNvPr>
          <p:cNvSpPr>
            <a:spLocks noGrp="1"/>
          </p:cNvSpPr>
          <p:nvPr>
            <p:ph type="ftr" sz="quarter" idx="11"/>
          </p:nvPr>
        </p:nvSpPr>
        <p:spPr>
          <a:xfrm>
            <a:off x="5613599" y="6090377"/>
            <a:ext cx="4114800" cy="462824"/>
          </a:xfrm>
        </p:spPr>
        <p:txBody>
          <a:bodyPr/>
          <a:lstStyle/>
          <a:p>
            <a:r>
              <a:rPr lang="en-US" dirty="0"/>
              <a:t>Budget &amp; Fiscal Planning</a:t>
            </a:r>
          </a:p>
        </p:txBody>
      </p:sp>
      <p:sp>
        <p:nvSpPr>
          <p:cNvPr id="6" name="Slide Number Placeholder 5">
            <a:extLst>
              <a:ext uri="{FF2B5EF4-FFF2-40B4-BE49-F238E27FC236}">
                <a16:creationId xmlns:a16="http://schemas.microsoft.com/office/drawing/2014/main" id="{8663E4DA-F892-776A-65A0-959C0346F4D2}"/>
              </a:ext>
            </a:extLst>
          </p:cNvPr>
          <p:cNvSpPr>
            <a:spLocks noGrp="1"/>
          </p:cNvSpPr>
          <p:nvPr>
            <p:ph type="sldNum" sz="quarter" idx="12"/>
          </p:nvPr>
        </p:nvSpPr>
        <p:spPr/>
        <p:txBody>
          <a:bodyPr/>
          <a:lstStyle>
            <a:lvl1pPr>
              <a:defRPr>
                <a:solidFill>
                  <a:schemeClr val="bg1"/>
                </a:solidFill>
              </a:defRPr>
            </a:lvl1pPr>
          </a:lstStyle>
          <a:p>
            <a:fld id="{2EF5B720-A4A1-FD49-AF98-E194DCD54D67}" type="slidenum">
              <a:rPr lang="en-US" smtClean="0"/>
              <a:pPr/>
              <a:t>‹#›</a:t>
            </a:fld>
            <a:endParaRPr lang="en-US" dirty="0"/>
          </a:p>
        </p:txBody>
      </p:sp>
      <p:sp>
        <p:nvSpPr>
          <p:cNvPr id="10" name="Text Placeholder 9">
            <a:extLst>
              <a:ext uri="{FF2B5EF4-FFF2-40B4-BE49-F238E27FC236}">
                <a16:creationId xmlns:a16="http://schemas.microsoft.com/office/drawing/2014/main" id="{F4C63C66-DAA7-A65A-890A-CBA7F4AE8B62}"/>
              </a:ext>
            </a:extLst>
          </p:cNvPr>
          <p:cNvSpPr>
            <a:spLocks noGrp="1"/>
          </p:cNvSpPr>
          <p:nvPr>
            <p:ph type="body" sz="quarter" idx="13" hasCustomPrompt="1"/>
          </p:nvPr>
        </p:nvSpPr>
        <p:spPr>
          <a:xfrm>
            <a:off x="685800" y="2057400"/>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1.</a:t>
            </a:r>
          </a:p>
        </p:txBody>
      </p:sp>
      <p:sp>
        <p:nvSpPr>
          <p:cNvPr id="15" name="Text Placeholder 14">
            <a:extLst>
              <a:ext uri="{FF2B5EF4-FFF2-40B4-BE49-F238E27FC236}">
                <a16:creationId xmlns:a16="http://schemas.microsoft.com/office/drawing/2014/main" id="{1011CDA4-93C1-11C9-F0CD-3076BA6C2CE8}"/>
              </a:ext>
            </a:extLst>
          </p:cNvPr>
          <p:cNvSpPr>
            <a:spLocks noGrp="1"/>
          </p:cNvSpPr>
          <p:nvPr>
            <p:ph type="body" sz="quarter" idx="14" hasCustomPrompt="1"/>
          </p:nvPr>
        </p:nvSpPr>
        <p:spPr>
          <a:xfrm>
            <a:off x="1447799" y="2057400"/>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1</a:t>
            </a:r>
          </a:p>
        </p:txBody>
      </p:sp>
      <p:sp>
        <p:nvSpPr>
          <p:cNvPr id="16" name="Text Placeholder 9">
            <a:extLst>
              <a:ext uri="{FF2B5EF4-FFF2-40B4-BE49-F238E27FC236}">
                <a16:creationId xmlns:a16="http://schemas.microsoft.com/office/drawing/2014/main" id="{EA39E1E8-EFE2-6679-3BE1-FB069B666960}"/>
              </a:ext>
            </a:extLst>
          </p:cNvPr>
          <p:cNvSpPr>
            <a:spLocks noGrp="1"/>
          </p:cNvSpPr>
          <p:nvPr>
            <p:ph type="body" sz="quarter" idx="15" hasCustomPrompt="1"/>
          </p:nvPr>
        </p:nvSpPr>
        <p:spPr>
          <a:xfrm>
            <a:off x="685812" y="2514600"/>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2.</a:t>
            </a:r>
          </a:p>
        </p:txBody>
      </p:sp>
      <p:sp>
        <p:nvSpPr>
          <p:cNvPr id="17" name="Text Placeholder 14">
            <a:extLst>
              <a:ext uri="{FF2B5EF4-FFF2-40B4-BE49-F238E27FC236}">
                <a16:creationId xmlns:a16="http://schemas.microsoft.com/office/drawing/2014/main" id="{6638645C-0FEA-4A2A-E0F9-C3AC70D5DAB2}"/>
              </a:ext>
            </a:extLst>
          </p:cNvPr>
          <p:cNvSpPr>
            <a:spLocks noGrp="1"/>
          </p:cNvSpPr>
          <p:nvPr>
            <p:ph type="body" sz="quarter" idx="16" hasCustomPrompt="1"/>
          </p:nvPr>
        </p:nvSpPr>
        <p:spPr>
          <a:xfrm>
            <a:off x="1447811" y="2514600"/>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2</a:t>
            </a:r>
          </a:p>
        </p:txBody>
      </p:sp>
      <p:sp>
        <p:nvSpPr>
          <p:cNvPr id="18" name="Text Placeholder 9">
            <a:extLst>
              <a:ext uri="{FF2B5EF4-FFF2-40B4-BE49-F238E27FC236}">
                <a16:creationId xmlns:a16="http://schemas.microsoft.com/office/drawing/2014/main" id="{2EE542D1-2A8F-EB58-125A-2C136EF754AD}"/>
              </a:ext>
            </a:extLst>
          </p:cNvPr>
          <p:cNvSpPr>
            <a:spLocks noGrp="1"/>
          </p:cNvSpPr>
          <p:nvPr>
            <p:ph type="body" sz="quarter" idx="17" hasCustomPrompt="1"/>
          </p:nvPr>
        </p:nvSpPr>
        <p:spPr>
          <a:xfrm>
            <a:off x="685653" y="2971800"/>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3.</a:t>
            </a:r>
          </a:p>
        </p:txBody>
      </p:sp>
      <p:sp>
        <p:nvSpPr>
          <p:cNvPr id="19" name="Text Placeholder 14">
            <a:extLst>
              <a:ext uri="{FF2B5EF4-FFF2-40B4-BE49-F238E27FC236}">
                <a16:creationId xmlns:a16="http://schemas.microsoft.com/office/drawing/2014/main" id="{649CE2D2-2605-9A0F-9AE7-B046AB09A5A0}"/>
              </a:ext>
            </a:extLst>
          </p:cNvPr>
          <p:cNvSpPr>
            <a:spLocks noGrp="1"/>
          </p:cNvSpPr>
          <p:nvPr>
            <p:ph type="body" sz="quarter" idx="18" hasCustomPrompt="1"/>
          </p:nvPr>
        </p:nvSpPr>
        <p:spPr>
          <a:xfrm>
            <a:off x="1447652" y="2971800"/>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3</a:t>
            </a:r>
          </a:p>
        </p:txBody>
      </p:sp>
      <p:sp>
        <p:nvSpPr>
          <p:cNvPr id="20" name="Text Placeholder 9">
            <a:extLst>
              <a:ext uri="{FF2B5EF4-FFF2-40B4-BE49-F238E27FC236}">
                <a16:creationId xmlns:a16="http://schemas.microsoft.com/office/drawing/2014/main" id="{AA92D853-5C3B-D2FA-7DBD-290D9F117DB7}"/>
              </a:ext>
            </a:extLst>
          </p:cNvPr>
          <p:cNvSpPr>
            <a:spLocks noGrp="1"/>
          </p:cNvSpPr>
          <p:nvPr>
            <p:ph type="body" sz="quarter" idx="19" hasCustomPrompt="1"/>
          </p:nvPr>
        </p:nvSpPr>
        <p:spPr>
          <a:xfrm>
            <a:off x="685653" y="3454590"/>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a:t>
            </a:r>
          </a:p>
        </p:txBody>
      </p:sp>
      <p:sp>
        <p:nvSpPr>
          <p:cNvPr id="21" name="Text Placeholder 14">
            <a:extLst>
              <a:ext uri="{FF2B5EF4-FFF2-40B4-BE49-F238E27FC236}">
                <a16:creationId xmlns:a16="http://schemas.microsoft.com/office/drawing/2014/main" id="{1615DF8B-E105-58FF-A9FA-CAD849A19AE4}"/>
              </a:ext>
            </a:extLst>
          </p:cNvPr>
          <p:cNvSpPr>
            <a:spLocks noGrp="1"/>
          </p:cNvSpPr>
          <p:nvPr>
            <p:ph type="body" sz="quarter" idx="20" hasCustomPrompt="1"/>
          </p:nvPr>
        </p:nvSpPr>
        <p:spPr>
          <a:xfrm>
            <a:off x="1447652" y="3454590"/>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4</a:t>
            </a:r>
          </a:p>
        </p:txBody>
      </p:sp>
      <p:sp>
        <p:nvSpPr>
          <p:cNvPr id="22" name="Text Placeholder 9">
            <a:extLst>
              <a:ext uri="{FF2B5EF4-FFF2-40B4-BE49-F238E27FC236}">
                <a16:creationId xmlns:a16="http://schemas.microsoft.com/office/drawing/2014/main" id="{84F4262D-2EDB-A354-70A3-D9798FF8CBFC}"/>
              </a:ext>
            </a:extLst>
          </p:cNvPr>
          <p:cNvSpPr>
            <a:spLocks noGrp="1"/>
          </p:cNvSpPr>
          <p:nvPr>
            <p:ph type="body" sz="quarter" idx="21" hasCustomPrompt="1"/>
          </p:nvPr>
        </p:nvSpPr>
        <p:spPr>
          <a:xfrm>
            <a:off x="685653" y="3937380"/>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5.</a:t>
            </a:r>
          </a:p>
        </p:txBody>
      </p:sp>
      <p:sp>
        <p:nvSpPr>
          <p:cNvPr id="23" name="Text Placeholder 14">
            <a:extLst>
              <a:ext uri="{FF2B5EF4-FFF2-40B4-BE49-F238E27FC236}">
                <a16:creationId xmlns:a16="http://schemas.microsoft.com/office/drawing/2014/main" id="{CBE3CC56-D527-0FA5-4717-873404542D29}"/>
              </a:ext>
            </a:extLst>
          </p:cNvPr>
          <p:cNvSpPr>
            <a:spLocks noGrp="1"/>
          </p:cNvSpPr>
          <p:nvPr>
            <p:ph type="body" sz="quarter" idx="22" hasCustomPrompt="1"/>
          </p:nvPr>
        </p:nvSpPr>
        <p:spPr>
          <a:xfrm>
            <a:off x="1447652" y="3937380"/>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5</a:t>
            </a:r>
          </a:p>
        </p:txBody>
      </p:sp>
      <p:sp>
        <p:nvSpPr>
          <p:cNvPr id="24" name="Text Placeholder 9">
            <a:extLst>
              <a:ext uri="{FF2B5EF4-FFF2-40B4-BE49-F238E27FC236}">
                <a16:creationId xmlns:a16="http://schemas.microsoft.com/office/drawing/2014/main" id="{622736C3-E789-C32E-A20E-D189662E6F25}"/>
              </a:ext>
            </a:extLst>
          </p:cNvPr>
          <p:cNvSpPr>
            <a:spLocks noGrp="1"/>
          </p:cNvSpPr>
          <p:nvPr>
            <p:ph type="body" sz="quarter" idx="23" hasCustomPrompt="1"/>
          </p:nvPr>
        </p:nvSpPr>
        <p:spPr>
          <a:xfrm>
            <a:off x="685653" y="4417540"/>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6.</a:t>
            </a:r>
          </a:p>
        </p:txBody>
      </p:sp>
      <p:sp>
        <p:nvSpPr>
          <p:cNvPr id="25" name="Text Placeholder 14">
            <a:extLst>
              <a:ext uri="{FF2B5EF4-FFF2-40B4-BE49-F238E27FC236}">
                <a16:creationId xmlns:a16="http://schemas.microsoft.com/office/drawing/2014/main" id="{39D4FC22-4737-D0DE-4A59-E00610B2E1AC}"/>
              </a:ext>
            </a:extLst>
          </p:cNvPr>
          <p:cNvSpPr>
            <a:spLocks noGrp="1"/>
          </p:cNvSpPr>
          <p:nvPr>
            <p:ph type="body" sz="quarter" idx="24" hasCustomPrompt="1"/>
          </p:nvPr>
        </p:nvSpPr>
        <p:spPr>
          <a:xfrm>
            <a:off x="1447652" y="4417540"/>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6</a:t>
            </a:r>
          </a:p>
        </p:txBody>
      </p:sp>
      <p:sp>
        <p:nvSpPr>
          <p:cNvPr id="26" name="Text Placeholder 9">
            <a:extLst>
              <a:ext uri="{FF2B5EF4-FFF2-40B4-BE49-F238E27FC236}">
                <a16:creationId xmlns:a16="http://schemas.microsoft.com/office/drawing/2014/main" id="{F6A867FF-440E-4FFF-5D8D-034279F7219F}"/>
              </a:ext>
            </a:extLst>
          </p:cNvPr>
          <p:cNvSpPr>
            <a:spLocks noGrp="1"/>
          </p:cNvSpPr>
          <p:nvPr>
            <p:ph type="body" sz="quarter" idx="25" hasCustomPrompt="1"/>
          </p:nvPr>
        </p:nvSpPr>
        <p:spPr>
          <a:xfrm>
            <a:off x="685653" y="4896196"/>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7.</a:t>
            </a:r>
          </a:p>
        </p:txBody>
      </p:sp>
      <p:sp>
        <p:nvSpPr>
          <p:cNvPr id="27" name="Text Placeholder 14">
            <a:extLst>
              <a:ext uri="{FF2B5EF4-FFF2-40B4-BE49-F238E27FC236}">
                <a16:creationId xmlns:a16="http://schemas.microsoft.com/office/drawing/2014/main" id="{5F84B071-3F11-869A-48F9-57F1699A3305}"/>
              </a:ext>
            </a:extLst>
          </p:cNvPr>
          <p:cNvSpPr>
            <a:spLocks noGrp="1"/>
          </p:cNvSpPr>
          <p:nvPr>
            <p:ph type="body" sz="quarter" idx="26" hasCustomPrompt="1"/>
          </p:nvPr>
        </p:nvSpPr>
        <p:spPr>
          <a:xfrm>
            <a:off x="1447652" y="4896196"/>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7</a:t>
            </a:r>
          </a:p>
        </p:txBody>
      </p:sp>
    </p:spTree>
    <p:extLst>
      <p:ext uri="{BB962C8B-B14F-4D97-AF65-F5344CB8AC3E}">
        <p14:creationId xmlns:p14="http://schemas.microsoft.com/office/powerpoint/2010/main" val="3156477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act - Teal">
    <p:spTree>
      <p:nvGrpSpPr>
        <p:cNvPr id="1" name=""/>
        <p:cNvGrpSpPr/>
        <p:nvPr/>
      </p:nvGrpSpPr>
      <p:grpSpPr>
        <a:xfrm>
          <a:off x="0" y="0"/>
          <a:ext cx="0" cy="0"/>
          <a:chOff x="0" y="0"/>
          <a:chExt cx="0" cy="0"/>
        </a:xfrm>
      </p:grpSpPr>
      <p:sp>
        <p:nvSpPr>
          <p:cNvPr id="7" name="Rectangle 22">
            <a:extLst>
              <a:ext uri="{FF2B5EF4-FFF2-40B4-BE49-F238E27FC236}">
                <a16:creationId xmlns:a16="http://schemas.microsoft.com/office/drawing/2014/main" id="{526D49ED-4EE9-FCA5-D7E0-6845B13BDF14}"/>
              </a:ext>
            </a:extLst>
          </p:cNvPr>
          <p:cNvSpPr>
            <a:spLocks/>
          </p:cNvSpPr>
          <p:nvPr userDrawn="1"/>
        </p:nvSpPr>
        <p:spPr>
          <a:xfrm flipV="1">
            <a:off x="9766939" y="-1"/>
            <a:ext cx="2425061" cy="188436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 name="connsiteX0" fmla="*/ 0 w 2278163"/>
              <a:gd name="connsiteY0" fmla="*/ 0 h 10649530"/>
              <a:gd name="connsiteX1" fmla="*/ 2278163 w 2278163"/>
              <a:gd name="connsiteY1" fmla="*/ 10649531 h 10649530"/>
              <a:gd name="connsiteX2" fmla="*/ 2278163 w 2278163"/>
              <a:gd name="connsiteY2" fmla="*/ 6834972 h 10649530"/>
              <a:gd name="connsiteX3" fmla="*/ 1710832 w 2278163"/>
              <a:gd name="connsiteY3" fmla="*/ 6801621 h 10649530"/>
              <a:gd name="connsiteX4" fmla="*/ 0 w 2278163"/>
              <a:gd name="connsiteY4" fmla="*/ 0 h 10649530"/>
              <a:gd name="connsiteX0" fmla="*/ 0 w 1889057"/>
              <a:gd name="connsiteY0" fmla="*/ 3837583 h 3847909"/>
              <a:gd name="connsiteX1" fmla="*/ 1889057 w 1889057"/>
              <a:gd name="connsiteY1" fmla="*/ 3847910 h 3847909"/>
              <a:gd name="connsiteX2" fmla="*/ 1889057 w 1889057"/>
              <a:gd name="connsiteY2" fmla="*/ 33351 h 3847909"/>
              <a:gd name="connsiteX3" fmla="*/ 1321726 w 1889057"/>
              <a:gd name="connsiteY3" fmla="*/ 0 h 3847909"/>
              <a:gd name="connsiteX4" fmla="*/ 0 w 1889057"/>
              <a:gd name="connsiteY4" fmla="*/ 3837583 h 3847909"/>
              <a:gd name="connsiteX0" fmla="*/ 0 w 1889057"/>
              <a:gd name="connsiteY0" fmla="*/ 3857733 h 3868059"/>
              <a:gd name="connsiteX1" fmla="*/ 1889057 w 1889057"/>
              <a:gd name="connsiteY1" fmla="*/ 3868060 h 3868059"/>
              <a:gd name="connsiteX2" fmla="*/ 1889057 w 1889057"/>
              <a:gd name="connsiteY2" fmla="*/ 53501 h 3868059"/>
              <a:gd name="connsiteX3" fmla="*/ 1490098 w 1889057"/>
              <a:gd name="connsiteY3" fmla="*/ 0 h 3868059"/>
              <a:gd name="connsiteX4" fmla="*/ 0 w 1889057"/>
              <a:gd name="connsiteY4" fmla="*/ 3857733 h 3868059"/>
              <a:gd name="connsiteX0" fmla="*/ 0 w 1129796"/>
              <a:gd name="connsiteY0" fmla="*/ 2658808 h 3868059"/>
              <a:gd name="connsiteX1" fmla="*/ 1129796 w 1129796"/>
              <a:gd name="connsiteY1" fmla="*/ 3868060 h 3868059"/>
              <a:gd name="connsiteX2" fmla="*/ 1129796 w 1129796"/>
              <a:gd name="connsiteY2" fmla="*/ 53501 h 3868059"/>
              <a:gd name="connsiteX3" fmla="*/ 730837 w 1129796"/>
              <a:gd name="connsiteY3" fmla="*/ 0 h 3868059"/>
              <a:gd name="connsiteX4" fmla="*/ 0 w 1129796"/>
              <a:gd name="connsiteY4" fmla="*/ 2658808 h 3868059"/>
              <a:gd name="connsiteX0" fmla="*/ 63369 w 398959"/>
              <a:gd name="connsiteY0" fmla="*/ 2769633 h 3868059"/>
              <a:gd name="connsiteX1" fmla="*/ 398959 w 398959"/>
              <a:gd name="connsiteY1" fmla="*/ 3868060 h 3868059"/>
              <a:gd name="connsiteX2" fmla="*/ 398959 w 398959"/>
              <a:gd name="connsiteY2" fmla="*/ 53501 h 3868059"/>
              <a:gd name="connsiteX3" fmla="*/ 0 w 398959"/>
              <a:gd name="connsiteY3" fmla="*/ 0 h 3868059"/>
              <a:gd name="connsiteX4" fmla="*/ 63369 w 398959"/>
              <a:gd name="connsiteY4" fmla="*/ 2769633 h 3868059"/>
              <a:gd name="connsiteX0" fmla="*/ 0 w 2136849"/>
              <a:gd name="connsiteY0" fmla="*/ 3384208 h 3868059"/>
              <a:gd name="connsiteX1" fmla="*/ 2136849 w 2136849"/>
              <a:gd name="connsiteY1" fmla="*/ 3868060 h 3868059"/>
              <a:gd name="connsiteX2" fmla="*/ 2136849 w 2136849"/>
              <a:gd name="connsiteY2" fmla="*/ 53501 h 3868059"/>
              <a:gd name="connsiteX3" fmla="*/ 1737890 w 2136849"/>
              <a:gd name="connsiteY3" fmla="*/ 0 h 3868059"/>
              <a:gd name="connsiteX4" fmla="*/ 0 w 2136849"/>
              <a:gd name="connsiteY4" fmla="*/ 3384208 h 3868059"/>
              <a:gd name="connsiteX0" fmla="*/ 0 w 2136849"/>
              <a:gd name="connsiteY0" fmla="*/ 3384208 h 3384208"/>
              <a:gd name="connsiteX1" fmla="*/ 2133672 w 2136849"/>
              <a:gd name="connsiteY1" fmla="*/ 3313934 h 3384208"/>
              <a:gd name="connsiteX2" fmla="*/ 2136849 w 2136849"/>
              <a:gd name="connsiteY2" fmla="*/ 53501 h 3384208"/>
              <a:gd name="connsiteX3" fmla="*/ 1737890 w 2136849"/>
              <a:gd name="connsiteY3" fmla="*/ 0 h 3384208"/>
              <a:gd name="connsiteX4" fmla="*/ 0 w 2136849"/>
              <a:gd name="connsiteY4" fmla="*/ 3384208 h 3384208"/>
              <a:gd name="connsiteX0" fmla="*/ 0 w 2136849"/>
              <a:gd name="connsiteY0" fmla="*/ 3384208 h 3384459"/>
              <a:gd name="connsiteX1" fmla="*/ 2133672 w 2136849"/>
              <a:gd name="connsiteY1" fmla="*/ 3384459 h 3384459"/>
              <a:gd name="connsiteX2" fmla="*/ 2136849 w 2136849"/>
              <a:gd name="connsiteY2" fmla="*/ 53501 h 3384459"/>
              <a:gd name="connsiteX3" fmla="*/ 1737890 w 2136849"/>
              <a:gd name="connsiteY3" fmla="*/ 0 h 3384459"/>
              <a:gd name="connsiteX4" fmla="*/ 0 w 2136849"/>
              <a:gd name="connsiteY4" fmla="*/ 3384208 h 3384459"/>
              <a:gd name="connsiteX0" fmla="*/ 0 w 1127276"/>
              <a:gd name="connsiteY0" fmla="*/ 2683823 h 3384459"/>
              <a:gd name="connsiteX1" fmla="*/ 1124099 w 1127276"/>
              <a:gd name="connsiteY1" fmla="*/ 3384459 h 3384459"/>
              <a:gd name="connsiteX2" fmla="*/ 1127276 w 1127276"/>
              <a:gd name="connsiteY2" fmla="*/ 53501 h 3384459"/>
              <a:gd name="connsiteX3" fmla="*/ 728317 w 1127276"/>
              <a:gd name="connsiteY3" fmla="*/ 0 h 3384459"/>
              <a:gd name="connsiteX4" fmla="*/ 0 w 1127276"/>
              <a:gd name="connsiteY4" fmla="*/ 2683823 h 3384459"/>
              <a:gd name="connsiteX0" fmla="*/ 0 w 1432251"/>
              <a:gd name="connsiteY0" fmla="*/ 3317504 h 3384459"/>
              <a:gd name="connsiteX1" fmla="*/ 1429074 w 1432251"/>
              <a:gd name="connsiteY1" fmla="*/ 3384459 h 3384459"/>
              <a:gd name="connsiteX2" fmla="*/ 1432251 w 1432251"/>
              <a:gd name="connsiteY2" fmla="*/ 53501 h 3384459"/>
              <a:gd name="connsiteX3" fmla="*/ 1033292 w 1432251"/>
              <a:gd name="connsiteY3" fmla="*/ 0 h 3384459"/>
              <a:gd name="connsiteX4" fmla="*/ 0 w 1432251"/>
              <a:gd name="connsiteY4" fmla="*/ 3317504 h 3384459"/>
              <a:gd name="connsiteX0" fmla="*/ 0 w 1432251"/>
              <a:gd name="connsiteY0" fmla="*/ 3450910 h 3517865"/>
              <a:gd name="connsiteX1" fmla="*/ 1429074 w 1432251"/>
              <a:gd name="connsiteY1" fmla="*/ 3517865 h 3517865"/>
              <a:gd name="connsiteX2" fmla="*/ 1432251 w 1432251"/>
              <a:gd name="connsiteY2" fmla="*/ 186907 h 3517865"/>
              <a:gd name="connsiteX3" fmla="*/ 1054324 w 1432251"/>
              <a:gd name="connsiteY3" fmla="*/ 0 h 3517865"/>
              <a:gd name="connsiteX4" fmla="*/ 0 w 1432251"/>
              <a:gd name="connsiteY4" fmla="*/ 3450910 h 3517865"/>
              <a:gd name="connsiteX0" fmla="*/ 0 w 1432251"/>
              <a:gd name="connsiteY0" fmla="*/ 3751075 h 3818030"/>
              <a:gd name="connsiteX1" fmla="*/ 1429074 w 1432251"/>
              <a:gd name="connsiteY1" fmla="*/ 3818030 h 3818030"/>
              <a:gd name="connsiteX2" fmla="*/ 1432251 w 1432251"/>
              <a:gd name="connsiteY2" fmla="*/ 487072 h 3818030"/>
              <a:gd name="connsiteX3" fmla="*/ 938644 w 1432251"/>
              <a:gd name="connsiteY3" fmla="*/ 0 h 3818030"/>
              <a:gd name="connsiteX4" fmla="*/ 0 w 1432251"/>
              <a:gd name="connsiteY4" fmla="*/ 3751075 h 3818030"/>
              <a:gd name="connsiteX0" fmla="*/ 0 w 1432251"/>
              <a:gd name="connsiteY0" fmla="*/ 3264003 h 3330958"/>
              <a:gd name="connsiteX1" fmla="*/ 1429074 w 1432251"/>
              <a:gd name="connsiteY1" fmla="*/ 3330958 h 3330958"/>
              <a:gd name="connsiteX2" fmla="*/ 1432251 w 1432251"/>
              <a:gd name="connsiteY2" fmla="*/ 0 h 3330958"/>
              <a:gd name="connsiteX3" fmla="*/ 970193 w 1432251"/>
              <a:gd name="connsiteY3" fmla="*/ 146612 h 3330958"/>
              <a:gd name="connsiteX4" fmla="*/ 0 w 1432251"/>
              <a:gd name="connsiteY4" fmla="*/ 3264003 h 3330958"/>
              <a:gd name="connsiteX0" fmla="*/ 0 w 1432251"/>
              <a:gd name="connsiteY0" fmla="*/ 3450906 h 3517861"/>
              <a:gd name="connsiteX1" fmla="*/ 1429074 w 1432251"/>
              <a:gd name="connsiteY1" fmla="*/ 3517861 h 3517861"/>
              <a:gd name="connsiteX2" fmla="*/ 1432251 w 1432251"/>
              <a:gd name="connsiteY2" fmla="*/ 186903 h 3517861"/>
              <a:gd name="connsiteX3" fmla="*/ 1022775 w 1432251"/>
              <a:gd name="connsiteY3" fmla="*/ 0 h 3517861"/>
              <a:gd name="connsiteX4" fmla="*/ 0 w 1432251"/>
              <a:gd name="connsiteY4" fmla="*/ 3450906 h 3517861"/>
              <a:gd name="connsiteX0" fmla="*/ 0 w 1432251"/>
              <a:gd name="connsiteY0" fmla="*/ 3530817 h 3597772"/>
              <a:gd name="connsiteX1" fmla="*/ 1429074 w 1432251"/>
              <a:gd name="connsiteY1" fmla="*/ 3597772 h 3597772"/>
              <a:gd name="connsiteX2" fmla="*/ 1432251 w 1432251"/>
              <a:gd name="connsiteY2" fmla="*/ 0 h 3597772"/>
              <a:gd name="connsiteX3" fmla="*/ 1022775 w 1432251"/>
              <a:gd name="connsiteY3" fmla="*/ 79911 h 3597772"/>
              <a:gd name="connsiteX4" fmla="*/ 0 w 1432251"/>
              <a:gd name="connsiteY4" fmla="*/ 3530817 h 3597772"/>
              <a:gd name="connsiteX0" fmla="*/ 0 w 1435428"/>
              <a:gd name="connsiteY0" fmla="*/ 3530817 h 3537322"/>
              <a:gd name="connsiteX1" fmla="*/ 1435428 w 1435428"/>
              <a:gd name="connsiteY1" fmla="*/ 3537322 h 3537322"/>
              <a:gd name="connsiteX2" fmla="*/ 1432251 w 1435428"/>
              <a:gd name="connsiteY2" fmla="*/ 0 h 3537322"/>
              <a:gd name="connsiteX3" fmla="*/ 1022775 w 1435428"/>
              <a:gd name="connsiteY3" fmla="*/ 79911 h 3537322"/>
              <a:gd name="connsiteX4" fmla="*/ 0 w 1435428"/>
              <a:gd name="connsiteY4" fmla="*/ 3530817 h 3537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5428" h="3537322">
                <a:moveTo>
                  <a:pt x="0" y="3530817"/>
                </a:moveTo>
                <a:lnTo>
                  <a:pt x="1435428" y="3537322"/>
                </a:lnTo>
                <a:lnTo>
                  <a:pt x="1432251" y="0"/>
                </a:lnTo>
                <a:lnTo>
                  <a:pt x="1022775" y="79911"/>
                </a:lnTo>
                <a:lnTo>
                  <a:pt x="0" y="353081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8" name="Rectangle 22">
            <a:extLst>
              <a:ext uri="{FF2B5EF4-FFF2-40B4-BE49-F238E27FC236}">
                <a16:creationId xmlns:a16="http://schemas.microsoft.com/office/drawing/2014/main" id="{3B04C0D7-4DF6-6731-A0F1-7DB9412A8E41}"/>
              </a:ext>
            </a:extLst>
          </p:cNvPr>
          <p:cNvSpPr>
            <a:spLocks/>
          </p:cNvSpPr>
          <p:nvPr userDrawn="1"/>
        </p:nvSpPr>
        <p:spPr>
          <a:xfrm rot="10800000" flipH="1">
            <a:off x="9795875" y="0"/>
            <a:ext cx="2396125" cy="685800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6125" h="6858000">
                <a:moveTo>
                  <a:pt x="0" y="12526"/>
                </a:moveTo>
                <a:lnTo>
                  <a:pt x="2396125" y="0"/>
                </a:lnTo>
                <a:lnTo>
                  <a:pt x="2396125" y="6858000"/>
                </a:lnTo>
                <a:lnTo>
                  <a:pt x="1878904" y="6858000"/>
                </a:lnTo>
                <a:lnTo>
                  <a:pt x="0" y="12526"/>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2" name="Title 1">
            <a:extLst>
              <a:ext uri="{FF2B5EF4-FFF2-40B4-BE49-F238E27FC236}">
                <a16:creationId xmlns:a16="http://schemas.microsoft.com/office/drawing/2014/main" id="{7825093F-5FBB-CC93-B528-8CC30242564A}"/>
              </a:ext>
            </a:extLst>
          </p:cNvPr>
          <p:cNvSpPr>
            <a:spLocks noGrp="1"/>
          </p:cNvSpPr>
          <p:nvPr>
            <p:ph type="title" hasCustomPrompt="1"/>
          </p:nvPr>
        </p:nvSpPr>
        <p:spPr>
          <a:xfrm>
            <a:off x="402336" y="723900"/>
            <a:ext cx="11777448" cy="914400"/>
          </a:xfrm>
          <a:prstGeom prst="rect">
            <a:avLst/>
          </a:prstGeom>
          <a:noFill/>
        </p:spPr>
        <p:txBody>
          <a:bodyPr/>
          <a:lstStyle/>
          <a:p>
            <a:r>
              <a:rPr lang="en-US" dirty="0"/>
              <a:t>24 PT HELVETICA NEUE BOLD CONDENSED ITALIC IN ALL-CAPS</a:t>
            </a:r>
          </a:p>
        </p:txBody>
      </p:sp>
      <p:sp>
        <p:nvSpPr>
          <p:cNvPr id="6" name="Slide Number Placeholder 5">
            <a:extLst>
              <a:ext uri="{FF2B5EF4-FFF2-40B4-BE49-F238E27FC236}">
                <a16:creationId xmlns:a16="http://schemas.microsoft.com/office/drawing/2014/main" id="{8663E4DA-F892-776A-65A0-959C0346F4D2}"/>
              </a:ext>
            </a:extLst>
          </p:cNvPr>
          <p:cNvSpPr>
            <a:spLocks noGrp="1"/>
          </p:cNvSpPr>
          <p:nvPr>
            <p:ph type="sldNum" sz="quarter" idx="12"/>
          </p:nvPr>
        </p:nvSpPr>
        <p:spPr/>
        <p:txBody>
          <a:bodyPr/>
          <a:lstStyle>
            <a:lvl1pPr>
              <a:defRPr>
                <a:solidFill>
                  <a:schemeClr val="bg1"/>
                </a:solidFill>
              </a:defRPr>
            </a:lvl1pPr>
          </a:lstStyle>
          <a:p>
            <a:fld id="{2EF5B720-A4A1-FD49-AF98-E194DCD54D67}" type="slidenum">
              <a:rPr lang="en-US" smtClean="0"/>
              <a:pPr/>
              <a:t>‹#›</a:t>
            </a:fld>
            <a:endParaRPr lang="en-US" dirty="0"/>
          </a:p>
        </p:txBody>
      </p:sp>
      <p:sp>
        <p:nvSpPr>
          <p:cNvPr id="10" name="Text Placeholder 9">
            <a:extLst>
              <a:ext uri="{FF2B5EF4-FFF2-40B4-BE49-F238E27FC236}">
                <a16:creationId xmlns:a16="http://schemas.microsoft.com/office/drawing/2014/main" id="{F4C63C66-DAA7-A65A-890A-CBA7F4AE8B62}"/>
              </a:ext>
            </a:extLst>
          </p:cNvPr>
          <p:cNvSpPr>
            <a:spLocks noGrp="1"/>
          </p:cNvSpPr>
          <p:nvPr>
            <p:ph type="body" sz="quarter" idx="13" hasCustomPrompt="1"/>
          </p:nvPr>
        </p:nvSpPr>
        <p:spPr>
          <a:xfrm>
            <a:off x="838199" y="2057400"/>
            <a:ext cx="8890051" cy="457200"/>
          </a:xfrm>
        </p:spPr>
        <p:txBody>
          <a:bodyPr/>
          <a:lstStyle>
            <a:lvl1pPr marL="0" indent="0" algn="l">
              <a:buNone/>
              <a:defRPr b="1" i="0" spc="3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FIRST AND LAST NAME</a:t>
            </a:r>
          </a:p>
        </p:txBody>
      </p:sp>
      <p:sp>
        <p:nvSpPr>
          <p:cNvPr id="17" name="Text Placeholder 14">
            <a:extLst>
              <a:ext uri="{FF2B5EF4-FFF2-40B4-BE49-F238E27FC236}">
                <a16:creationId xmlns:a16="http://schemas.microsoft.com/office/drawing/2014/main" id="{6638645C-0FEA-4A2A-E0F9-C3AC70D5DAB2}"/>
              </a:ext>
            </a:extLst>
          </p:cNvPr>
          <p:cNvSpPr>
            <a:spLocks noGrp="1"/>
          </p:cNvSpPr>
          <p:nvPr>
            <p:ph type="body" sz="quarter" idx="16" hasCustomPrompt="1"/>
          </p:nvPr>
        </p:nvSpPr>
        <p:spPr>
          <a:xfrm>
            <a:off x="838199" y="2514600"/>
            <a:ext cx="8890211" cy="29718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Title</a:t>
            </a:r>
          </a:p>
          <a:p>
            <a:pPr lvl="0"/>
            <a:r>
              <a:rPr lang="en-US" dirty="0"/>
              <a:t>School/College</a:t>
            </a:r>
          </a:p>
          <a:p>
            <a:pPr lvl="0"/>
            <a:r>
              <a:rPr lang="en-US" dirty="0"/>
              <a:t>Address</a:t>
            </a:r>
          </a:p>
          <a:p>
            <a:pPr lvl="0"/>
            <a:r>
              <a:rPr lang="en-US" dirty="0"/>
              <a:t>Email</a:t>
            </a:r>
          </a:p>
          <a:p>
            <a:pPr lvl="0"/>
            <a:r>
              <a:rPr lang="en-US" dirty="0"/>
              <a:t>Website</a:t>
            </a:r>
          </a:p>
          <a:p>
            <a:pPr lvl="0"/>
            <a:r>
              <a:rPr lang="en-US" dirty="0"/>
              <a:t>Social Handles</a:t>
            </a:r>
          </a:p>
        </p:txBody>
      </p:sp>
      <p:sp>
        <p:nvSpPr>
          <p:cNvPr id="3" name="Footer Placeholder 4">
            <a:extLst>
              <a:ext uri="{FF2B5EF4-FFF2-40B4-BE49-F238E27FC236}">
                <a16:creationId xmlns:a16="http://schemas.microsoft.com/office/drawing/2014/main" id="{0B73FC1A-15C8-6BEB-2217-8EB443B1CACE}"/>
              </a:ext>
            </a:extLst>
          </p:cNvPr>
          <p:cNvSpPr>
            <a:spLocks noGrp="1"/>
          </p:cNvSpPr>
          <p:nvPr>
            <p:ph type="ftr" sz="quarter" idx="11"/>
          </p:nvPr>
        </p:nvSpPr>
        <p:spPr>
          <a:xfrm>
            <a:off x="5613599" y="6090377"/>
            <a:ext cx="4114800" cy="462824"/>
          </a:xfrm>
        </p:spPr>
        <p:txBody>
          <a:bodyPr/>
          <a:lstStyle/>
          <a:p>
            <a:r>
              <a:rPr lang="en-US" dirty="0"/>
              <a:t>Budget &amp; Fiscal Planning</a:t>
            </a:r>
          </a:p>
        </p:txBody>
      </p:sp>
    </p:spTree>
    <p:extLst>
      <p:ext uri="{BB962C8B-B14F-4D97-AF65-F5344CB8AC3E}">
        <p14:creationId xmlns:p14="http://schemas.microsoft.com/office/powerpoint/2010/main" val="12908326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act - Gold">
    <p:spTree>
      <p:nvGrpSpPr>
        <p:cNvPr id="1" name=""/>
        <p:cNvGrpSpPr/>
        <p:nvPr/>
      </p:nvGrpSpPr>
      <p:grpSpPr>
        <a:xfrm>
          <a:off x="0" y="0"/>
          <a:ext cx="0" cy="0"/>
          <a:chOff x="0" y="0"/>
          <a:chExt cx="0" cy="0"/>
        </a:xfrm>
      </p:grpSpPr>
      <p:sp>
        <p:nvSpPr>
          <p:cNvPr id="3" name="Rectangle 22">
            <a:extLst>
              <a:ext uri="{FF2B5EF4-FFF2-40B4-BE49-F238E27FC236}">
                <a16:creationId xmlns:a16="http://schemas.microsoft.com/office/drawing/2014/main" id="{F858F38A-040F-5B26-18C8-CD69F76F0AA4}"/>
              </a:ext>
            </a:extLst>
          </p:cNvPr>
          <p:cNvSpPr>
            <a:spLocks/>
          </p:cNvSpPr>
          <p:nvPr userDrawn="1"/>
        </p:nvSpPr>
        <p:spPr>
          <a:xfrm flipV="1">
            <a:off x="9766939" y="-1"/>
            <a:ext cx="2425061" cy="188436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 name="connsiteX0" fmla="*/ 0 w 2278163"/>
              <a:gd name="connsiteY0" fmla="*/ 0 h 10649530"/>
              <a:gd name="connsiteX1" fmla="*/ 2278163 w 2278163"/>
              <a:gd name="connsiteY1" fmla="*/ 10649531 h 10649530"/>
              <a:gd name="connsiteX2" fmla="*/ 2278163 w 2278163"/>
              <a:gd name="connsiteY2" fmla="*/ 6834972 h 10649530"/>
              <a:gd name="connsiteX3" fmla="*/ 1710832 w 2278163"/>
              <a:gd name="connsiteY3" fmla="*/ 6801621 h 10649530"/>
              <a:gd name="connsiteX4" fmla="*/ 0 w 2278163"/>
              <a:gd name="connsiteY4" fmla="*/ 0 h 10649530"/>
              <a:gd name="connsiteX0" fmla="*/ 0 w 1889057"/>
              <a:gd name="connsiteY0" fmla="*/ 3837583 h 3847909"/>
              <a:gd name="connsiteX1" fmla="*/ 1889057 w 1889057"/>
              <a:gd name="connsiteY1" fmla="*/ 3847910 h 3847909"/>
              <a:gd name="connsiteX2" fmla="*/ 1889057 w 1889057"/>
              <a:gd name="connsiteY2" fmla="*/ 33351 h 3847909"/>
              <a:gd name="connsiteX3" fmla="*/ 1321726 w 1889057"/>
              <a:gd name="connsiteY3" fmla="*/ 0 h 3847909"/>
              <a:gd name="connsiteX4" fmla="*/ 0 w 1889057"/>
              <a:gd name="connsiteY4" fmla="*/ 3837583 h 3847909"/>
              <a:gd name="connsiteX0" fmla="*/ 0 w 1889057"/>
              <a:gd name="connsiteY0" fmla="*/ 3857733 h 3868059"/>
              <a:gd name="connsiteX1" fmla="*/ 1889057 w 1889057"/>
              <a:gd name="connsiteY1" fmla="*/ 3868060 h 3868059"/>
              <a:gd name="connsiteX2" fmla="*/ 1889057 w 1889057"/>
              <a:gd name="connsiteY2" fmla="*/ 53501 h 3868059"/>
              <a:gd name="connsiteX3" fmla="*/ 1490098 w 1889057"/>
              <a:gd name="connsiteY3" fmla="*/ 0 h 3868059"/>
              <a:gd name="connsiteX4" fmla="*/ 0 w 1889057"/>
              <a:gd name="connsiteY4" fmla="*/ 3857733 h 3868059"/>
              <a:gd name="connsiteX0" fmla="*/ 0 w 1129796"/>
              <a:gd name="connsiteY0" fmla="*/ 2658808 h 3868059"/>
              <a:gd name="connsiteX1" fmla="*/ 1129796 w 1129796"/>
              <a:gd name="connsiteY1" fmla="*/ 3868060 h 3868059"/>
              <a:gd name="connsiteX2" fmla="*/ 1129796 w 1129796"/>
              <a:gd name="connsiteY2" fmla="*/ 53501 h 3868059"/>
              <a:gd name="connsiteX3" fmla="*/ 730837 w 1129796"/>
              <a:gd name="connsiteY3" fmla="*/ 0 h 3868059"/>
              <a:gd name="connsiteX4" fmla="*/ 0 w 1129796"/>
              <a:gd name="connsiteY4" fmla="*/ 2658808 h 3868059"/>
              <a:gd name="connsiteX0" fmla="*/ 63369 w 398959"/>
              <a:gd name="connsiteY0" fmla="*/ 2769633 h 3868059"/>
              <a:gd name="connsiteX1" fmla="*/ 398959 w 398959"/>
              <a:gd name="connsiteY1" fmla="*/ 3868060 h 3868059"/>
              <a:gd name="connsiteX2" fmla="*/ 398959 w 398959"/>
              <a:gd name="connsiteY2" fmla="*/ 53501 h 3868059"/>
              <a:gd name="connsiteX3" fmla="*/ 0 w 398959"/>
              <a:gd name="connsiteY3" fmla="*/ 0 h 3868059"/>
              <a:gd name="connsiteX4" fmla="*/ 63369 w 398959"/>
              <a:gd name="connsiteY4" fmla="*/ 2769633 h 3868059"/>
              <a:gd name="connsiteX0" fmla="*/ 0 w 2136849"/>
              <a:gd name="connsiteY0" fmla="*/ 3384208 h 3868059"/>
              <a:gd name="connsiteX1" fmla="*/ 2136849 w 2136849"/>
              <a:gd name="connsiteY1" fmla="*/ 3868060 h 3868059"/>
              <a:gd name="connsiteX2" fmla="*/ 2136849 w 2136849"/>
              <a:gd name="connsiteY2" fmla="*/ 53501 h 3868059"/>
              <a:gd name="connsiteX3" fmla="*/ 1737890 w 2136849"/>
              <a:gd name="connsiteY3" fmla="*/ 0 h 3868059"/>
              <a:gd name="connsiteX4" fmla="*/ 0 w 2136849"/>
              <a:gd name="connsiteY4" fmla="*/ 3384208 h 3868059"/>
              <a:gd name="connsiteX0" fmla="*/ 0 w 2136849"/>
              <a:gd name="connsiteY0" fmla="*/ 3384208 h 3384208"/>
              <a:gd name="connsiteX1" fmla="*/ 2133672 w 2136849"/>
              <a:gd name="connsiteY1" fmla="*/ 3313934 h 3384208"/>
              <a:gd name="connsiteX2" fmla="*/ 2136849 w 2136849"/>
              <a:gd name="connsiteY2" fmla="*/ 53501 h 3384208"/>
              <a:gd name="connsiteX3" fmla="*/ 1737890 w 2136849"/>
              <a:gd name="connsiteY3" fmla="*/ 0 h 3384208"/>
              <a:gd name="connsiteX4" fmla="*/ 0 w 2136849"/>
              <a:gd name="connsiteY4" fmla="*/ 3384208 h 3384208"/>
              <a:gd name="connsiteX0" fmla="*/ 0 w 2136849"/>
              <a:gd name="connsiteY0" fmla="*/ 3384208 h 3384459"/>
              <a:gd name="connsiteX1" fmla="*/ 2133672 w 2136849"/>
              <a:gd name="connsiteY1" fmla="*/ 3384459 h 3384459"/>
              <a:gd name="connsiteX2" fmla="*/ 2136849 w 2136849"/>
              <a:gd name="connsiteY2" fmla="*/ 53501 h 3384459"/>
              <a:gd name="connsiteX3" fmla="*/ 1737890 w 2136849"/>
              <a:gd name="connsiteY3" fmla="*/ 0 h 3384459"/>
              <a:gd name="connsiteX4" fmla="*/ 0 w 2136849"/>
              <a:gd name="connsiteY4" fmla="*/ 3384208 h 3384459"/>
              <a:gd name="connsiteX0" fmla="*/ 0 w 1127276"/>
              <a:gd name="connsiteY0" fmla="*/ 2683823 h 3384459"/>
              <a:gd name="connsiteX1" fmla="*/ 1124099 w 1127276"/>
              <a:gd name="connsiteY1" fmla="*/ 3384459 h 3384459"/>
              <a:gd name="connsiteX2" fmla="*/ 1127276 w 1127276"/>
              <a:gd name="connsiteY2" fmla="*/ 53501 h 3384459"/>
              <a:gd name="connsiteX3" fmla="*/ 728317 w 1127276"/>
              <a:gd name="connsiteY3" fmla="*/ 0 h 3384459"/>
              <a:gd name="connsiteX4" fmla="*/ 0 w 1127276"/>
              <a:gd name="connsiteY4" fmla="*/ 2683823 h 3384459"/>
              <a:gd name="connsiteX0" fmla="*/ 0 w 1432251"/>
              <a:gd name="connsiteY0" fmla="*/ 3317504 h 3384459"/>
              <a:gd name="connsiteX1" fmla="*/ 1429074 w 1432251"/>
              <a:gd name="connsiteY1" fmla="*/ 3384459 h 3384459"/>
              <a:gd name="connsiteX2" fmla="*/ 1432251 w 1432251"/>
              <a:gd name="connsiteY2" fmla="*/ 53501 h 3384459"/>
              <a:gd name="connsiteX3" fmla="*/ 1033292 w 1432251"/>
              <a:gd name="connsiteY3" fmla="*/ 0 h 3384459"/>
              <a:gd name="connsiteX4" fmla="*/ 0 w 1432251"/>
              <a:gd name="connsiteY4" fmla="*/ 3317504 h 3384459"/>
              <a:gd name="connsiteX0" fmla="*/ 0 w 1432251"/>
              <a:gd name="connsiteY0" fmla="*/ 3450910 h 3517865"/>
              <a:gd name="connsiteX1" fmla="*/ 1429074 w 1432251"/>
              <a:gd name="connsiteY1" fmla="*/ 3517865 h 3517865"/>
              <a:gd name="connsiteX2" fmla="*/ 1432251 w 1432251"/>
              <a:gd name="connsiteY2" fmla="*/ 186907 h 3517865"/>
              <a:gd name="connsiteX3" fmla="*/ 1054324 w 1432251"/>
              <a:gd name="connsiteY3" fmla="*/ 0 h 3517865"/>
              <a:gd name="connsiteX4" fmla="*/ 0 w 1432251"/>
              <a:gd name="connsiteY4" fmla="*/ 3450910 h 3517865"/>
              <a:gd name="connsiteX0" fmla="*/ 0 w 1432251"/>
              <a:gd name="connsiteY0" fmla="*/ 3751075 h 3818030"/>
              <a:gd name="connsiteX1" fmla="*/ 1429074 w 1432251"/>
              <a:gd name="connsiteY1" fmla="*/ 3818030 h 3818030"/>
              <a:gd name="connsiteX2" fmla="*/ 1432251 w 1432251"/>
              <a:gd name="connsiteY2" fmla="*/ 487072 h 3818030"/>
              <a:gd name="connsiteX3" fmla="*/ 938644 w 1432251"/>
              <a:gd name="connsiteY3" fmla="*/ 0 h 3818030"/>
              <a:gd name="connsiteX4" fmla="*/ 0 w 1432251"/>
              <a:gd name="connsiteY4" fmla="*/ 3751075 h 3818030"/>
              <a:gd name="connsiteX0" fmla="*/ 0 w 1432251"/>
              <a:gd name="connsiteY0" fmla="*/ 3264003 h 3330958"/>
              <a:gd name="connsiteX1" fmla="*/ 1429074 w 1432251"/>
              <a:gd name="connsiteY1" fmla="*/ 3330958 h 3330958"/>
              <a:gd name="connsiteX2" fmla="*/ 1432251 w 1432251"/>
              <a:gd name="connsiteY2" fmla="*/ 0 h 3330958"/>
              <a:gd name="connsiteX3" fmla="*/ 970193 w 1432251"/>
              <a:gd name="connsiteY3" fmla="*/ 146612 h 3330958"/>
              <a:gd name="connsiteX4" fmla="*/ 0 w 1432251"/>
              <a:gd name="connsiteY4" fmla="*/ 3264003 h 3330958"/>
              <a:gd name="connsiteX0" fmla="*/ 0 w 1432251"/>
              <a:gd name="connsiteY0" fmla="*/ 3450906 h 3517861"/>
              <a:gd name="connsiteX1" fmla="*/ 1429074 w 1432251"/>
              <a:gd name="connsiteY1" fmla="*/ 3517861 h 3517861"/>
              <a:gd name="connsiteX2" fmla="*/ 1432251 w 1432251"/>
              <a:gd name="connsiteY2" fmla="*/ 186903 h 3517861"/>
              <a:gd name="connsiteX3" fmla="*/ 1022775 w 1432251"/>
              <a:gd name="connsiteY3" fmla="*/ 0 h 3517861"/>
              <a:gd name="connsiteX4" fmla="*/ 0 w 1432251"/>
              <a:gd name="connsiteY4" fmla="*/ 3450906 h 3517861"/>
              <a:gd name="connsiteX0" fmla="*/ 0 w 1432251"/>
              <a:gd name="connsiteY0" fmla="*/ 3530817 h 3597772"/>
              <a:gd name="connsiteX1" fmla="*/ 1429074 w 1432251"/>
              <a:gd name="connsiteY1" fmla="*/ 3597772 h 3597772"/>
              <a:gd name="connsiteX2" fmla="*/ 1432251 w 1432251"/>
              <a:gd name="connsiteY2" fmla="*/ 0 h 3597772"/>
              <a:gd name="connsiteX3" fmla="*/ 1022775 w 1432251"/>
              <a:gd name="connsiteY3" fmla="*/ 79911 h 3597772"/>
              <a:gd name="connsiteX4" fmla="*/ 0 w 1432251"/>
              <a:gd name="connsiteY4" fmla="*/ 3530817 h 3597772"/>
              <a:gd name="connsiteX0" fmla="*/ 0 w 1435428"/>
              <a:gd name="connsiteY0" fmla="*/ 3530817 h 3537322"/>
              <a:gd name="connsiteX1" fmla="*/ 1435428 w 1435428"/>
              <a:gd name="connsiteY1" fmla="*/ 3537322 h 3537322"/>
              <a:gd name="connsiteX2" fmla="*/ 1432251 w 1435428"/>
              <a:gd name="connsiteY2" fmla="*/ 0 h 3537322"/>
              <a:gd name="connsiteX3" fmla="*/ 1022775 w 1435428"/>
              <a:gd name="connsiteY3" fmla="*/ 79911 h 3537322"/>
              <a:gd name="connsiteX4" fmla="*/ 0 w 1435428"/>
              <a:gd name="connsiteY4" fmla="*/ 3530817 h 3537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5428" h="3537322">
                <a:moveTo>
                  <a:pt x="0" y="3530817"/>
                </a:moveTo>
                <a:lnTo>
                  <a:pt x="1435428" y="3537322"/>
                </a:lnTo>
                <a:lnTo>
                  <a:pt x="1432251" y="0"/>
                </a:lnTo>
                <a:lnTo>
                  <a:pt x="1022775" y="79911"/>
                </a:lnTo>
                <a:lnTo>
                  <a:pt x="0" y="3530817"/>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9" name="Rectangle 22">
            <a:extLst>
              <a:ext uri="{FF2B5EF4-FFF2-40B4-BE49-F238E27FC236}">
                <a16:creationId xmlns:a16="http://schemas.microsoft.com/office/drawing/2014/main" id="{70C1C63B-F9C4-40FC-BB27-7DBD9ECA01BE}"/>
              </a:ext>
            </a:extLst>
          </p:cNvPr>
          <p:cNvSpPr>
            <a:spLocks/>
          </p:cNvSpPr>
          <p:nvPr userDrawn="1"/>
        </p:nvSpPr>
        <p:spPr>
          <a:xfrm rot="10800000" flipH="1">
            <a:off x="9795875" y="0"/>
            <a:ext cx="2395728" cy="685800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6125" h="6858000">
                <a:moveTo>
                  <a:pt x="0" y="12526"/>
                </a:moveTo>
                <a:lnTo>
                  <a:pt x="2396125" y="0"/>
                </a:lnTo>
                <a:lnTo>
                  <a:pt x="2396125" y="6858000"/>
                </a:lnTo>
                <a:lnTo>
                  <a:pt x="1878904" y="6858000"/>
                </a:lnTo>
                <a:lnTo>
                  <a:pt x="0" y="12526"/>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2" name="Title 1">
            <a:extLst>
              <a:ext uri="{FF2B5EF4-FFF2-40B4-BE49-F238E27FC236}">
                <a16:creationId xmlns:a16="http://schemas.microsoft.com/office/drawing/2014/main" id="{7825093F-5FBB-CC93-B528-8CC30242564A}"/>
              </a:ext>
            </a:extLst>
          </p:cNvPr>
          <p:cNvSpPr>
            <a:spLocks noGrp="1"/>
          </p:cNvSpPr>
          <p:nvPr>
            <p:ph type="title" hasCustomPrompt="1"/>
          </p:nvPr>
        </p:nvSpPr>
        <p:spPr>
          <a:xfrm>
            <a:off x="402336" y="723900"/>
            <a:ext cx="11777448" cy="914400"/>
          </a:xfrm>
          <a:prstGeom prst="rect">
            <a:avLst/>
          </a:prstGeom>
          <a:noFill/>
        </p:spPr>
        <p:txBody>
          <a:bodyPr/>
          <a:lstStyle/>
          <a:p>
            <a:r>
              <a:rPr lang="en-US" dirty="0"/>
              <a:t>24 PT HELVETICA NEUE BOLD CONDENSED ITALIC IN ALL-CAPS</a:t>
            </a:r>
          </a:p>
        </p:txBody>
      </p:sp>
      <p:sp>
        <p:nvSpPr>
          <p:cNvPr id="6" name="Slide Number Placeholder 5">
            <a:extLst>
              <a:ext uri="{FF2B5EF4-FFF2-40B4-BE49-F238E27FC236}">
                <a16:creationId xmlns:a16="http://schemas.microsoft.com/office/drawing/2014/main" id="{8663E4DA-F892-776A-65A0-959C0346F4D2}"/>
              </a:ext>
            </a:extLst>
          </p:cNvPr>
          <p:cNvSpPr>
            <a:spLocks noGrp="1"/>
          </p:cNvSpPr>
          <p:nvPr>
            <p:ph type="sldNum" sz="quarter" idx="12"/>
          </p:nvPr>
        </p:nvSpPr>
        <p:spPr/>
        <p:txBody>
          <a:bodyPr/>
          <a:lstStyle>
            <a:lvl1pPr>
              <a:defRPr>
                <a:solidFill>
                  <a:schemeClr val="bg1"/>
                </a:solidFill>
              </a:defRPr>
            </a:lvl1pPr>
          </a:lstStyle>
          <a:p>
            <a:fld id="{2EF5B720-A4A1-FD49-AF98-E194DCD54D67}" type="slidenum">
              <a:rPr lang="en-US" smtClean="0"/>
              <a:pPr/>
              <a:t>‹#›</a:t>
            </a:fld>
            <a:endParaRPr lang="en-US" dirty="0"/>
          </a:p>
        </p:txBody>
      </p:sp>
      <p:sp>
        <p:nvSpPr>
          <p:cNvPr id="10" name="Text Placeholder 9">
            <a:extLst>
              <a:ext uri="{FF2B5EF4-FFF2-40B4-BE49-F238E27FC236}">
                <a16:creationId xmlns:a16="http://schemas.microsoft.com/office/drawing/2014/main" id="{F4C63C66-DAA7-A65A-890A-CBA7F4AE8B62}"/>
              </a:ext>
            </a:extLst>
          </p:cNvPr>
          <p:cNvSpPr>
            <a:spLocks noGrp="1"/>
          </p:cNvSpPr>
          <p:nvPr>
            <p:ph type="body" sz="quarter" idx="13" hasCustomPrompt="1"/>
          </p:nvPr>
        </p:nvSpPr>
        <p:spPr>
          <a:xfrm>
            <a:off x="837805" y="2057400"/>
            <a:ext cx="8890446" cy="457200"/>
          </a:xfrm>
        </p:spPr>
        <p:txBody>
          <a:bodyPr/>
          <a:lstStyle>
            <a:lvl1pPr marL="0" indent="0" algn="l">
              <a:buNone/>
              <a:defRPr b="1" i="0" spc="3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FIRST AND LAST NAME</a:t>
            </a:r>
          </a:p>
        </p:txBody>
      </p:sp>
      <p:sp>
        <p:nvSpPr>
          <p:cNvPr id="17" name="Text Placeholder 14">
            <a:extLst>
              <a:ext uri="{FF2B5EF4-FFF2-40B4-BE49-F238E27FC236}">
                <a16:creationId xmlns:a16="http://schemas.microsoft.com/office/drawing/2014/main" id="{6638645C-0FEA-4A2A-E0F9-C3AC70D5DAB2}"/>
              </a:ext>
            </a:extLst>
          </p:cNvPr>
          <p:cNvSpPr>
            <a:spLocks noGrp="1"/>
          </p:cNvSpPr>
          <p:nvPr>
            <p:ph type="body" sz="quarter" idx="16" hasCustomPrompt="1"/>
          </p:nvPr>
        </p:nvSpPr>
        <p:spPr>
          <a:xfrm>
            <a:off x="838201" y="2514600"/>
            <a:ext cx="8890210" cy="29718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Title</a:t>
            </a:r>
          </a:p>
          <a:p>
            <a:pPr lvl="0"/>
            <a:r>
              <a:rPr lang="en-US" dirty="0"/>
              <a:t>School/College</a:t>
            </a:r>
          </a:p>
          <a:p>
            <a:pPr lvl="0"/>
            <a:r>
              <a:rPr lang="en-US" dirty="0"/>
              <a:t>Address</a:t>
            </a:r>
          </a:p>
          <a:p>
            <a:pPr lvl="0"/>
            <a:r>
              <a:rPr lang="en-US" dirty="0"/>
              <a:t>Email</a:t>
            </a:r>
          </a:p>
          <a:p>
            <a:pPr lvl="0"/>
            <a:r>
              <a:rPr lang="en-US" dirty="0"/>
              <a:t>Website</a:t>
            </a:r>
          </a:p>
          <a:p>
            <a:pPr lvl="0"/>
            <a:r>
              <a:rPr lang="en-US" dirty="0"/>
              <a:t>Social Handles</a:t>
            </a:r>
          </a:p>
        </p:txBody>
      </p:sp>
      <p:sp>
        <p:nvSpPr>
          <p:cNvPr id="7" name="Footer Placeholder 4">
            <a:extLst>
              <a:ext uri="{FF2B5EF4-FFF2-40B4-BE49-F238E27FC236}">
                <a16:creationId xmlns:a16="http://schemas.microsoft.com/office/drawing/2014/main" id="{FAFC8884-CA12-F09C-CE7F-A3691837B4A8}"/>
              </a:ext>
            </a:extLst>
          </p:cNvPr>
          <p:cNvSpPr>
            <a:spLocks noGrp="1"/>
          </p:cNvSpPr>
          <p:nvPr>
            <p:ph type="ftr" sz="quarter" idx="11"/>
          </p:nvPr>
        </p:nvSpPr>
        <p:spPr>
          <a:xfrm>
            <a:off x="5613599" y="6090377"/>
            <a:ext cx="4114800" cy="462824"/>
          </a:xfrm>
        </p:spPr>
        <p:txBody>
          <a:bodyPr/>
          <a:lstStyle/>
          <a:p>
            <a:r>
              <a:rPr lang="en-US" dirty="0"/>
              <a:t>Budget &amp; Fiscal Planning</a:t>
            </a:r>
          </a:p>
        </p:txBody>
      </p:sp>
    </p:spTree>
    <p:extLst>
      <p:ext uri="{BB962C8B-B14F-4D97-AF65-F5344CB8AC3E}">
        <p14:creationId xmlns:p14="http://schemas.microsoft.com/office/powerpoint/2010/main" val="22215812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ne Content 1 - Minimal">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FD8524-9B86-EC46-76C4-2A2575452448}"/>
              </a:ext>
            </a:extLst>
          </p:cNvPr>
          <p:cNvSpPr>
            <a:spLocks noGrp="1"/>
          </p:cNvSpPr>
          <p:nvPr>
            <p:ph idx="1"/>
          </p:nvPr>
        </p:nvSpPr>
        <p:spPr>
          <a:xfrm>
            <a:off x="838200" y="2057400"/>
            <a:ext cx="10515600" cy="3429000"/>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7825093F-5FBB-CC93-B528-8CC30242564A}"/>
              </a:ext>
            </a:extLst>
          </p:cNvPr>
          <p:cNvSpPr>
            <a:spLocks noGrp="1"/>
          </p:cNvSpPr>
          <p:nvPr>
            <p:ph type="title" hasCustomPrompt="1"/>
          </p:nvPr>
        </p:nvSpPr>
        <p:spPr>
          <a:xfrm>
            <a:off x="402336" y="723900"/>
            <a:ext cx="11789664" cy="914400"/>
          </a:xfrm>
        </p:spPr>
        <p:txBody>
          <a:bodyPr/>
          <a:lstStyle/>
          <a:p>
            <a:r>
              <a:rPr lang="en-US" dirty="0"/>
              <a:t>24 PT HELVETICA NEUE BOLD CONDENSED ITALIC IN ALL-CAPS</a:t>
            </a:r>
          </a:p>
        </p:txBody>
      </p:sp>
      <p:sp>
        <p:nvSpPr>
          <p:cNvPr id="5" name="Footer Placeholder 4">
            <a:extLst>
              <a:ext uri="{FF2B5EF4-FFF2-40B4-BE49-F238E27FC236}">
                <a16:creationId xmlns:a16="http://schemas.microsoft.com/office/drawing/2014/main" id="{5997B587-D150-249B-679B-EDA190FED3E2}"/>
              </a:ext>
            </a:extLst>
          </p:cNvPr>
          <p:cNvSpPr>
            <a:spLocks noGrp="1"/>
          </p:cNvSpPr>
          <p:nvPr>
            <p:ph type="ftr" sz="quarter" idx="11"/>
          </p:nvPr>
        </p:nvSpPr>
        <p:spPr/>
        <p:txBody>
          <a:bodyPr/>
          <a:lstStyle/>
          <a:p>
            <a:r>
              <a:rPr lang="en-US" dirty="0"/>
              <a:t>Budget &amp; Fiscal Planning</a:t>
            </a:r>
          </a:p>
        </p:txBody>
      </p:sp>
      <p:sp>
        <p:nvSpPr>
          <p:cNvPr id="6" name="Slide Number Placeholder 5">
            <a:extLst>
              <a:ext uri="{FF2B5EF4-FFF2-40B4-BE49-F238E27FC236}">
                <a16:creationId xmlns:a16="http://schemas.microsoft.com/office/drawing/2014/main" id="{8663E4DA-F892-776A-65A0-959C0346F4D2}"/>
              </a:ext>
            </a:extLst>
          </p:cNvPr>
          <p:cNvSpPr>
            <a:spLocks noGrp="1"/>
          </p:cNvSpPr>
          <p:nvPr>
            <p:ph type="sldNum" sz="quarter" idx="12"/>
          </p:nvPr>
        </p:nvSpPr>
        <p:spPr/>
        <p:txBody>
          <a:bodyPr/>
          <a:lstStyle/>
          <a:p>
            <a:fld id="{2EF5B720-A4A1-FD49-AF98-E194DCD54D67}" type="slidenum">
              <a:rPr lang="en-US" smtClean="0"/>
              <a:t>‹#›</a:t>
            </a:fld>
            <a:endParaRPr lang="en-US" dirty="0"/>
          </a:p>
        </p:txBody>
      </p:sp>
    </p:spTree>
    <p:extLst>
      <p:ext uri="{BB962C8B-B14F-4D97-AF65-F5344CB8AC3E}">
        <p14:creationId xmlns:p14="http://schemas.microsoft.com/office/powerpoint/2010/main" val="29634576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1 - Minim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76358-BDA7-6B27-5AE6-8078427A03CD}"/>
              </a:ext>
            </a:extLst>
          </p:cNvPr>
          <p:cNvSpPr>
            <a:spLocks noGrp="1"/>
          </p:cNvSpPr>
          <p:nvPr>
            <p:ph type="title" hasCustomPrompt="1"/>
          </p:nvPr>
        </p:nvSpPr>
        <p:spPr/>
        <p:txBody>
          <a:bodyPr/>
          <a:lstStyle/>
          <a:p>
            <a:r>
              <a:rPr lang="en-US" dirty="0"/>
              <a:t>24 PT HELVETICA NEUE BOLD CONDENSED ITALIC IN ALL-CAPS</a:t>
            </a:r>
          </a:p>
        </p:txBody>
      </p:sp>
      <p:sp>
        <p:nvSpPr>
          <p:cNvPr id="3" name="Content Placeholder 2">
            <a:extLst>
              <a:ext uri="{FF2B5EF4-FFF2-40B4-BE49-F238E27FC236}">
                <a16:creationId xmlns:a16="http://schemas.microsoft.com/office/drawing/2014/main" id="{702B4E02-8C19-03C3-E0CC-447146940CEE}"/>
              </a:ext>
            </a:extLst>
          </p:cNvPr>
          <p:cNvSpPr>
            <a:spLocks noGrp="1"/>
          </p:cNvSpPr>
          <p:nvPr>
            <p:ph sz="half" idx="1"/>
          </p:nvPr>
        </p:nvSpPr>
        <p:spPr>
          <a:xfrm>
            <a:off x="838200"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9CD045D-7157-470D-1829-99662494F98A}"/>
              </a:ext>
            </a:extLst>
          </p:cNvPr>
          <p:cNvSpPr>
            <a:spLocks noGrp="1"/>
          </p:cNvSpPr>
          <p:nvPr>
            <p:ph sz="half" idx="2"/>
          </p:nvPr>
        </p:nvSpPr>
        <p:spPr>
          <a:xfrm>
            <a:off x="6196584"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41E8ED71-0349-C143-A9C3-44A78D58D25D}"/>
              </a:ext>
            </a:extLst>
          </p:cNvPr>
          <p:cNvSpPr>
            <a:spLocks noGrp="1"/>
          </p:cNvSpPr>
          <p:nvPr>
            <p:ph type="ftr" sz="quarter" idx="11"/>
          </p:nvPr>
        </p:nvSpPr>
        <p:spPr/>
        <p:txBody>
          <a:bodyPr/>
          <a:lstStyle/>
          <a:p>
            <a:r>
              <a:rPr lang="en-US" dirty="0"/>
              <a:t>Budget &amp; Fiscal Planning</a:t>
            </a:r>
          </a:p>
        </p:txBody>
      </p:sp>
      <p:sp>
        <p:nvSpPr>
          <p:cNvPr id="7" name="Slide Number Placeholder 6">
            <a:extLst>
              <a:ext uri="{FF2B5EF4-FFF2-40B4-BE49-F238E27FC236}">
                <a16:creationId xmlns:a16="http://schemas.microsoft.com/office/drawing/2014/main" id="{907176FF-E606-9359-8914-FB38F8B45B38}"/>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42507068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mparison 1 - Minimal">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6F2E2FC-123D-FD48-9F7F-675E3844FE3D}"/>
              </a:ext>
            </a:extLst>
          </p:cNvPr>
          <p:cNvSpPr>
            <a:spLocks noGrp="1"/>
          </p:cNvSpPr>
          <p:nvPr>
            <p:ph type="body" idx="1" hasCustomPrompt="1"/>
          </p:nvPr>
        </p:nvSpPr>
        <p:spPr>
          <a:xfrm>
            <a:off x="839788" y="1681163"/>
            <a:ext cx="5157787" cy="823912"/>
          </a:xfrm>
        </p:spPr>
        <p:txBody>
          <a:bodyPr anchor="b">
            <a:normAutofit/>
          </a:bodyPr>
          <a:lstStyle>
            <a:lvl1pPr marL="0" indent="0">
              <a:buNone/>
              <a:defRPr sz="1800" b="1" i="0" spc="300" baseline="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dirty="0"/>
              <a:t>18 PT HELVETICA NEUE BOLD </a:t>
            </a:r>
            <a:br>
              <a:rPr lang="en-US" dirty="0"/>
            </a:br>
            <a:r>
              <a:rPr lang="en-US" dirty="0"/>
              <a:t>IN ALL-CAPS, LOOSE SPACING</a:t>
            </a:r>
          </a:p>
        </p:txBody>
      </p:sp>
      <p:sp>
        <p:nvSpPr>
          <p:cNvPr id="4" name="Content Placeholder 3">
            <a:extLst>
              <a:ext uri="{FF2B5EF4-FFF2-40B4-BE49-F238E27FC236}">
                <a16:creationId xmlns:a16="http://schemas.microsoft.com/office/drawing/2014/main" id="{CD1EFC7B-670D-39A7-D43A-82AA085199F8}"/>
              </a:ext>
            </a:extLst>
          </p:cNvPr>
          <p:cNvSpPr>
            <a:spLocks noGrp="1"/>
          </p:cNvSpPr>
          <p:nvPr>
            <p:ph sz="half" idx="2"/>
          </p:nvPr>
        </p:nvSpPr>
        <p:spPr>
          <a:xfrm>
            <a:off x="839788" y="2505075"/>
            <a:ext cx="5157787" cy="2981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7DA92065-CFA9-2A33-E564-B99751B7963F}"/>
              </a:ext>
            </a:extLst>
          </p:cNvPr>
          <p:cNvSpPr>
            <a:spLocks noGrp="1"/>
          </p:cNvSpPr>
          <p:nvPr>
            <p:ph type="body" sz="quarter" idx="3" hasCustomPrompt="1"/>
          </p:nvPr>
        </p:nvSpPr>
        <p:spPr>
          <a:xfrm>
            <a:off x="6172200" y="1681163"/>
            <a:ext cx="5183188" cy="823912"/>
          </a:xfrm>
        </p:spPr>
        <p:txBody>
          <a:bodyPr anchor="b">
            <a:normAutofit/>
          </a:bodyPr>
          <a:lstStyle>
            <a:lvl1pPr marL="0" indent="0">
              <a:buNone/>
              <a:defRPr sz="1800" b="1" i="0" spc="300" baseline="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dirty="0"/>
              <a:t>18 PT HELVETICA NEUE BOLD </a:t>
            </a:r>
            <a:br>
              <a:rPr lang="en-US" dirty="0"/>
            </a:br>
            <a:r>
              <a:rPr lang="en-US" dirty="0"/>
              <a:t>IN ALL-CAPS, LOOSE SPACING</a:t>
            </a:r>
          </a:p>
        </p:txBody>
      </p:sp>
      <p:sp>
        <p:nvSpPr>
          <p:cNvPr id="6" name="Content Placeholder 5">
            <a:extLst>
              <a:ext uri="{FF2B5EF4-FFF2-40B4-BE49-F238E27FC236}">
                <a16:creationId xmlns:a16="http://schemas.microsoft.com/office/drawing/2014/main" id="{3A635930-2840-8C58-F733-7B2BB8A4AB96}"/>
              </a:ext>
            </a:extLst>
          </p:cNvPr>
          <p:cNvSpPr>
            <a:spLocks noGrp="1"/>
          </p:cNvSpPr>
          <p:nvPr>
            <p:ph sz="quarter" idx="4"/>
          </p:nvPr>
        </p:nvSpPr>
        <p:spPr>
          <a:xfrm>
            <a:off x="6172200" y="2505075"/>
            <a:ext cx="5183188" cy="2981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9D537A6F-EA9D-59BB-83B8-ABB31C544312}"/>
              </a:ext>
            </a:extLst>
          </p:cNvPr>
          <p:cNvSpPr>
            <a:spLocks noGrp="1"/>
          </p:cNvSpPr>
          <p:nvPr>
            <p:ph type="ftr" sz="quarter" idx="11"/>
          </p:nvPr>
        </p:nvSpPr>
        <p:spPr/>
        <p:txBody>
          <a:bodyPr/>
          <a:lstStyle/>
          <a:p>
            <a:r>
              <a:rPr lang="en-US" dirty="0"/>
              <a:t>Budget &amp; Fiscal Planning</a:t>
            </a:r>
          </a:p>
        </p:txBody>
      </p:sp>
      <p:sp>
        <p:nvSpPr>
          <p:cNvPr id="9" name="Slide Number Placeholder 8">
            <a:extLst>
              <a:ext uri="{FF2B5EF4-FFF2-40B4-BE49-F238E27FC236}">
                <a16:creationId xmlns:a16="http://schemas.microsoft.com/office/drawing/2014/main" id="{6C078858-1F8A-66E5-73A1-A162A7E6AEA6}"/>
              </a:ext>
            </a:extLst>
          </p:cNvPr>
          <p:cNvSpPr>
            <a:spLocks noGrp="1"/>
          </p:cNvSpPr>
          <p:nvPr>
            <p:ph type="sldNum" sz="quarter" idx="12"/>
          </p:nvPr>
        </p:nvSpPr>
        <p:spPr/>
        <p:txBody>
          <a:bodyPr/>
          <a:lstStyle/>
          <a:p>
            <a:fld id="{2EF5B720-A4A1-FD49-AF98-E194DCD54D67}" type="slidenum">
              <a:rPr lang="en-US" smtClean="0"/>
              <a:t>‹#›</a:t>
            </a:fld>
            <a:endParaRPr lang="en-US"/>
          </a:p>
        </p:txBody>
      </p:sp>
      <p:sp>
        <p:nvSpPr>
          <p:cNvPr id="2" name="Title 1">
            <a:extLst>
              <a:ext uri="{FF2B5EF4-FFF2-40B4-BE49-F238E27FC236}">
                <a16:creationId xmlns:a16="http://schemas.microsoft.com/office/drawing/2014/main" id="{9707BC10-C07C-CE64-1F67-DD2AE351C729}"/>
              </a:ext>
            </a:extLst>
          </p:cNvPr>
          <p:cNvSpPr>
            <a:spLocks noGrp="1"/>
          </p:cNvSpPr>
          <p:nvPr>
            <p:ph type="title" hasCustomPrompt="1"/>
          </p:nvPr>
        </p:nvSpPr>
        <p:spPr>
          <a:xfrm>
            <a:off x="381000" y="723900"/>
            <a:ext cx="11811000" cy="914400"/>
          </a:xfrm>
        </p:spPr>
        <p:txBody>
          <a:bodyPr/>
          <a:lstStyle/>
          <a:p>
            <a:r>
              <a:rPr lang="en-US" dirty="0"/>
              <a:t>24 PT HELVETICA NEUE BOLD CONDENSED ITALIC IN ALL-CAPS</a:t>
            </a:r>
          </a:p>
        </p:txBody>
      </p:sp>
    </p:spTree>
    <p:extLst>
      <p:ext uri="{BB962C8B-B14F-4D97-AF65-F5344CB8AC3E}">
        <p14:creationId xmlns:p14="http://schemas.microsoft.com/office/powerpoint/2010/main" val="27176375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ne Content 1 - Teal">
    <p:spTree>
      <p:nvGrpSpPr>
        <p:cNvPr id="1" name=""/>
        <p:cNvGrpSpPr/>
        <p:nvPr/>
      </p:nvGrpSpPr>
      <p:grpSpPr>
        <a:xfrm>
          <a:off x="0" y="0"/>
          <a:ext cx="0" cy="0"/>
          <a:chOff x="0" y="0"/>
          <a:chExt cx="0" cy="0"/>
        </a:xfrm>
      </p:grpSpPr>
      <p:sp>
        <p:nvSpPr>
          <p:cNvPr id="13" name="Rectangle 22">
            <a:extLst>
              <a:ext uri="{FF2B5EF4-FFF2-40B4-BE49-F238E27FC236}">
                <a16:creationId xmlns:a16="http://schemas.microsoft.com/office/drawing/2014/main" id="{EC82AEDF-F261-91FF-549C-4408004ABD32}"/>
              </a:ext>
            </a:extLst>
          </p:cNvPr>
          <p:cNvSpPr>
            <a:spLocks/>
          </p:cNvSpPr>
          <p:nvPr userDrawn="1"/>
        </p:nvSpPr>
        <p:spPr>
          <a:xfrm rot="10800000" flipV="1">
            <a:off x="0" y="2628"/>
            <a:ext cx="1193800" cy="4374079"/>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2396125"/>
              <a:gd name="connsiteY0" fmla="*/ 12526 h 6933157"/>
              <a:gd name="connsiteX1" fmla="*/ 2396125 w 2396125"/>
              <a:gd name="connsiteY1" fmla="*/ 0 h 6933157"/>
              <a:gd name="connsiteX2" fmla="*/ 1888821 w 2396125"/>
              <a:gd name="connsiteY2" fmla="*/ 6933157 h 6933157"/>
              <a:gd name="connsiteX3" fmla="*/ 1878904 w 2396125"/>
              <a:gd name="connsiteY3" fmla="*/ 6858000 h 6933157"/>
              <a:gd name="connsiteX4" fmla="*/ 0 w 2396125"/>
              <a:gd name="connsiteY4" fmla="*/ 12526 h 6933157"/>
              <a:gd name="connsiteX0" fmla="*/ 0 w 1888821"/>
              <a:gd name="connsiteY0" fmla="*/ 31315 h 6951946"/>
              <a:gd name="connsiteX1" fmla="*/ 1851243 w 1888821"/>
              <a:gd name="connsiteY1" fmla="*/ 0 h 6951946"/>
              <a:gd name="connsiteX2" fmla="*/ 1888821 w 1888821"/>
              <a:gd name="connsiteY2" fmla="*/ 6951946 h 6951946"/>
              <a:gd name="connsiteX3" fmla="*/ 1878904 w 1888821"/>
              <a:gd name="connsiteY3" fmla="*/ 6876789 h 6951946"/>
              <a:gd name="connsiteX4" fmla="*/ 0 w 1888821"/>
              <a:gd name="connsiteY4" fmla="*/ 31315 h 6951946"/>
              <a:gd name="connsiteX0" fmla="*/ 0 w 1888821"/>
              <a:gd name="connsiteY0" fmla="*/ 0 h 6920631"/>
              <a:gd name="connsiteX1" fmla="*/ 1870032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25052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8821" h="6920631">
                <a:moveTo>
                  <a:pt x="0" y="0"/>
                </a:moveTo>
                <a:lnTo>
                  <a:pt x="1888821" y="6264"/>
                </a:lnTo>
                <a:lnTo>
                  <a:pt x="1888821" y="6920631"/>
                </a:lnTo>
                <a:lnTo>
                  <a:pt x="1878904" y="6845474"/>
                </a:lnTo>
                <a:lnTo>
                  <a:pt x="0" y="0"/>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3" name="Content Placeholder 2">
            <a:extLst>
              <a:ext uri="{FF2B5EF4-FFF2-40B4-BE49-F238E27FC236}">
                <a16:creationId xmlns:a16="http://schemas.microsoft.com/office/drawing/2014/main" id="{0DFD8524-9B86-EC46-76C4-2A2575452448}"/>
              </a:ext>
            </a:extLst>
          </p:cNvPr>
          <p:cNvSpPr>
            <a:spLocks noGrp="1"/>
          </p:cNvSpPr>
          <p:nvPr>
            <p:ph idx="1"/>
          </p:nvPr>
        </p:nvSpPr>
        <p:spPr>
          <a:xfrm>
            <a:off x="838200" y="2057400"/>
            <a:ext cx="10515600" cy="3429000"/>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7825093F-5FBB-CC93-B528-8CC30242564A}"/>
              </a:ext>
            </a:extLst>
          </p:cNvPr>
          <p:cNvSpPr>
            <a:spLocks noGrp="1"/>
          </p:cNvSpPr>
          <p:nvPr>
            <p:ph type="title" hasCustomPrompt="1"/>
          </p:nvPr>
        </p:nvSpPr>
        <p:spPr>
          <a:xfrm>
            <a:off x="402336" y="723900"/>
            <a:ext cx="11777448" cy="914400"/>
          </a:xfrm>
        </p:spPr>
        <p:txBody>
          <a:bodyPr/>
          <a:lstStyle/>
          <a:p>
            <a:r>
              <a:rPr lang="en-US" dirty="0"/>
              <a:t>24 PT HELVETICA NEUE BOLD CONDENSED ITALIC IN ALL-CAPS</a:t>
            </a:r>
          </a:p>
        </p:txBody>
      </p:sp>
      <p:sp>
        <p:nvSpPr>
          <p:cNvPr id="5" name="Footer Placeholder 4">
            <a:extLst>
              <a:ext uri="{FF2B5EF4-FFF2-40B4-BE49-F238E27FC236}">
                <a16:creationId xmlns:a16="http://schemas.microsoft.com/office/drawing/2014/main" id="{5997B587-D150-249B-679B-EDA190FED3E2}"/>
              </a:ext>
            </a:extLst>
          </p:cNvPr>
          <p:cNvSpPr>
            <a:spLocks noGrp="1"/>
          </p:cNvSpPr>
          <p:nvPr>
            <p:ph type="ftr" sz="quarter" idx="11"/>
          </p:nvPr>
        </p:nvSpPr>
        <p:spPr/>
        <p:txBody>
          <a:bodyPr/>
          <a:lstStyle/>
          <a:p>
            <a:r>
              <a:rPr lang="en-US" dirty="0"/>
              <a:t>Budget &amp; Fiscal Planning</a:t>
            </a:r>
          </a:p>
        </p:txBody>
      </p:sp>
      <p:sp>
        <p:nvSpPr>
          <p:cNvPr id="6" name="Slide Number Placeholder 5">
            <a:extLst>
              <a:ext uri="{FF2B5EF4-FFF2-40B4-BE49-F238E27FC236}">
                <a16:creationId xmlns:a16="http://schemas.microsoft.com/office/drawing/2014/main" id="{8663E4DA-F892-776A-65A0-959C0346F4D2}"/>
              </a:ext>
            </a:extLst>
          </p:cNvPr>
          <p:cNvSpPr>
            <a:spLocks noGrp="1"/>
          </p:cNvSpPr>
          <p:nvPr>
            <p:ph type="sldNum" sz="quarter" idx="12"/>
          </p:nvPr>
        </p:nvSpPr>
        <p:spPr/>
        <p:txBody>
          <a:bodyPr/>
          <a:lstStyle/>
          <a:p>
            <a:fld id="{2EF5B720-A4A1-FD49-AF98-E194DCD54D67}" type="slidenum">
              <a:rPr lang="en-US" smtClean="0"/>
              <a:t>‹#›</a:t>
            </a:fld>
            <a:endParaRPr lang="en-US" dirty="0"/>
          </a:p>
        </p:txBody>
      </p:sp>
    </p:spTree>
    <p:extLst>
      <p:ext uri="{BB962C8B-B14F-4D97-AF65-F5344CB8AC3E}">
        <p14:creationId xmlns:p14="http://schemas.microsoft.com/office/powerpoint/2010/main" val="2177055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2 - Light Gray">
    <p:spTree>
      <p:nvGrpSpPr>
        <p:cNvPr id="1" name=""/>
        <p:cNvGrpSpPr/>
        <p:nvPr/>
      </p:nvGrpSpPr>
      <p:grpSpPr>
        <a:xfrm>
          <a:off x="0" y="0"/>
          <a:ext cx="0" cy="0"/>
          <a:chOff x="0" y="0"/>
          <a:chExt cx="0" cy="0"/>
        </a:xfrm>
      </p:grpSpPr>
      <p:sp>
        <p:nvSpPr>
          <p:cNvPr id="8" name="Rectangle 22">
            <a:extLst>
              <a:ext uri="{FF2B5EF4-FFF2-40B4-BE49-F238E27FC236}">
                <a16:creationId xmlns:a16="http://schemas.microsoft.com/office/drawing/2014/main" id="{A3AFEFA8-F229-F0C9-6387-3094F8FE5B51}"/>
              </a:ext>
            </a:extLst>
          </p:cNvPr>
          <p:cNvSpPr>
            <a:spLocks/>
          </p:cNvSpPr>
          <p:nvPr userDrawn="1"/>
        </p:nvSpPr>
        <p:spPr>
          <a:xfrm rot="10800000" flipV="1">
            <a:off x="197" y="-3959"/>
            <a:ext cx="1197864" cy="4374079"/>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2396125"/>
              <a:gd name="connsiteY0" fmla="*/ 12526 h 6933157"/>
              <a:gd name="connsiteX1" fmla="*/ 2396125 w 2396125"/>
              <a:gd name="connsiteY1" fmla="*/ 0 h 6933157"/>
              <a:gd name="connsiteX2" fmla="*/ 1888821 w 2396125"/>
              <a:gd name="connsiteY2" fmla="*/ 6933157 h 6933157"/>
              <a:gd name="connsiteX3" fmla="*/ 1878904 w 2396125"/>
              <a:gd name="connsiteY3" fmla="*/ 6858000 h 6933157"/>
              <a:gd name="connsiteX4" fmla="*/ 0 w 2396125"/>
              <a:gd name="connsiteY4" fmla="*/ 12526 h 6933157"/>
              <a:gd name="connsiteX0" fmla="*/ 0 w 1888821"/>
              <a:gd name="connsiteY0" fmla="*/ 31315 h 6951946"/>
              <a:gd name="connsiteX1" fmla="*/ 1851243 w 1888821"/>
              <a:gd name="connsiteY1" fmla="*/ 0 h 6951946"/>
              <a:gd name="connsiteX2" fmla="*/ 1888821 w 1888821"/>
              <a:gd name="connsiteY2" fmla="*/ 6951946 h 6951946"/>
              <a:gd name="connsiteX3" fmla="*/ 1878904 w 1888821"/>
              <a:gd name="connsiteY3" fmla="*/ 6876789 h 6951946"/>
              <a:gd name="connsiteX4" fmla="*/ 0 w 1888821"/>
              <a:gd name="connsiteY4" fmla="*/ 31315 h 6951946"/>
              <a:gd name="connsiteX0" fmla="*/ 0 w 1888821"/>
              <a:gd name="connsiteY0" fmla="*/ 0 h 6920631"/>
              <a:gd name="connsiteX1" fmla="*/ 1870032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25052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8821" h="6920631">
                <a:moveTo>
                  <a:pt x="0" y="0"/>
                </a:moveTo>
                <a:lnTo>
                  <a:pt x="1888821" y="6264"/>
                </a:lnTo>
                <a:lnTo>
                  <a:pt x="1888821" y="6920631"/>
                </a:lnTo>
                <a:lnTo>
                  <a:pt x="1878904" y="6845474"/>
                </a:lnTo>
                <a:lnTo>
                  <a:pt x="0" y="0"/>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Title 1">
            <a:extLst>
              <a:ext uri="{FF2B5EF4-FFF2-40B4-BE49-F238E27FC236}">
                <a16:creationId xmlns:a16="http://schemas.microsoft.com/office/drawing/2014/main" id="{B9A76358-BDA7-6B27-5AE6-8078427A03CD}"/>
              </a:ext>
            </a:extLst>
          </p:cNvPr>
          <p:cNvSpPr>
            <a:spLocks noGrp="1"/>
          </p:cNvSpPr>
          <p:nvPr>
            <p:ph type="title" hasCustomPrompt="1"/>
          </p:nvPr>
        </p:nvSpPr>
        <p:spPr/>
        <p:txBody>
          <a:bodyPr/>
          <a:lstStyle/>
          <a:p>
            <a:r>
              <a:rPr lang="en-US" dirty="0"/>
              <a:t>24 PT HELVETICA NEUE BOLD CONDENSED ITALIC IN ALL-CAPS</a:t>
            </a:r>
          </a:p>
        </p:txBody>
      </p:sp>
      <p:sp>
        <p:nvSpPr>
          <p:cNvPr id="3" name="Content Placeholder 2">
            <a:extLst>
              <a:ext uri="{FF2B5EF4-FFF2-40B4-BE49-F238E27FC236}">
                <a16:creationId xmlns:a16="http://schemas.microsoft.com/office/drawing/2014/main" id="{702B4E02-8C19-03C3-E0CC-447146940CEE}"/>
              </a:ext>
            </a:extLst>
          </p:cNvPr>
          <p:cNvSpPr>
            <a:spLocks noGrp="1"/>
          </p:cNvSpPr>
          <p:nvPr>
            <p:ph sz="half" idx="1"/>
          </p:nvPr>
        </p:nvSpPr>
        <p:spPr>
          <a:xfrm>
            <a:off x="838200"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9CD045D-7157-470D-1829-99662494F98A}"/>
              </a:ext>
            </a:extLst>
          </p:cNvPr>
          <p:cNvSpPr>
            <a:spLocks noGrp="1"/>
          </p:cNvSpPr>
          <p:nvPr>
            <p:ph sz="half" idx="2"/>
          </p:nvPr>
        </p:nvSpPr>
        <p:spPr>
          <a:xfrm>
            <a:off x="6196584"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41E8ED71-0349-C143-A9C3-44A78D58D25D}"/>
              </a:ext>
            </a:extLst>
          </p:cNvPr>
          <p:cNvSpPr>
            <a:spLocks noGrp="1"/>
          </p:cNvSpPr>
          <p:nvPr>
            <p:ph type="ftr" sz="quarter" idx="11"/>
          </p:nvPr>
        </p:nvSpPr>
        <p:spPr/>
        <p:txBody>
          <a:bodyPr/>
          <a:lstStyle/>
          <a:p>
            <a:r>
              <a:rPr lang="en-US" dirty="0"/>
              <a:t>Budget &amp; Fiscal Planning</a:t>
            </a:r>
          </a:p>
        </p:txBody>
      </p:sp>
      <p:sp>
        <p:nvSpPr>
          <p:cNvPr id="7" name="Slide Number Placeholder 6">
            <a:extLst>
              <a:ext uri="{FF2B5EF4-FFF2-40B4-BE49-F238E27FC236}">
                <a16:creationId xmlns:a16="http://schemas.microsoft.com/office/drawing/2014/main" id="{907176FF-E606-9359-8914-FB38F8B45B38}"/>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22506864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2 - MId Gray">
    <p:spTree>
      <p:nvGrpSpPr>
        <p:cNvPr id="1" name=""/>
        <p:cNvGrpSpPr/>
        <p:nvPr/>
      </p:nvGrpSpPr>
      <p:grpSpPr>
        <a:xfrm>
          <a:off x="0" y="0"/>
          <a:ext cx="0" cy="0"/>
          <a:chOff x="0" y="0"/>
          <a:chExt cx="0" cy="0"/>
        </a:xfrm>
      </p:grpSpPr>
      <p:sp>
        <p:nvSpPr>
          <p:cNvPr id="8" name="Rectangle 22">
            <a:extLst>
              <a:ext uri="{FF2B5EF4-FFF2-40B4-BE49-F238E27FC236}">
                <a16:creationId xmlns:a16="http://schemas.microsoft.com/office/drawing/2014/main" id="{A3AFEFA8-F229-F0C9-6387-3094F8FE5B51}"/>
              </a:ext>
            </a:extLst>
          </p:cNvPr>
          <p:cNvSpPr>
            <a:spLocks/>
          </p:cNvSpPr>
          <p:nvPr userDrawn="1"/>
        </p:nvSpPr>
        <p:spPr>
          <a:xfrm rot="10800000" flipV="1">
            <a:off x="197" y="-3959"/>
            <a:ext cx="1197864" cy="4374079"/>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2396125"/>
              <a:gd name="connsiteY0" fmla="*/ 12526 h 6933157"/>
              <a:gd name="connsiteX1" fmla="*/ 2396125 w 2396125"/>
              <a:gd name="connsiteY1" fmla="*/ 0 h 6933157"/>
              <a:gd name="connsiteX2" fmla="*/ 1888821 w 2396125"/>
              <a:gd name="connsiteY2" fmla="*/ 6933157 h 6933157"/>
              <a:gd name="connsiteX3" fmla="*/ 1878904 w 2396125"/>
              <a:gd name="connsiteY3" fmla="*/ 6858000 h 6933157"/>
              <a:gd name="connsiteX4" fmla="*/ 0 w 2396125"/>
              <a:gd name="connsiteY4" fmla="*/ 12526 h 6933157"/>
              <a:gd name="connsiteX0" fmla="*/ 0 w 1888821"/>
              <a:gd name="connsiteY0" fmla="*/ 31315 h 6951946"/>
              <a:gd name="connsiteX1" fmla="*/ 1851243 w 1888821"/>
              <a:gd name="connsiteY1" fmla="*/ 0 h 6951946"/>
              <a:gd name="connsiteX2" fmla="*/ 1888821 w 1888821"/>
              <a:gd name="connsiteY2" fmla="*/ 6951946 h 6951946"/>
              <a:gd name="connsiteX3" fmla="*/ 1878904 w 1888821"/>
              <a:gd name="connsiteY3" fmla="*/ 6876789 h 6951946"/>
              <a:gd name="connsiteX4" fmla="*/ 0 w 1888821"/>
              <a:gd name="connsiteY4" fmla="*/ 31315 h 6951946"/>
              <a:gd name="connsiteX0" fmla="*/ 0 w 1888821"/>
              <a:gd name="connsiteY0" fmla="*/ 0 h 6920631"/>
              <a:gd name="connsiteX1" fmla="*/ 1870032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25052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8821" h="6920631">
                <a:moveTo>
                  <a:pt x="0" y="0"/>
                </a:moveTo>
                <a:lnTo>
                  <a:pt x="1888821" y="6264"/>
                </a:lnTo>
                <a:lnTo>
                  <a:pt x="1888821" y="6920631"/>
                </a:lnTo>
                <a:lnTo>
                  <a:pt x="1878904" y="6845474"/>
                </a:lnTo>
                <a:lnTo>
                  <a:pt x="0" y="0"/>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Title 1">
            <a:extLst>
              <a:ext uri="{FF2B5EF4-FFF2-40B4-BE49-F238E27FC236}">
                <a16:creationId xmlns:a16="http://schemas.microsoft.com/office/drawing/2014/main" id="{B9A76358-BDA7-6B27-5AE6-8078427A03CD}"/>
              </a:ext>
            </a:extLst>
          </p:cNvPr>
          <p:cNvSpPr>
            <a:spLocks noGrp="1"/>
          </p:cNvSpPr>
          <p:nvPr>
            <p:ph type="title" hasCustomPrompt="1"/>
          </p:nvPr>
        </p:nvSpPr>
        <p:spPr/>
        <p:txBody>
          <a:bodyPr/>
          <a:lstStyle/>
          <a:p>
            <a:r>
              <a:rPr lang="en-US" dirty="0"/>
              <a:t>24 PT HELVETICA NEUE BOLD CONDENSED ITALIC IN ALL-CAPS</a:t>
            </a:r>
          </a:p>
        </p:txBody>
      </p:sp>
      <p:sp>
        <p:nvSpPr>
          <p:cNvPr id="3" name="Content Placeholder 2">
            <a:extLst>
              <a:ext uri="{FF2B5EF4-FFF2-40B4-BE49-F238E27FC236}">
                <a16:creationId xmlns:a16="http://schemas.microsoft.com/office/drawing/2014/main" id="{702B4E02-8C19-03C3-E0CC-447146940CEE}"/>
              </a:ext>
            </a:extLst>
          </p:cNvPr>
          <p:cNvSpPr>
            <a:spLocks noGrp="1"/>
          </p:cNvSpPr>
          <p:nvPr>
            <p:ph sz="half" idx="1"/>
          </p:nvPr>
        </p:nvSpPr>
        <p:spPr>
          <a:xfrm>
            <a:off x="838200"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9CD045D-7157-470D-1829-99662494F98A}"/>
              </a:ext>
            </a:extLst>
          </p:cNvPr>
          <p:cNvSpPr>
            <a:spLocks noGrp="1"/>
          </p:cNvSpPr>
          <p:nvPr>
            <p:ph sz="half" idx="2"/>
          </p:nvPr>
        </p:nvSpPr>
        <p:spPr>
          <a:xfrm>
            <a:off x="6196584"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41E8ED71-0349-C143-A9C3-44A78D58D25D}"/>
              </a:ext>
            </a:extLst>
          </p:cNvPr>
          <p:cNvSpPr>
            <a:spLocks noGrp="1"/>
          </p:cNvSpPr>
          <p:nvPr>
            <p:ph type="ftr" sz="quarter" idx="11"/>
          </p:nvPr>
        </p:nvSpPr>
        <p:spPr/>
        <p:txBody>
          <a:bodyPr/>
          <a:lstStyle/>
          <a:p>
            <a:r>
              <a:rPr lang="en-US" dirty="0"/>
              <a:t>Budget &amp; Fiscal Planning</a:t>
            </a:r>
          </a:p>
        </p:txBody>
      </p:sp>
      <p:sp>
        <p:nvSpPr>
          <p:cNvPr id="7" name="Slide Number Placeholder 6">
            <a:extLst>
              <a:ext uri="{FF2B5EF4-FFF2-40B4-BE49-F238E27FC236}">
                <a16:creationId xmlns:a16="http://schemas.microsoft.com/office/drawing/2014/main" id="{907176FF-E606-9359-8914-FB38F8B45B38}"/>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14380063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2 - Dark Gray">
    <p:spTree>
      <p:nvGrpSpPr>
        <p:cNvPr id="1" name=""/>
        <p:cNvGrpSpPr/>
        <p:nvPr/>
      </p:nvGrpSpPr>
      <p:grpSpPr>
        <a:xfrm>
          <a:off x="0" y="0"/>
          <a:ext cx="0" cy="0"/>
          <a:chOff x="0" y="0"/>
          <a:chExt cx="0" cy="0"/>
        </a:xfrm>
      </p:grpSpPr>
      <p:sp>
        <p:nvSpPr>
          <p:cNvPr id="8" name="Rectangle 22">
            <a:extLst>
              <a:ext uri="{FF2B5EF4-FFF2-40B4-BE49-F238E27FC236}">
                <a16:creationId xmlns:a16="http://schemas.microsoft.com/office/drawing/2014/main" id="{A3AFEFA8-F229-F0C9-6387-3094F8FE5B51}"/>
              </a:ext>
            </a:extLst>
          </p:cNvPr>
          <p:cNvSpPr>
            <a:spLocks/>
          </p:cNvSpPr>
          <p:nvPr userDrawn="1"/>
        </p:nvSpPr>
        <p:spPr>
          <a:xfrm rot="10800000" flipV="1">
            <a:off x="197" y="-3959"/>
            <a:ext cx="1197864" cy="4374079"/>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2396125"/>
              <a:gd name="connsiteY0" fmla="*/ 12526 h 6933157"/>
              <a:gd name="connsiteX1" fmla="*/ 2396125 w 2396125"/>
              <a:gd name="connsiteY1" fmla="*/ 0 h 6933157"/>
              <a:gd name="connsiteX2" fmla="*/ 1888821 w 2396125"/>
              <a:gd name="connsiteY2" fmla="*/ 6933157 h 6933157"/>
              <a:gd name="connsiteX3" fmla="*/ 1878904 w 2396125"/>
              <a:gd name="connsiteY3" fmla="*/ 6858000 h 6933157"/>
              <a:gd name="connsiteX4" fmla="*/ 0 w 2396125"/>
              <a:gd name="connsiteY4" fmla="*/ 12526 h 6933157"/>
              <a:gd name="connsiteX0" fmla="*/ 0 w 1888821"/>
              <a:gd name="connsiteY0" fmla="*/ 31315 h 6951946"/>
              <a:gd name="connsiteX1" fmla="*/ 1851243 w 1888821"/>
              <a:gd name="connsiteY1" fmla="*/ 0 h 6951946"/>
              <a:gd name="connsiteX2" fmla="*/ 1888821 w 1888821"/>
              <a:gd name="connsiteY2" fmla="*/ 6951946 h 6951946"/>
              <a:gd name="connsiteX3" fmla="*/ 1878904 w 1888821"/>
              <a:gd name="connsiteY3" fmla="*/ 6876789 h 6951946"/>
              <a:gd name="connsiteX4" fmla="*/ 0 w 1888821"/>
              <a:gd name="connsiteY4" fmla="*/ 31315 h 6951946"/>
              <a:gd name="connsiteX0" fmla="*/ 0 w 1888821"/>
              <a:gd name="connsiteY0" fmla="*/ 0 h 6920631"/>
              <a:gd name="connsiteX1" fmla="*/ 1870032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25052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8821" h="6920631">
                <a:moveTo>
                  <a:pt x="0" y="0"/>
                </a:moveTo>
                <a:lnTo>
                  <a:pt x="1888821" y="6264"/>
                </a:lnTo>
                <a:lnTo>
                  <a:pt x="1888821" y="6920631"/>
                </a:lnTo>
                <a:lnTo>
                  <a:pt x="1878904" y="6845474"/>
                </a:lnTo>
                <a:lnTo>
                  <a:pt x="0" y="0"/>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Title 1">
            <a:extLst>
              <a:ext uri="{FF2B5EF4-FFF2-40B4-BE49-F238E27FC236}">
                <a16:creationId xmlns:a16="http://schemas.microsoft.com/office/drawing/2014/main" id="{B9A76358-BDA7-6B27-5AE6-8078427A03CD}"/>
              </a:ext>
            </a:extLst>
          </p:cNvPr>
          <p:cNvSpPr>
            <a:spLocks noGrp="1"/>
          </p:cNvSpPr>
          <p:nvPr>
            <p:ph type="title" hasCustomPrompt="1"/>
          </p:nvPr>
        </p:nvSpPr>
        <p:spPr/>
        <p:txBody>
          <a:bodyPr/>
          <a:lstStyle/>
          <a:p>
            <a:r>
              <a:rPr lang="en-US" dirty="0"/>
              <a:t>24 PT HELVETICA NEUE BOLD CONDENSED ITALIC IN ALL-CAPS</a:t>
            </a:r>
          </a:p>
        </p:txBody>
      </p:sp>
      <p:sp>
        <p:nvSpPr>
          <p:cNvPr id="3" name="Content Placeholder 2">
            <a:extLst>
              <a:ext uri="{FF2B5EF4-FFF2-40B4-BE49-F238E27FC236}">
                <a16:creationId xmlns:a16="http://schemas.microsoft.com/office/drawing/2014/main" id="{702B4E02-8C19-03C3-E0CC-447146940CEE}"/>
              </a:ext>
            </a:extLst>
          </p:cNvPr>
          <p:cNvSpPr>
            <a:spLocks noGrp="1"/>
          </p:cNvSpPr>
          <p:nvPr>
            <p:ph sz="half" idx="1"/>
          </p:nvPr>
        </p:nvSpPr>
        <p:spPr>
          <a:xfrm>
            <a:off x="838200"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9CD045D-7157-470D-1829-99662494F98A}"/>
              </a:ext>
            </a:extLst>
          </p:cNvPr>
          <p:cNvSpPr>
            <a:spLocks noGrp="1"/>
          </p:cNvSpPr>
          <p:nvPr>
            <p:ph sz="half" idx="2"/>
          </p:nvPr>
        </p:nvSpPr>
        <p:spPr>
          <a:xfrm>
            <a:off x="6196584"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41E8ED71-0349-C143-A9C3-44A78D58D25D}"/>
              </a:ext>
            </a:extLst>
          </p:cNvPr>
          <p:cNvSpPr>
            <a:spLocks noGrp="1"/>
          </p:cNvSpPr>
          <p:nvPr>
            <p:ph type="ftr" sz="quarter" idx="11"/>
          </p:nvPr>
        </p:nvSpPr>
        <p:spPr/>
        <p:txBody>
          <a:bodyPr/>
          <a:lstStyle/>
          <a:p>
            <a:r>
              <a:rPr lang="en-US" dirty="0"/>
              <a:t>Budget &amp; Fiscal Planning</a:t>
            </a:r>
          </a:p>
        </p:txBody>
      </p:sp>
      <p:sp>
        <p:nvSpPr>
          <p:cNvPr id="7" name="Slide Number Placeholder 6">
            <a:extLst>
              <a:ext uri="{FF2B5EF4-FFF2-40B4-BE49-F238E27FC236}">
                <a16:creationId xmlns:a16="http://schemas.microsoft.com/office/drawing/2014/main" id="{907176FF-E606-9359-8914-FB38F8B45B38}"/>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1593832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2 - Light Gray_Custom Photo">
    <p:spTree>
      <p:nvGrpSpPr>
        <p:cNvPr id="1" name=""/>
        <p:cNvGrpSpPr/>
        <p:nvPr/>
      </p:nvGrpSpPr>
      <p:grpSpPr>
        <a:xfrm>
          <a:off x="0" y="0"/>
          <a:ext cx="0" cy="0"/>
          <a:chOff x="0" y="0"/>
          <a:chExt cx="0" cy="0"/>
        </a:xfrm>
      </p:grpSpPr>
      <p:sp>
        <p:nvSpPr>
          <p:cNvPr id="5" name="Rectangle 22">
            <a:extLst>
              <a:ext uri="{FF2B5EF4-FFF2-40B4-BE49-F238E27FC236}">
                <a16:creationId xmlns:a16="http://schemas.microsoft.com/office/drawing/2014/main" id="{811F89D0-A05E-224B-12B4-A592BDB1C3D8}"/>
              </a:ext>
            </a:extLst>
          </p:cNvPr>
          <p:cNvSpPr>
            <a:spLocks/>
          </p:cNvSpPr>
          <p:nvPr userDrawn="1"/>
        </p:nvSpPr>
        <p:spPr>
          <a:xfrm rot="10800000">
            <a:off x="5105400" y="4717517"/>
            <a:ext cx="2276856" cy="2161205"/>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163" h="6858000">
                <a:moveTo>
                  <a:pt x="0" y="23028"/>
                </a:moveTo>
                <a:lnTo>
                  <a:pt x="2278163" y="0"/>
                </a:lnTo>
                <a:lnTo>
                  <a:pt x="2278163" y="6858000"/>
                </a:lnTo>
                <a:lnTo>
                  <a:pt x="1710832" y="6824649"/>
                </a:lnTo>
                <a:lnTo>
                  <a:pt x="0" y="23028"/>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Picture Placeholder 10">
            <a:extLst>
              <a:ext uri="{FF2B5EF4-FFF2-40B4-BE49-F238E27FC236}">
                <a16:creationId xmlns:a16="http://schemas.microsoft.com/office/drawing/2014/main" id="{29CFCEFA-9620-CB4B-1BEB-E87790E2423B}"/>
              </a:ext>
            </a:extLst>
          </p:cNvPr>
          <p:cNvSpPr>
            <a:spLocks noGrp="1"/>
          </p:cNvSpPr>
          <p:nvPr>
            <p:ph type="pic" sz="quarter" idx="16"/>
          </p:nvPr>
        </p:nvSpPr>
        <p:spPr>
          <a:xfrm>
            <a:off x="0" y="0"/>
            <a:ext cx="6882720" cy="6878548"/>
          </a:xfrm>
          <a:custGeom>
            <a:avLst/>
            <a:gdLst>
              <a:gd name="connsiteX0" fmla="*/ 0 w 9233480"/>
              <a:gd name="connsiteY0" fmla="*/ 6858000 h 6858000"/>
              <a:gd name="connsiteX1" fmla="*/ 1714500 w 9233480"/>
              <a:gd name="connsiteY1" fmla="*/ 0 h 6858000"/>
              <a:gd name="connsiteX2" fmla="*/ 9233480 w 9233480"/>
              <a:gd name="connsiteY2" fmla="*/ 0 h 6858000"/>
              <a:gd name="connsiteX3" fmla="*/ 7518980 w 9233480"/>
              <a:gd name="connsiteY3" fmla="*/ 6858000 h 6858000"/>
              <a:gd name="connsiteX4" fmla="*/ 0 w 9233480"/>
              <a:gd name="connsiteY4" fmla="*/ 6858000 h 6858000"/>
              <a:gd name="connsiteX0" fmla="*/ 1284 w 9234764"/>
              <a:gd name="connsiteY0" fmla="*/ 6868274 h 6868274"/>
              <a:gd name="connsiteX1" fmla="*/ 0 w 9234764"/>
              <a:gd name="connsiteY1" fmla="*/ 0 h 6868274"/>
              <a:gd name="connsiteX2" fmla="*/ 9234764 w 9234764"/>
              <a:gd name="connsiteY2" fmla="*/ 10274 h 6868274"/>
              <a:gd name="connsiteX3" fmla="*/ 7520264 w 9234764"/>
              <a:gd name="connsiteY3" fmla="*/ 6868274 h 6868274"/>
              <a:gd name="connsiteX4" fmla="*/ 1284 w 9234764"/>
              <a:gd name="connsiteY4" fmla="*/ 6868274 h 6868274"/>
              <a:gd name="connsiteX0" fmla="*/ 1284 w 9245038"/>
              <a:gd name="connsiteY0" fmla="*/ 6868274 h 6868274"/>
              <a:gd name="connsiteX1" fmla="*/ 0 w 9245038"/>
              <a:gd name="connsiteY1" fmla="*/ 0 h 6868274"/>
              <a:gd name="connsiteX2" fmla="*/ 9245038 w 9245038"/>
              <a:gd name="connsiteY2" fmla="*/ 0 h 6868274"/>
              <a:gd name="connsiteX3" fmla="*/ 7520264 w 9245038"/>
              <a:gd name="connsiteY3" fmla="*/ 6868274 h 6868274"/>
              <a:gd name="connsiteX4" fmla="*/ 1284 w 9245038"/>
              <a:gd name="connsiteY4" fmla="*/ 6868274 h 6868274"/>
              <a:gd name="connsiteX0" fmla="*/ 0 w 9243754"/>
              <a:gd name="connsiteY0" fmla="*/ 6868274 h 6868274"/>
              <a:gd name="connsiteX1" fmla="*/ 2392595 w 9243754"/>
              <a:gd name="connsiteY1" fmla="*/ 10274 h 6868274"/>
              <a:gd name="connsiteX2" fmla="*/ 9243754 w 9243754"/>
              <a:gd name="connsiteY2" fmla="*/ 0 h 6868274"/>
              <a:gd name="connsiteX3" fmla="*/ 7518980 w 9243754"/>
              <a:gd name="connsiteY3" fmla="*/ 6868274 h 6868274"/>
              <a:gd name="connsiteX4" fmla="*/ 0 w 9243754"/>
              <a:gd name="connsiteY4" fmla="*/ 6868274 h 6868274"/>
              <a:gd name="connsiteX0" fmla="*/ 823217 w 6851159"/>
              <a:gd name="connsiteY0" fmla="*/ 6313469 h 6868274"/>
              <a:gd name="connsiteX1" fmla="*/ 0 w 6851159"/>
              <a:gd name="connsiteY1" fmla="*/ 10274 h 6868274"/>
              <a:gd name="connsiteX2" fmla="*/ 6851159 w 6851159"/>
              <a:gd name="connsiteY2" fmla="*/ 0 h 6868274"/>
              <a:gd name="connsiteX3" fmla="*/ 5126385 w 6851159"/>
              <a:gd name="connsiteY3" fmla="*/ 6868274 h 6868274"/>
              <a:gd name="connsiteX4" fmla="*/ 823217 w 6851159"/>
              <a:gd name="connsiteY4" fmla="*/ 6313469 h 6868274"/>
              <a:gd name="connsiteX0" fmla="*/ 0 w 6880697"/>
              <a:gd name="connsiteY0" fmla="*/ 6868274 h 6868274"/>
              <a:gd name="connsiteX1" fmla="*/ 29538 w 6880697"/>
              <a:gd name="connsiteY1" fmla="*/ 10274 h 6868274"/>
              <a:gd name="connsiteX2" fmla="*/ 6880697 w 6880697"/>
              <a:gd name="connsiteY2" fmla="*/ 0 h 6868274"/>
              <a:gd name="connsiteX3" fmla="*/ 5155923 w 6880697"/>
              <a:gd name="connsiteY3" fmla="*/ 6868274 h 6868274"/>
              <a:gd name="connsiteX4" fmla="*/ 0 w 6880697"/>
              <a:gd name="connsiteY4" fmla="*/ 6868274 h 6868274"/>
              <a:gd name="connsiteX0" fmla="*/ 0 w 6880697"/>
              <a:gd name="connsiteY0" fmla="*/ 6868274 h 6868274"/>
              <a:gd name="connsiteX1" fmla="*/ 8990 w 6880697"/>
              <a:gd name="connsiteY1" fmla="*/ 10274 h 6868274"/>
              <a:gd name="connsiteX2" fmla="*/ 6880697 w 6880697"/>
              <a:gd name="connsiteY2" fmla="*/ 0 h 6868274"/>
              <a:gd name="connsiteX3" fmla="*/ 5155923 w 6880697"/>
              <a:gd name="connsiteY3" fmla="*/ 6868274 h 6868274"/>
              <a:gd name="connsiteX4" fmla="*/ 0 w 6880697"/>
              <a:gd name="connsiteY4" fmla="*/ 6868274 h 6868274"/>
              <a:gd name="connsiteX0" fmla="*/ 2023 w 6882720"/>
              <a:gd name="connsiteY0" fmla="*/ 6878548 h 6878548"/>
              <a:gd name="connsiteX1" fmla="*/ 739 w 6882720"/>
              <a:gd name="connsiteY1" fmla="*/ 0 h 6878548"/>
              <a:gd name="connsiteX2" fmla="*/ 6882720 w 6882720"/>
              <a:gd name="connsiteY2" fmla="*/ 10274 h 6878548"/>
              <a:gd name="connsiteX3" fmla="*/ 5157946 w 6882720"/>
              <a:gd name="connsiteY3" fmla="*/ 6878548 h 6878548"/>
              <a:gd name="connsiteX4" fmla="*/ 2023 w 6882720"/>
              <a:gd name="connsiteY4" fmla="*/ 6878548 h 6878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2720" h="6878548">
                <a:moveTo>
                  <a:pt x="2023" y="6878548"/>
                </a:moveTo>
                <a:cubicBezTo>
                  <a:pt x="5020" y="4592548"/>
                  <a:pt x="-2258" y="2286000"/>
                  <a:pt x="739" y="0"/>
                </a:cubicBezTo>
                <a:lnTo>
                  <a:pt x="6882720" y="10274"/>
                </a:lnTo>
                <a:lnTo>
                  <a:pt x="5157946" y="6878548"/>
                </a:lnTo>
                <a:lnTo>
                  <a:pt x="2023" y="6878548"/>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a:t>Click icon to add picture</a:t>
            </a: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6019800" y="3429000"/>
            <a:ext cx="5333999" cy="1884362"/>
          </a:xfrm>
        </p:spPr>
        <p:txBody>
          <a:bodyPr lIns="45720" rIns="45720"/>
          <a:lstStyle>
            <a:lvl1pPr marL="0" indent="0" algn="r">
              <a:buNone/>
              <a:defRPr sz="2400" b="1" i="0" spc="3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24 PT HELVETICA NEUE BOLD IN ALL-CAPS AND LOOSE SPACING</a:t>
            </a:r>
          </a:p>
        </p:txBody>
      </p:sp>
      <p:sp>
        <p:nvSpPr>
          <p:cNvPr id="18" name="Text Placeholder 13">
            <a:extLst>
              <a:ext uri="{FF2B5EF4-FFF2-40B4-BE49-F238E27FC236}">
                <a16:creationId xmlns:a16="http://schemas.microsoft.com/office/drawing/2014/main" id="{29052DDF-7D31-4F2B-81F5-561CBF5EF4B2}"/>
              </a:ext>
            </a:extLst>
          </p:cNvPr>
          <p:cNvSpPr>
            <a:spLocks noGrp="1"/>
          </p:cNvSpPr>
          <p:nvPr>
            <p:ph type="body" sz="quarter" idx="17" hasCustomPrompt="1"/>
          </p:nvPr>
        </p:nvSpPr>
        <p:spPr>
          <a:xfrm>
            <a:off x="3124199" y="1638301"/>
            <a:ext cx="9067573" cy="1617662"/>
          </a:xfrm>
          <a:custGeom>
            <a:avLst/>
            <a:gdLst>
              <a:gd name="connsiteX0" fmla="*/ 0 w 9590088"/>
              <a:gd name="connsiteY0" fmla="*/ 1851025 h 1851025"/>
              <a:gd name="connsiteX1" fmla="*/ 462756 w 9590088"/>
              <a:gd name="connsiteY1" fmla="*/ 0 h 1851025"/>
              <a:gd name="connsiteX2" fmla="*/ 9590088 w 9590088"/>
              <a:gd name="connsiteY2" fmla="*/ 0 h 1851025"/>
              <a:gd name="connsiteX3" fmla="*/ 9127332 w 9590088"/>
              <a:gd name="connsiteY3" fmla="*/ 1851025 h 1851025"/>
              <a:gd name="connsiteX4" fmla="*/ 0 w 9590088"/>
              <a:gd name="connsiteY4" fmla="*/ 1851025 h 1851025"/>
              <a:gd name="connsiteX0" fmla="*/ 0 w 9127332"/>
              <a:gd name="connsiteY0" fmla="*/ 1851025 h 1851025"/>
              <a:gd name="connsiteX1" fmla="*/ 462756 w 9127332"/>
              <a:gd name="connsiteY1" fmla="*/ 0 h 1851025"/>
              <a:gd name="connsiteX2" fmla="*/ 9067573 w 9127332"/>
              <a:gd name="connsiteY2" fmla="*/ 10886 h 1851025"/>
              <a:gd name="connsiteX3" fmla="*/ 9127332 w 9127332"/>
              <a:gd name="connsiteY3" fmla="*/ 1851025 h 1851025"/>
              <a:gd name="connsiteX4" fmla="*/ 0 w 9127332"/>
              <a:gd name="connsiteY4" fmla="*/ 1851025 h 1851025"/>
              <a:gd name="connsiteX0" fmla="*/ 0 w 9067573"/>
              <a:gd name="connsiteY0" fmla="*/ 1851025 h 1851025"/>
              <a:gd name="connsiteX1" fmla="*/ 462756 w 9067573"/>
              <a:gd name="connsiteY1" fmla="*/ 0 h 1851025"/>
              <a:gd name="connsiteX2" fmla="*/ 9067573 w 9067573"/>
              <a:gd name="connsiteY2" fmla="*/ 10886 h 1851025"/>
              <a:gd name="connsiteX3" fmla="*/ 9062017 w 9067573"/>
              <a:gd name="connsiteY3" fmla="*/ 1851025 h 1851025"/>
              <a:gd name="connsiteX4" fmla="*/ 0 w 9067573"/>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7573" h="1851025">
                <a:moveTo>
                  <a:pt x="0" y="1851025"/>
                </a:moveTo>
                <a:lnTo>
                  <a:pt x="462756" y="0"/>
                </a:lnTo>
                <a:lnTo>
                  <a:pt x="9067573" y="10886"/>
                </a:lnTo>
                <a:lnTo>
                  <a:pt x="9062017" y="1851025"/>
                </a:lnTo>
                <a:lnTo>
                  <a:pt x="0" y="1851025"/>
                </a:lnTo>
                <a:close/>
              </a:path>
            </a:pathLst>
          </a:custGeom>
          <a:solidFill>
            <a:schemeClr val="tx2"/>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sp>
        <p:nvSpPr>
          <p:cNvPr id="9" name="Footer Placeholder 8">
            <a:extLst>
              <a:ext uri="{FF2B5EF4-FFF2-40B4-BE49-F238E27FC236}">
                <a16:creationId xmlns:a16="http://schemas.microsoft.com/office/drawing/2014/main" id="{A7CC8277-46C9-3369-EE3B-8934B3F551CF}"/>
              </a:ext>
            </a:extLst>
          </p:cNvPr>
          <p:cNvSpPr>
            <a:spLocks noGrp="1"/>
          </p:cNvSpPr>
          <p:nvPr>
            <p:ph type="ftr" sz="quarter" idx="18"/>
          </p:nvPr>
        </p:nvSpPr>
        <p:spPr/>
        <p:txBody>
          <a:bodyPr/>
          <a:lstStyle/>
          <a:p>
            <a:r>
              <a:rPr lang="en-US" dirty="0"/>
              <a:t>Budget &amp; Fiscal Planning</a:t>
            </a:r>
          </a:p>
        </p:txBody>
      </p:sp>
      <p:sp>
        <p:nvSpPr>
          <p:cNvPr id="10" name="Slide Number Placeholder 9">
            <a:extLst>
              <a:ext uri="{FF2B5EF4-FFF2-40B4-BE49-F238E27FC236}">
                <a16:creationId xmlns:a16="http://schemas.microsoft.com/office/drawing/2014/main" id="{3163932F-68CD-5A67-8643-FC64C39701DF}"/>
              </a:ext>
            </a:extLst>
          </p:cNvPr>
          <p:cNvSpPr>
            <a:spLocks noGrp="1"/>
          </p:cNvSpPr>
          <p:nvPr>
            <p:ph type="sldNum" sz="quarter" idx="19"/>
          </p:nvPr>
        </p:nvSpPr>
        <p:spPr/>
        <p:txBody>
          <a:bodyPr/>
          <a:lstStyle/>
          <a:p>
            <a:fld id="{2EF5B720-A4A1-FD49-AF98-E194DCD54D67}" type="slidenum">
              <a:rPr lang="en-US" smtClean="0"/>
              <a:pPr/>
              <a:t>‹#›</a:t>
            </a:fld>
            <a:endParaRPr lang="en-US" dirty="0"/>
          </a:p>
        </p:txBody>
      </p:sp>
      <p:pic>
        <p:nvPicPr>
          <p:cNvPr id="11" name="Picture 10" descr="A picture containing icon&#10;&#10;Description automatically generated">
            <a:extLst>
              <a:ext uri="{FF2B5EF4-FFF2-40B4-BE49-F238E27FC236}">
                <a16:creationId xmlns:a16="http://schemas.microsoft.com/office/drawing/2014/main" id="{9FAE10D9-406C-D9D3-EFB1-D0B6AFF6CA9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4412" y="5037958"/>
            <a:ext cx="1496291" cy="457200"/>
          </a:xfrm>
          <a:prstGeom prst="rect">
            <a:avLst/>
          </a:prstGeom>
        </p:spPr>
      </p:pic>
    </p:spTree>
    <p:extLst>
      <p:ext uri="{BB962C8B-B14F-4D97-AF65-F5344CB8AC3E}">
        <p14:creationId xmlns:p14="http://schemas.microsoft.com/office/powerpoint/2010/main" val="13590955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2 - Gold">
    <p:spTree>
      <p:nvGrpSpPr>
        <p:cNvPr id="1" name=""/>
        <p:cNvGrpSpPr/>
        <p:nvPr/>
      </p:nvGrpSpPr>
      <p:grpSpPr>
        <a:xfrm>
          <a:off x="0" y="0"/>
          <a:ext cx="0" cy="0"/>
          <a:chOff x="0" y="0"/>
          <a:chExt cx="0" cy="0"/>
        </a:xfrm>
      </p:grpSpPr>
      <p:sp>
        <p:nvSpPr>
          <p:cNvPr id="8" name="Rectangle 22">
            <a:extLst>
              <a:ext uri="{FF2B5EF4-FFF2-40B4-BE49-F238E27FC236}">
                <a16:creationId xmlns:a16="http://schemas.microsoft.com/office/drawing/2014/main" id="{A3AFEFA8-F229-F0C9-6387-3094F8FE5B51}"/>
              </a:ext>
            </a:extLst>
          </p:cNvPr>
          <p:cNvSpPr>
            <a:spLocks/>
          </p:cNvSpPr>
          <p:nvPr userDrawn="1"/>
        </p:nvSpPr>
        <p:spPr>
          <a:xfrm rot="10800000" flipV="1">
            <a:off x="197" y="-3959"/>
            <a:ext cx="1197864" cy="4374079"/>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2396125"/>
              <a:gd name="connsiteY0" fmla="*/ 12526 h 6933157"/>
              <a:gd name="connsiteX1" fmla="*/ 2396125 w 2396125"/>
              <a:gd name="connsiteY1" fmla="*/ 0 h 6933157"/>
              <a:gd name="connsiteX2" fmla="*/ 1888821 w 2396125"/>
              <a:gd name="connsiteY2" fmla="*/ 6933157 h 6933157"/>
              <a:gd name="connsiteX3" fmla="*/ 1878904 w 2396125"/>
              <a:gd name="connsiteY3" fmla="*/ 6858000 h 6933157"/>
              <a:gd name="connsiteX4" fmla="*/ 0 w 2396125"/>
              <a:gd name="connsiteY4" fmla="*/ 12526 h 6933157"/>
              <a:gd name="connsiteX0" fmla="*/ 0 w 1888821"/>
              <a:gd name="connsiteY0" fmla="*/ 31315 h 6951946"/>
              <a:gd name="connsiteX1" fmla="*/ 1851243 w 1888821"/>
              <a:gd name="connsiteY1" fmla="*/ 0 h 6951946"/>
              <a:gd name="connsiteX2" fmla="*/ 1888821 w 1888821"/>
              <a:gd name="connsiteY2" fmla="*/ 6951946 h 6951946"/>
              <a:gd name="connsiteX3" fmla="*/ 1878904 w 1888821"/>
              <a:gd name="connsiteY3" fmla="*/ 6876789 h 6951946"/>
              <a:gd name="connsiteX4" fmla="*/ 0 w 1888821"/>
              <a:gd name="connsiteY4" fmla="*/ 31315 h 6951946"/>
              <a:gd name="connsiteX0" fmla="*/ 0 w 1888821"/>
              <a:gd name="connsiteY0" fmla="*/ 0 h 6920631"/>
              <a:gd name="connsiteX1" fmla="*/ 1870032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25052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8821" h="6920631">
                <a:moveTo>
                  <a:pt x="0" y="0"/>
                </a:moveTo>
                <a:lnTo>
                  <a:pt x="1888821" y="6264"/>
                </a:lnTo>
                <a:lnTo>
                  <a:pt x="1888821" y="6920631"/>
                </a:lnTo>
                <a:lnTo>
                  <a:pt x="1878904" y="6845474"/>
                </a:lnTo>
                <a:lnTo>
                  <a:pt x="0" y="0"/>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Title 1">
            <a:extLst>
              <a:ext uri="{FF2B5EF4-FFF2-40B4-BE49-F238E27FC236}">
                <a16:creationId xmlns:a16="http://schemas.microsoft.com/office/drawing/2014/main" id="{B9A76358-BDA7-6B27-5AE6-8078427A03CD}"/>
              </a:ext>
            </a:extLst>
          </p:cNvPr>
          <p:cNvSpPr>
            <a:spLocks noGrp="1"/>
          </p:cNvSpPr>
          <p:nvPr>
            <p:ph type="title" hasCustomPrompt="1"/>
          </p:nvPr>
        </p:nvSpPr>
        <p:spPr>
          <a:solidFill>
            <a:schemeClr val="bg2"/>
          </a:solidFill>
        </p:spPr>
        <p:txBody>
          <a:bodyPr/>
          <a:lstStyle/>
          <a:p>
            <a:r>
              <a:rPr lang="en-US" dirty="0"/>
              <a:t>24 PT HELVETICA NEUE BOLD CONDENSED ITALIC IN ALL-CAPS</a:t>
            </a:r>
          </a:p>
        </p:txBody>
      </p:sp>
      <p:sp>
        <p:nvSpPr>
          <p:cNvPr id="3" name="Content Placeholder 2">
            <a:extLst>
              <a:ext uri="{FF2B5EF4-FFF2-40B4-BE49-F238E27FC236}">
                <a16:creationId xmlns:a16="http://schemas.microsoft.com/office/drawing/2014/main" id="{702B4E02-8C19-03C3-E0CC-447146940CEE}"/>
              </a:ext>
            </a:extLst>
          </p:cNvPr>
          <p:cNvSpPr>
            <a:spLocks noGrp="1"/>
          </p:cNvSpPr>
          <p:nvPr>
            <p:ph sz="half" idx="1"/>
          </p:nvPr>
        </p:nvSpPr>
        <p:spPr>
          <a:xfrm>
            <a:off x="838200"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9CD045D-7157-470D-1829-99662494F98A}"/>
              </a:ext>
            </a:extLst>
          </p:cNvPr>
          <p:cNvSpPr>
            <a:spLocks noGrp="1"/>
          </p:cNvSpPr>
          <p:nvPr>
            <p:ph sz="half" idx="2"/>
          </p:nvPr>
        </p:nvSpPr>
        <p:spPr>
          <a:xfrm>
            <a:off x="6196584"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41E8ED71-0349-C143-A9C3-44A78D58D25D}"/>
              </a:ext>
            </a:extLst>
          </p:cNvPr>
          <p:cNvSpPr>
            <a:spLocks noGrp="1"/>
          </p:cNvSpPr>
          <p:nvPr>
            <p:ph type="ftr" sz="quarter" idx="11"/>
          </p:nvPr>
        </p:nvSpPr>
        <p:spPr/>
        <p:txBody>
          <a:bodyPr/>
          <a:lstStyle/>
          <a:p>
            <a:r>
              <a:rPr lang="en-US" dirty="0"/>
              <a:t>Budget &amp; Fiscal Planning</a:t>
            </a:r>
          </a:p>
        </p:txBody>
      </p:sp>
      <p:sp>
        <p:nvSpPr>
          <p:cNvPr id="7" name="Slide Number Placeholder 6">
            <a:extLst>
              <a:ext uri="{FF2B5EF4-FFF2-40B4-BE49-F238E27FC236}">
                <a16:creationId xmlns:a16="http://schemas.microsoft.com/office/drawing/2014/main" id="{907176FF-E606-9359-8914-FB38F8B45B38}"/>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22088054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1_Two Content 2 - Gold">
    <p:spTree>
      <p:nvGrpSpPr>
        <p:cNvPr id="1" name=""/>
        <p:cNvGrpSpPr/>
        <p:nvPr/>
      </p:nvGrpSpPr>
      <p:grpSpPr>
        <a:xfrm>
          <a:off x="0" y="0"/>
          <a:ext cx="0" cy="0"/>
          <a:chOff x="0" y="0"/>
          <a:chExt cx="0" cy="0"/>
        </a:xfrm>
      </p:grpSpPr>
      <p:sp>
        <p:nvSpPr>
          <p:cNvPr id="8" name="Rectangle 22">
            <a:extLst>
              <a:ext uri="{FF2B5EF4-FFF2-40B4-BE49-F238E27FC236}">
                <a16:creationId xmlns:a16="http://schemas.microsoft.com/office/drawing/2014/main" id="{A3AFEFA8-F229-F0C9-6387-3094F8FE5B51}"/>
              </a:ext>
            </a:extLst>
          </p:cNvPr>
          <p:cNvSpPr>
            <a:spLocks/>
          </p:cNvSpPr>
          <p:nvPr userDrawn="1"/>
        </p:nvSpPr>
        <p:spPr>
          <a:xfrm rot="10800000" flipV="1">
            <a:off x="197" y="-3959"/>
            <a:ext cx="1197864" cy="4374079"/>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2396125"/>
              <a:gd name="connsiteY0" fmla="*/ 12526 h 6933157"/>
              <a:gd name="connsiteX1" fmla="*/ 2396125 w 2396125"/>
              <a:gd name="connsiteY1" fmla="*/ 0 h 6933157"/>
              <a:gd name="connsiteX2" fmla="*/ 1888821 w 2396125"/>
              <a:gd name="connsiteY2" fmla="*/ 6933157 h 6933157"/>
              <a:gd name="connsiteX3" fmla="*/ 1878904 w 2396125"/>
              <a:gd name="connsiteY3" fmla="*/ 6858000 h 6933157"/>
              <a:gd name="connsiteX4" fmla="*/ 0 w 2396125"/>
              <a:gd name="connsiteY4" fmla="*/ 12526 h 6933157"/>
              <a:gd name="connsiteX0" fmla="*/ 0 w 1888821"/>
              <a:gd name="connsiteY0" fmla="*/ 31315 h 6951946"/>
              <a:gd name="connsiteX1" fmla="*/ 1851243 w 1888821"/>
              <a:gd name="connsiteY1" fmla="*/ 0 h 6951946"/>
              <a:gd name="connsiteX2" fmla="*/ 1888821 w 1888821"/>
              <a:gd name="connsiteY2" fmla="*/ 6951946 h 6951946"/>
              <a:gd name="connsiteX3" fmla="*/ 1878904 w 1888821"/>
              <a:gd name="connsiteY3" fmla="*/ 6876789 h 6951946"/>
              <a:gd name="connsiteX4" fmla="*/ 0 w 1888821"/>
              <a:gd name="connsiteY4" fmla="*/ 31315 h 6951946"/>
              <a:gd name="connsiteX0" fmla="*/ 0 w 1888821"/>
              <a:gd name="connsiteY0" fmla="*/ 0 h 6920631"/>
              <a:gd name="connsiteX1" fmla="*/ 1870032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25052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8821" h="6920631">
                <a:moveTo>
                  <a:pt x="0" y="0"/>
                </a:moveTo>
                <a:lnTo>
                  <a:pt x="1888821" y="6264"/>
                </a:lnTo>
                <a:lnTo>
                  <a:pt x="1888821" y="6920631"/>
                </a:lnTo>
                <a:lnTo>
                  <a:pt x="1878904" y="6845474"/>
                </a:lnTo>
                <a:lnTo>
                  <a:pt x="0" y="0"/>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Title 1">
            <a:extLst>
              <a:ext uri="{FF2B5EF4-FFF2-40B4-BE49-F238E27FC236}">
                <a16:creationId xmlns:a16="http://schemas.microsoft.com/office/drawing/2014/main" id="{B9A76358-BDA7-6B27-5AE6-8078427A03CD}"/>
              </a:ext>
            </a:extLst>
          </p:cNvPr>
          <p:cNvSpPr>
            <a:spLocks noGrp="1"/>
          </p:cNvSpPr>
          <p:nvPr>
            <p:ph type="title" hasCustomPrompt="1"/>
          </p:nvPr>
        </p:nvSpPr>
        <p:spPr>
          <a:solidFill>
            <a:schemeClr val="accent5"/>
          </a:solidFill>
        </p:spPr>
        <p:txBody>
          <a:bodyPr/>
          <a:lstStyle>
            <a:lvl1pPr>
              <a:defRPr>
                <a:solidFill>
                  <a:schemeClr val="bg1"/>
                </a:solidFill>
              </a:defRPr>
            </a:lvl1pPr>
          </a:lstStyle>
          <a:p>
            <a:r>
              <a:rPr lang="en-US" dirty="0"/>
              <a:t>24 PT HELVETICA NEUE BOLD CONDENSED ITALIC IN ALL-CAPS</a:t>
            </a:r>
          </a:p>
        </p:txBody>
      </p:sp>
      <p:sp>
        <p:nvSpPr>
          <p:cNvPr id="3" name="Content Placeholder 2">
            <a:extLst>
              <a:ext uri="{FF2B5EF4-FFF2-40B4-BE49-F238E27FC236}">
                <a16:creationId xmlns:a16="http://schemas.microsoft.com/office/drawing/2014/main" id="{702B4E02-8C19-03C3-E0CC-447146940CEE}"/>
              </a:ext>
            </a:extLst>
          </p:cNvPr>
          <p:cNvSpPr>
            <a:spLocks noGrp="1"/>
          </p:cNvSpPr>
          <p:nvPr>
            <p:ph sz="half" idx="1"/>
          </p:nvPr>
        </p:nvSpPr>
        <p:spPr>
          <a:xfrm>
            <a:off x="838200"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9CD045D-7157-470D-1829-99662494F98A}"/>
              </a:ext>
            </a:extLst>
          </p:cNvPr>
          <p:cNvSpPr>
            <a:spLocks noGrp="1"/>
          </p:cNvSpPr>
          <p:nvPr>
            <p:ph sz="half" idx="2"/>
          </p:nvPr>
        </p:nvSpPr>
        <p:spPr>
          <a:xfrm>
            <a:off x="6196584"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41E8ED71-0349-C143-A9C3-44A78D58D25D}"/>
              </a:ext>
            </a:extLst>
          </p:cNvPr>
          <p:cNvSpPr>
            <a:spLocks noGrp="1"/>
          </p:cNvSpPr>
          <p:nvPr>
            <p:ph type="ftr" sz="quarter" idx="11"/>
          </p:nvPr>
        </p:nvSpPr>
        <p:spPr/>
        <p:txBody>
          <a:bodyPr/>
          <a:lstStyle/>
          <a:p>
            <a:r>
              <a:rPr lang="en-US" dirty="0"/>
              <a:t>Budget &amp; Fiscal Planning</a:t>
            </a:r>
          </a:p>
        </p:txBody>
      </p:sp>
      <p:sp>
        <p:nvSpPr>
          <p:cNvPr id="7" name="Slide Number Placeholder 6">
            <a:extLst>
              <a:ext uri="{FF2B5EF4-FFF2-40B4-BE49-F238E27FC236}">
                <a16:creationId xmlns:a16="http://schemas.microsoft.com/office/drawing/2014/main" id="{907176FF-E606-9359-8914-FB38F8B45B38}"/>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28394791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2 - Teal">
    <p:spTree>
      <p:nvGrpSpPr>
        <p:cNvPr id="1" name=""/>
        <p:cNvGrpSpPr/>
        <p:nvPr/>
      </p:nvGrpSpPr>
      <p:grpSpPr>
        <a:xfrm>
          <a:off x="0" y="0"/>
          <a:ext cx="0" cy="0"/>
          <a:chOff x="0" y="0"/>
          <a:chExt cx="0" cy="0"/>
        </a:xfrm>
      </p:grpSpPr>
      <p:sp>
        <p:nvSpPr>
          <p:cNvPr id="8" name="Rectangle 22">
            <a:extLst>
              <a:ext uri="{FF2B5EF4-FFF2-40B4-BE49-F238E27FC236}">
                <a16:creationId xmlns:a16="http://schemas.microsoft.com/office/drawing/2014/main" id="{A3AFEFA8-F229-F0C9-6387-3094F8FE5B51}"/>
              </a:ext>
            </a:extLst>
          </p:cNvPr>
          <p:cNvSpPr>
            <a:spLocks/>
          </p:cNvSpPr>
          <p:nvPr userDrawn="1"/>
        </p:nvSpPr>
        <p:spPr>
          <a:xfrm rot="10800000" flipV="1">
            <a:off x="0" y="0"/>
            <a:ext cx="1197864" cy="4374079"/>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2396125"/>
              <a:gd name="connsiteY0" fmla="*/ 12526 h 6933157"/>
              <a:gd name="connsiteX1" fmla="*/ 2396125 w 2396125"/>
              <a:gd name="connsiteY1" fmla="*/ 0 h 6933157"/>
              <a:gd name="connsiteX2" fmla="*/ 1888821 w 2396125"/>
              <a:gd name="connsiteY2" fmla="*/ 6933157 h 6933157"/>
              <a:gd name="connsiteX3" fmla="*/ 1878904 w 2396125"/>
              <a:gd name="connsiteY3" fmla="*/ 6858000 h 6933157"/>
              <a:gd name="connsiteX4" fmla="*/ 0 w 2396125"/>
              <a:gd name="connsiteY4" fmla="*/ 12526 h 6933157"/>
              <a:gd name="connsiteX0" fmla="*/ 0 w 1888821"/>
              <a:gd name="connsiteY0" fmla="*/ 31315 h 6951946"/>
              <a:gd name="connsiteX1" fmla="*/ 1851243 w 1888821"/>
              <a:gd name="connsiteY1" fmla="*/ 0 h 6951946"/>
              <a:gd name="connsiteX2" fmla="*/ 1888821 w 1888821"/>
              <a:gd name="connsiteY2" fmla="*/ 6951946 h 6951946"/>
              <a:gd name="connsiteX3" fmla="*/ 1878904 w 1888821"/>
              <a:gd name="connsiteY3" fmla="*/ 6876789 h 6951946"/>
              <a:gd name="connsiteX4" fmla="*/ 0 w 1888821"/>
              <a:gd name="connsiteY4" fmla="*/ 31315 h 6951946"/>
              <a:gd name="connsiteX0" fmla="*/ 0 w 1888821"/>
              <a:gd name="connsiteY0" fmla="*/ 0 h 6920631"/>
              <a:gd name="connsiteX1" fmla="*/ 1870032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25052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8821" h="6920631">
                <a:moveTo>
                  <a:pt x="0" y="0"/>
                </a:moveTo>
                <a:lnTo>
                  <a:pt x="1888821" y="6264"/>
                </a:lnTo>
                <a:lnTo>
                  <a:pt x="1888821" y="6920631"/>
                </a:lnTo>
                <a:lnTo>
                  <a:pt x="1878904" y="6845474"/>
                </a:lnTo>
                <a:lnTo>
                  <a:pt x="0" y="0"/>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Title 1">
            <a:extLst>
              <a:ext uri="{FF2B5EF4-FFF2-40B4-BE49-F238E27FC236}">
                <a16:creationId xmlns:a16="http://schemas.microsoft.com/office/drawing/2014/main" id="{B9A76358-BDA7-6B27-5AE6-8078427A03CD}"/>
              </a:ext>
            </a:extLst>
          </p:cNvPr>
          <p:cNvSpPr>
            <a:spLocks noGrp="1"/>
          </p:cNvSpPr>
          <p:nvPr>
            <p:ph type="title" hasCustomPrompt="1"/>
          </p:nvPr>
        </p:nvSpPr>
        <p:spPr/>
        <p:txBody>
          <a:bodyPr/>
          <a:lstStyle/>
          <a:p>
            <a:r>
              <a:rPr lang="en-US" dirty="0"/>
              <a:t>24 PT HELVETICA NEUE BOLD CONDENSED ITALIC IN ALL-CAPS</a:t>
            </a:r>
          </a:p>
        </p:txBody>
      </p:sp>
      <p:sp>
        <p:nvSpPr>
          <p:cNvPr id="3" name="Content Placeholder 2">
            <a:extLst>
              <a:ext uri="{FF2B5EF4-FFF2-40B4-BE49-F238E27FC236}">
                <a16:creationId xmlns:a16="http://schemas.microsoft.com/office/drawing/2014/main" id="{702B4E02-8C19-03C3-E0CC-447146940CEE}"/>
              </a:ext>
            </a:extLst>
          </p:cNvPr>
          <p:cNvSpPr>
            <a:spLocks noGrp="1"/>
          </p:cNvSpPr>
          <p:nvPr>
            <p:ph sz="half" idx="1"/>
          </p:nvPr>
        </p:nvSpPr>
        <p:spPr>
          <a:xfrm>
            <a:off x="838200"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9CD045D-7157-470D-1829-99662494F98A}"/>
              </a:ext>
            </a:extLst>
          </p:cNvPr>
          <p:cNvSpPr>
            <a:spLocks noGrp="1"/>
          </p:cNvSpPr>
          <p:nvPr>
            <p:ph sz="half" idx="2"/>
          </p:nvPr>
        </p:nvSpPr>
        <p:spPr>
          <a:xfrm>
            <a:off x="6196584"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41E8ED71-0349-C143-A9C3-44A78D58D25D}"/>
              </a:ext>
            </a:extLst>
          </p:cNvPr>
          <p:cNvSpPr>
            <a:spLocks noGrp="1"/>
          </p:cNvSpPr>
          <p:nvPr>
            <p:ph type="ftr" sz="quarter" idx="11"/>
          </p:nvPr>
        </p:nvSpPr>
        <p:spPr/>
        <p:txBody>
          <a:bodyPr/>
          <a:lstStyle/>
          <a:p>
            <a:r>
              <a:rPr lang="en-US" dirty="0"/>
              <a:t>Budget &amp; Fiscal Planning</a:t>
            </a:r>
          </a:p>
        </p:txBody>
      </p:sp>
      <p:sp>
        <p:nvSpPr>
          <p:cNvPr id="7" name="Slide Number Placeholder 6">
            <a:extLst>
              <a:ext uri="{FF2B5EF4-FFF2-40B4-BE49-F238E27FC236}">
                <a16:creationId xmlns:a16="http://schemas.microsoft.com/office/drawing/2014/main" id="{907176FF-E606-9359-8914-FB38F8B45B38}"/>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19138184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mparison 2 - Custom Photo">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9D537A6F-EA9D-59BB-83B8-ABB31C544312}"/>
              </a:ext>
            </a:extLst>
          </p:cNvPr>
          <p:cNvSpPr>
            <a:spLocks noGrp="1"/>
          </p:cNvSpPr>
          <p:nvPr>
            <p:ph type="ftr" sz="quarter" idx="11"/>
          </p:nvPr>
        </p:nvSpPr>
        <p:spPr>
          <a:xfrm>
            <a:off x="7696200" y="3351373"/>
            <a:ext cx="4114800" cy="365125"/>
          </a:xfrm>
        </p:spPr>
        <p:txBody>
          <a:bodyPr/>
          <a:lstStyle/>
          <a:p>
            <a:r>
              <a:rPr lang="en-US"/>
              <a:t>Name of School/College</a:t>
            </a:r>
          </a:p>
        </p:txBody>
      </p:sp>
      <p:sp>
        <p:nvSpPr>
          <p:cNvPr id="3" name="Text Placeholder 2">
            <a:extLst>
              <a:ext uri="{FF2B5EF4-FFF2-40B4-BE49-F238E27FC236}">
                <a16:creationId xmlns:a16="http://schemas.microsoft.com/office/drawing/2014/main" id="{A6F2E2FC-123D-FD48-9F7F-675E3844FE3D}"/>
              </a:ext>
            </a:extLst>
          </p:cNvPr>
          <p:cNvSpPr>
            <a:spLocks noGrp="1"/>
          </p:cNvSpPr>
          <p:nvPr>
            <p:ph type="body" idx="1" hasCustomPrompt="1"/>
          </p:nvPr>
        </p:nvSpPr>
        <p:spPr>
          <a:xfrm>
            <a:off x="839788" y="356461"/>
            <a:ext cx="5157787" cy="552422"/>
          </a:xfrm>
        </p:spPr>
        <p:txBody>
          <a:bodyPr anchor="b">
            <a:normAutofit/>
          </a:bodyPr>
          <a:lstStyle>
            <a:lvl1pPr marL="0" indent="0">
              <a:buNone/>
              <a:defRPr sz="1800" b="1" i="0" spc="300" baseline="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dirty="0"/>
              <a:t>18 PT HELVETICA NEUE BOLD </a:t>
            </a:r>
            <a:br>
              <a:rPr lang="en-US" dirty="0"/>
            </a:br>
            <a:r>
              <a:rPr lang="en-US" dirty="0"/>
              <a:t>IN ALL-CAPS, LOOSE SPACING</a:t>
            </a:r>
          </a:p>
        </p:txBody>
      </p:sp>
      <p:sp>
        <p:nvSpPr>
          <p:cNvPr id="4" name="Content Placeholder 3">
            <a:extLst>
              <a:ext uri="{FF2B5EF4-FFF2-40B4-BE49-F238E27FC236}">
                <a16:creationId xmlns:a16="http://schemas.microsoft.com/office/drawing/2014/main" id="{CD1EFC7B-670D-39A7-D43A-82AA085199F8}"/>
              </a:ext>
            </a:extLst>
          </p:cNvPr>
          <p:cNvSpPr>
            <a:spLocks noGrp="1"/>
          </p:cNvSpPr>
          <p:nvPr>
            <p:ph sz="half" idx="2"/>
          </p:nvPr>
        </p:nvSpPr>
        <p:spPr>
          <a:xfrm>
            <a:off x="839788" y="908883"/>
            <a:ext cx="5157787" cy="1168560"/>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7DA92065-CFA9-2A33-E564-B99751B7963F}"/>
              </a:ext>
            </a:extLst>
          </p:cNvPr>
          <p:cNvSpPr>
            <a:spLocks noGrp="1"/>
          </p:cNvSpPr>
          <p:nvPr>
            <p:ph type="body" sz="quarter" idx="3" hasCustomPrompt="1"/>
          </p:nvPr>
        </p:nvSpPr>
        <p:spPr>
          <a:xfrm>
            <a:off x="6172200" y="356461"/>
            <a:ext cx="5183188" cy="552422"/>
          </a:xfrm>
        </p:spPr>
        <p:txBody>
          <a:bodyPr anchor="b">
            <a:normAutofit/>
          </a:bodyPr>
          <a:lstStyle>
            <a:lvl1pPr marL="0" indent="0">
              <a:buNone/>
              <a:defRPr sz="1800" b="1" i="0" spc="300" baseline="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dirty="0"/>
              <a:t>18 PT HELVETICA NEUE BOLD </a:t>
            </a:r>
            <a:br>
              <a:rPr lang="en-US" dirty="0"/>
            </a:br>
            <a:r>
              <a:rPr lang="en-US" dirty="0"/>
              <a:t>IN ALL-CAPS, LOOSE SPACING</a:t>
            </a:r>
          </a:p>
        </p:txBody>
      </p:sp>
      <p:sp>
        <p:nvSpPr>
          <p:cNvPr id="6" name="Content Placeholder 5">
            <a:extLst>
              <a:ext uri="{FF2B5EF4-FFF2-40B4-BE49-F238E27FC236}">
                <a16:creationId xmlns:a16="http://schemas.microsoft.com/office/drawing/2014/main" id="{3A635930-2840-8C58-F733-7B2BB8A4AB96}"/>
              </a:ext>
            </a:extLst>
          </p:cNvPr>
          <p:cNvSpPr>
            <a:spLocks noGrp="1"/>
          </p:cNvSpPr>
          <p:nvPr>
            <p:ph sz="quarter" idx="4"/>
          </p:nvPr>
        </p:nvSpPr>
        <p:spPr>
          <a:xfrm>
            <a:off x="6172200" y="908883"/>
            <a:ext cx="5183188" cy="1168560"/>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6C078858-1F8A-66E5-73A1-A162A7E6AEA6}"/>
              </a:ext>
            </a:extLst>
          </p:cNvPr>
          <p:cNvSpPr>
            <a:spLocks noGrp="1"/>
          </p:cNvSpPr>
          <p:nvPr>
            <p:ph type="sldNum" sz="quarter" idx="12"/>
          </p:nvPr>
        </p:nvSpPr>
        <p:spPr/>
        <p:txBody>
          <a:bodyPr/>
          <a:lstStyle/>
          <a:p>
            <a:fld id="{2EF5B720-A4A1-FD49-AF98-E194DCD54D67}" type="slidenum">
              <a:rPr lang="en-US" smtClean="0"/>
              <a:t>‹#›</a:t>
            </a:fld>
            <a:endParaRPr lang="en-US"/>
          </a:p>
        </p:txBody>
      </p:sp>
      <p:sp>
        <p:nvSpPr>
          <p:cNvPr id="2" name="Title 1">
            <a:extLst>
              <a:ext uri="{FF2B5EF4-FFF2-40B4-BE49-F238E27FC236}">
                <a16:creationId xmlns:a16="http://schemas.microsoft.com/office/drawing/2014/main" id="{9707BC10-C07C-CE64-1F67-DD2AE351C729}"/>
              </a:ext>
            </a:extLst>
          </p:cNvPr>
          <p:cNvSpPr>
            <a:spLocks noGrp="1"/>
          </p:cNvSpPr>
          <p:nvPr>
            <p:ph type="title" hasCustomPrompt="1"/>
          </p:nvPr>
        </p:nvSpPr>
        <p:spPr>
          <a:xfrm>
            <a:off x="0" y="2545958"/>
            <a:ext cx="12191402" cy="591849"/>
          </a:xfrm>
          <a:prstGeom prst="rect">
            <a:avLst/>
          </a:prstGeom>
        </p:spPr>
        <p:txBody>
          <a:bodyPr lIns="914400">
            <a:normAutofit/>
          </a:bodyPr>
          <a:lstStyle>
            <a:lvl1pPr algn="l">
              <a:defRPr sz="2400"/>
            </a:lvl1pPr>
          </a:lstStyle>
          <a:p>
            <a:r>
              <a:rPr lang="en-US" dirty="0"/>
              <a:t>24 PT HELVETICA NEUE BOLD CONDENSED ITALIC IN ALL-CAPS</a:t>
            </a:r>
          </a:p>
        </p:txBody>
      </p:sp>
      <p:sp>
        <p:nvSpPr>
          <p:cNvPr id="13" name="Picture Placeholder 10">
            <a:extLst>
              <a:ext uri="{FF2B5EF4-FFF2-40B4-BE49-F238E27FC236}">
                <a16:creationId xmlns:a16="http://schemas.microsoft.com/office/drawing/2014/main" id="{5C2679DE-7109-5D02-66EA-02EA50F13979}"/>
              </a:ext>
            </a:extLst>
          </p:cNvPr>
          <p:cNvSpPr>
            <a:spLocks noGrp="1"/>
          </p:cNvSpPr>
          <p:nvPr>
            <p:ph type="pic" sz="quarter" idx="16"/>
          </p:nvPr>
        </p:nvSpPr>
        <p:spPr>
          <a:xfrm>
            <a:off x="1" y="3138363"/>
            <a:ext cx="12191402" cy="2652837"/>
          </a:xfrm>
          <a:prstGeom prst="rect">
            <a:avLst/>
          </a:prstGeom>
          <a:blipFill>
            <a:blip r:embed="rId2" cstate="screen">
              <a:extLst>
                <a:ext uri="{28A0092B-C50C-407E-A947-70E740481C1C}">
                  <a14:useLocalDpi xmlns:a14="http://schemas.microsoft.com/office/drawing/2010/main"/>
                </a:ext>
              </a:extLst>
            </a:blip>
            <a:stretch>
              <a:fillRect r="43"/>
            </a:stretch>
          </a:blipFill>
        </p:spPr>
        <p:txBody>
          <a:bodyPr/>
          <a:lstStyle>
            <a:lvl1pPr marL="130175" indent="0">
              <a:buNone/>
              <a:defRPr/>
            </a:lvl1pPr>
          </a:lstStyle>
          <a:p>
            <a:r>
              <a:rPr lang="en-US"/>
              <a:t>Click icon to add picture</a:t>
            </a:r>
            <a:endParaRPr lang="en-US" dirty="0"/>
          </a:p>
        </p:txBody>
      </p:sp>
      <p:sp>
        <p:nvSpPr>
          <p:cNvPr id="16" name="Footer Placeholder 2">
            <a:extLst>
              <a:ext uri="{FF2B5EF4-FFF2-40B4-BE49-F238E27FC236}">
                <a16:creationId xmlns:a16="http://schemas.microsoft.com/office/drawing/2014/main" id="{E3CCD20B-4E2D-D643-224B-EFA8F15A3A36}"/>
              </a:ext>
            </a:extLst>
          </p:cNvPr>
          <p:cNvSpPr txBox="1">
            <a:spLocks/>
          </p:cNvSpPr>
          <p:nvPr userDrawn="1"/>
        </p:nvSpPr>
        <p:spPr>
          <a:xfrm>
            <a:off x="7239000" y="6108191"/>
            <a:ext cx="4114800" cy="457200"/>
          </a:xfrm>
          <a:prstGeom prst="rect">
            <a:avLst/>
          </a:prstGeom>
        </p:spPr>
        <p:txBody>
          <a:bodyPr vert="horz" lIns="0" tIns="0" rIns="0" bIns="0" rtlCol="0" anchor="b" anchorCtr="0"/>
          <a:lstStyle>
            <a:defPPr>
              <a:defRPr lang="en-US"/>
            </a:defPPr>
            <a:lvl1pPr marL="0" algn="r" defTabSz="914400" rtl="0" eaLnBrk="1" latinLnBrk="0" hangingPunct="1">
              <a:defRPr sz="1200" b="0" i="0" kern="1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Budget &amp; Fiscal Planning</a:t>
            </a:r>
          </a:p>
        </p:txBody>
      </p:sp>
    </p:spTree>
    <p:extLst>
      <p:ext uri="{BB962C8B-B14F-4D97-AF65-F5344CB8AC3E}">
        <p14:creationId xmlns:p14="http://schemas.microsoft.com/office/powerpoint/2010/main" val="20753343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ne Content 2 - Two Custom Photo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6F2E2FC-123D-FD48-9F7F-675E3844FE3D}"/>
              </a:ext>
            </a:extLst>
          </p:cNvPr>
          <p:cNvSpPr>
            <a:spLocks noGrp="1"/>
          </p:cNvSpPr>
          <p:nvPr>
            <p:ph type="body" idx="1" hasCustomPrompt="1"/>
          </p:nvPr>
        </p:nvSpPr>
        <p:spPr>
          <a:xfrm>
            <a:off x="839788" y="356461"/>
            <a:ext cx="10512424" cy="552422"/>
          </a:xfrm>
        </p:spPr>
        <p:txBody>
          <a:bodyPr anchor="b">
            <a:normAutofit/>
          </a:bodyPr>
          <a:lstStyle>
            <a:lvl1pPr marL="0" indent="0">
              <a:buNone/>
              <a:defRPr sz="1800" b="1" i="0" spc="300" baseline="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dirty="0"/>
              <a:t>18 PT HELVETICA NEUE BOLD IN ALL-CAPS AND LOOSE SPACING</a:t>
            </a:r>
          </a:p>
        </p:txBody>
      </p:sp>
      <p:sp>
        <p:nvSpPr>
          <p:cNvPr id="4" name="Content Placeholder 3">
            <a:extLst>
              <a:ext uri="{FF2B5EF4-FFF2-40B4-BE49-F238E27FC236}">
                <a16:creationId xmlns:a16="http://schemas.microsoft.com/office/drawing/2014/main" id="{CD1EFC7B-670D-39A7-D43A-82AA085199F8}"/>
              </a:ext>
            </a:extLst>
          </p:cNvPr>
          <p:cNvSpPr>
            <a:spLocks noGrp="1"/>
          </p:cNvSpPr>
          <p:nvPr>
            <p:ph sz="half" idx="2"/>
          </p:nvPr>
        </p:nvSpPr>
        <p:spPr>
          <a:xfrm>
            <a:off x="839788" y="908883"/>
            <a:ext cx="10512424" cy="1168560"/>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5C6F9023-A130-5F57-CF25-2D799222C9FB}"/>
              </a:ext>
            </a:extLst>
          </p:cNvPr>
          <p:cNvSpPr>
            <a:spLocks noGrp="1"/>
          </p:cNvSpPr>
          <p:nvPr>
            <p:ph type="dt" sz="half" idx="10"/>
          </p:nvPr>
        </p:nvSpPr>
        <p:spPr>
          <a:xfrm>
            <a:off x="7772401" y="6096000"/>
            <a:ext cx="3657600" cy="451319"/>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6C078858-1F8A-66E5-73A1-A162A7E6AEA6}"/>
              </a:ext>
            </a:extLst>
          </p:cNvPr>
          <p:cNvSpPr>
            <a:spLocks noGrp="1"/>
          </p:cNvSpPr>
          <p:nvPr>
            <p:ph type="sldNum" sz="quarter" idx="12"/>
          </p:nvPr>
        </p:nvSpPr>
        <p:spPr/>
        <p:txBody>
          <a:bodyPr/>
          <a:lstStyle/>
          <a:p>
            <a:fld id="{2EF5B720-A4A1-FD49-AF98-E194DCD54D67}" type="slidenum">
              <a:rPr lang="en-US" smtClean="0"/>
              <a:t>‹#›</a:t>
            </a:fld>
            <a:endParaRPr lang="en-US"/>
          </a:p>
        </p:txBody>
      </p:sp>
      <p:sp>
        <p:nvSpPr>
          <p:cNvPr id="12" name="Picture Placeholder 8">
            <a:extLst>
              <a:ext uri="{FF2B5EF4-FFF2-40B4-BE49-F238E27FC236}">
                <a16:creationId xmlns:a16="http://schemas.microsoft.com/office/drawing/2014/main" id="{8B37EFE4-F2EA-6870-5FD2-5BE39D11FA94}"/>
              </a:ext>
            </a:extLst>
          </p:cNvPr>
          <p:cNvSpPr>
            <a:spLocks noGrp="1"/>
          </p:cNvSpPr>
          <p:nvPr>
            <p:ph type="pic" sz="quarter" idx="17"/>
          </p:nvPr>
        </p:nvSpPr>
        <p:spPr>
          <a:xfrm>
            <a:off x="0" y="2431490"/>
            <a:ext cx="7010400" cy="4426510"/>
          </a:xfrm>
          <a:blipFill>
            <a:blip r:embed="rId2" cstate="screen">
              <a:extLst>
                <a:ext uri="{28A0092B-C50C-407E-A947-70E740481C1C}">
                  <a14:useLocalDpi xmlns:a14="http://schemas.microsoft.com/office/drawing/2010/main"/>
                </a:ext>
              </a:extLst>
            </a:blip>
            <a:stretch>
              <a:fillRect l="-39" t="9" r="-3" b="9"/>
            </a:stretch>
          </a:blipFill>
        </p:spPr>
        <p:txBody>
          <a:bodyPr/>
          <a:lstStyle>
            <a:lvl1pPr marL="130175" indent="0">
              <a:buNone/>
              <a:defRPr/>
            </a:lvl1pPr>
          </a:lstStyle>
          <a:p>
            <a:r>
              <a:rPr lang="en-US"/>
              <a:t>Click icon to add picture</a:t>
            </a:r>
          </a:p>
        </p:txBody>
      </p:sp>
      <p:sp>
        <p:nvSpPr>
          <p:cNvPr id="13" name="Picture Placeholder 10">
            <a:extLst>
              <a:ext uri="{FF2B5EF4-FFF2-40B4-BE49-F238E27FC236}">
                <a16:creationId xmlns:a16="http://schemas.microsoft.com/office/drawing/2014/main" id="{590AF945-2449-3D6D-A5B4-96A1818D3DDE}"/>
              </a:ext>
            </a:extLst>
          </p:cNvPr>
          <p:cNvSpPr>
            <a:spLocks noGrp="1"/>
          </p:cNvSpPr>
          <p:nvPr>
            <p:ph type="pic" sz="quarter" idx="16"/>
          </p:nvPr>
        </p:nvSpPr>
        <p:spPr>
          <a:xfrm>
            <a:off x="5257800" y="2431490"/>
            <a:ext cx="6946181" cy="4427517"/>
          </a:xfrm>
          <a:custGeom>
            <a:avLst/>
            <a:gdLst>
              <a:gd name="connsiteX0" fmla="*/ 0 w 12188952"/>
              <a:gd name="connsiteY0" fmla="*/ 6858000 h 6858000"/>
              <a:gd name="connsiteX1" fmla="*/ 1714500 w 12188952"/>
              <a:gd name="connsiteY1" fmla="*/ 0 h 6858000"/>
              <a:gd name="connsiteX2" fmla="*/ 12188952 w 12188952"/>
              <a:gd name="connsiteY2" fmla="*/ 0 h 6858000"/>
              <a:gd name="connsiteX3" fmla="*/ 10474452 w 12188952"/>
              <a:gd name="connsiteY3" fmla="*/ 6858000 h 6858000"/>
              <a:gd name="connsiteX4" fmla="*/ 0 w 12188952"/>
              <a:gd name="connsiteY4" fmla="*/ 6858000 h 6858000"/>
              <a:gd name="connsiteX0" fmla="*/ 0 w 10474452"/>
              <a:gd name="connsiteY0" fmla="*/ 6858000 h 6858000"/>
              <a:gd name="connsiteX1" fmla="*/ 1714500 w 10474452"/>
              <a:gd name="connsiteY1" fmla="*/ 0 h 6858000"/>
              <a:gd name="connsiteX2" fmla="*/ 9228037 w 10474452"/>
              <a:gd name="connsiteY2" fmla="*/ 0 h 6858000"/>
              <a:gd name="connsiteX3" fmla="*/ 10474452 w 10474452"/>
              <a:gd name="connsiteY3" fmla="*/ 6858000 h 6858000"/>
              <a:gd name="connsiteX4" fmla="*/ 0 w 10474452"/>
              <a:gd name="connsiteY4" fmla="*/ 6858000 h 6858000"/>
              <a:gd name="connsiteX0" fmla="*/ 0 w 9228037"/>
              <a:gd name="connsiteY0" fmla="*/ 6858000 h 6858000"/>
              <a:gd name="connsiteX1" fmla="*/ 1714500 w 9228037"/>
              <a:gd name="connsiteY1" fmla="*/ 0 h 6858000"/>
              <a:gd name="connsiteX2" fmla="*/ 9228037 w 9228037"/>
              <a:gd name="connsiteY2" fmla="*/ 0 h 6858000"/>
              <a:gd name="connsiteX3" fmla="*/ 8602109 w 9228037"/>
              <a:gd name="connsiteY3" fmla="*/ 6847114 h 6858000"/>
              <a:gd name="connsiteX4" fmla="*/ 0 w 9228037"/>
              <a:gd name="connsiteY4" fmla="*/ 6858000 h 6858000"/>
              <a:gd name="connsiteX0" fmla="*/ 0 w 9233480"/>
              <a:gd name="connsiteY0" fmla="*/ 6858000 h 6858000"/>
              <a:gd name="connsiteX1" fmla="*/ 1714500 w 9233480"/>
              <a:gd name="connsiteY1" fmla="*/ 0 h 6858000"/>
              <a:gd name="connsiteX2" fmla="*/ 9228037 w 9233480"/>
              <a:gd name="connsiteY2" fmla="*/ 0 h 6858000"/>
              <a:gd name="connsiteX3" fmla="*/ 9233480 w 9233480"/>
              <a:gd name="connsiteY3" fmla="*/ 6847114 h 6858000"/>
              <a:gd name="connsiteX4" fmla="*/ 0 w 9233480"/>
              <a:gd name="connsiteY4" fmla="*/ 6858000 h 6858000"/>
              <a:gd name="connsiteX0" fmla="*/ 0 w 9233480"/>
              <a:gd name="connsiteY0" fmla="*/ 6858000 h 6858000"/>
              <a:gd name="connsiteX1" fmla="*/ 1714500 w 9233480"/>
              <a:gd name="connsiteY1" fmla="*/ 0 h 6858000"/>
              <a:gd name="connsiteX2" fmla="*/ 7275669 w 9233480"/>
              <a:gd name="connsiteY2" fmla="*/ 0 h 6858000"/>
              <a:gd name="connsiteX3" fmla="*/ 9233480 w 9233480"/>
              <a:gd name="connsiteY3" fmla="*/ 6847114 h 6858000"/>
              <a:gd name="connsiteX4" fmla="*/ 0 w 9233480"/>
              <a:gd name="connsiteY4" fmla="*/ 6858000 h 6858000"/>
              <a:gd name="connsiteX0" fmla="*/ 0 w 7275879"/>
              <a:gd name="connsiteY0" fmla="*/ 6858000 h 6871827"/>
              <a:gd name="connsiteX1" fmla="*/ 1714500 w 7275879"/>
              <a:gd name="connsiteY1" fmla="*/ 0 h 6871827"/>
              <a:gd name="connsiteX2" fmla="*/ 7275669 w 7275879"/>
              <a:gd name="connsiteY2" fmla="*/ 0 h 6871827"/>
              <a:gd name="connsiteX3" fmla="*/ 7268756 w 7275879"/>
              <a:gd name="connsiteY3" fmla="*/ 6871827 h 6871827"/>
              <a:gd name="connsiteX4" fmla="*/ 0 w 7275879"/>
              <a:gd name="connsiteY4" fmla="*/ 6858000 h 6871827"/>
              <a:gd name="connsiteX0" fmla="*/ 0 w 7251165"/>
              <a:gd name="connsiteY0" fmla="*/ 6858000 h 6871827"/>
              <a:gd name="connsiteX1" fmla="*/ 1689786 w 7251165"/>
              <a:gd name="connsiteY1" fmla="*/ 0 h 6871827"/>
              <a:gd name="connsiteX2" fmla="*/ 7250955 w 7251165"/>
              <a:gd name="connsiteY2" fmla="*/ 0 h 6871827"/>
              <a:gd name="connsiteX3" fmla="*/ 7244042 w 7251165"/>
              <a:gd name="connsiteY3" fmla="*/ 6871827 h 6871827"/>
              <a:gd name="connsiteX4" fmla="*/ 0 w 7251165"/>
              <a:gd name="connsiteY4" fmla="*/ 6858000 h 6871827"/>
              <a:gd name="connsiteX0" fmla="*/ 0 w 7256742"/>
              <a:gd name="connsiteY0" fmla="*/ 6858000 h 6858000"/>
              <a:gd name="connsiteX1" fmla="*/ 1689786 w 7256742"/>
              <a:gd name="connsiteY1" fmla="*/ 0 h 6858000"/>
              <a:gd name="connsiteX2" fmla="*/ 7250955 w 7256742"/>
              <a:gd name="connsiteY2" fmla="*/ 0 h 6858000"/>
              <a:gd name="connsiteX3" fmla="*/ 7256742 w 7256742"/>
              <a:gd name="connsiteY3" fmla="*/ 6852777 h 6858000"/>
              <a:gd name="connsiteX4" fmla="*/ 0 w 7256742"/>
              <a:gd name="connsiteY4" fmla="*/ 6858000 h 6858000"/>
              <a:gd name="connsiteX0" fmla="*/ 0 w 7257771"/>
              <a:gd name="connsiteY0" fmla="*/ 6858000 h 6858000"/>
              <a:gd name="connsiteX1" fmla="*/ 1689786 w 7257771"/>
              <a:gd name="connsiteY1" fmla="*/ 0 h 6858000"/>
              <a:gd name="connsiteX2" fmla="*/ 7257305 w 7257771"/>
              <a:gd name="connsiteY2" fmla="*/ 0 h 6858000"/>
              <a:gd name="connsiteX3" fmla="*/ 7256742 w 7257771"/>
              <a:gd name="connsiteY3" fmla="*/ 6852777 h 6858000"/>
              <a:gd name="connsiteX4" fmla="*/ 0 w 7257771"/>
              <a:gd name="connsiteY4" fmla="*/ 6858000 h 6858000"/>
              <a:gd name="connsiteX0" fmla="*/ 0 w 7256742"/>
              <a:gd name="connsiteY0" fmla="*/ 6858000 h 6858000"/>
              <a:gd name="connsiteX1" fmla="*/ 1689786 w 7256742"/>
              <a:gd name="connsiteY1" fmla="*/ 0 h 6858000"/>
              <a:gd name="connsiteX2" fmla="*/ 6923672 w 7256742"/>
              <a:gd name="connsiteY2" fmla="*/ 0 h 6858000"/>
              <a:gd name="connsiteX3" fmla="*/ 7256742 w 7256742"/>
              <a:gd name="connsiteY3" fmla="*/ 6852777 h 6858000"/>
              <a:gd name="connsiteX4" fmla="*/ 0 w 7256742"/>
              <a:gd name="connsiteY4" fmla="*/ 6858000 h 6858000"/>
              <a:gd name="connsiteX0" fmla="*/ 0 w 6924138"/>
              <a:gd name="connsiteY0" fmla="*/ 6858000 h 6877490"/>
              <a:gd name="connsiteX1" fmla="*/ 1689786 w 6924138"/>
              <a:gd name="connsiteY1" fmla="*/ 0 h 6877490"/>
              <a:gd name="connsiteX2" fmla="*/ 6923672 w 6924138"/>
              <a:gd name="connsiteY2" fmla="*/ 0 h 6877490"/>
              <a:gd name="connsiteX3" fmla="*/ 6923109 w 6924138"/>
              <a:gd name="connsiteY3" fmla="*/ 6877490 h 6877490"/>
              <a:gd name="connsiteX4" fmla="*/ 0 w 6924138"/>
              <a:gd name="connsiteY4" fmla="*/ 6858000 h 6877490"/>
              <a:gd name="connsiteX0" fmla="*/ 0 w 10761264"/>
              <a:gd name="connsiteY0" fmla="*/ 6893866 h 6913356"/>
              <a:gd name="connsiteX1" fmla="*/ 1689786 w 10761264"/>
              <a:gd name="connsiteY1" fmla="*/ 35866 h 6913356"/>
              <a:gd name="connsiteX2" fmla="*/ 10761264 w 10761264"/>
              <a:gd name="connsiteY2" fmla="*/ 0 h 6913356"/>
              <a:gd name="connsiteX3" fmla="*/ 6923109 w 10761264"/>
              <a:gd name="connsiteY3" fmla="*/ 6913356 h 6913356"/>
              <a:gd name="connsiteX4" fmla="*/ 0 w 10761264"/>
              <a:gd name="connsiteY4" fmla="*/ 6893866 h 6913356"/>
              <a:gd name="connsiteX0" fmla="*/ 0 w 10761264"/>
              <a:gd name="connsiteY0" fmla="*/ 6858001 h 6877491"/>
              <a:gd name="connsiteX1" fmla="*/ 1689786 w 10761264"/>
              <a:gd name="connsiteY1" fmla="*/ 1 h 6877491"/>
              <a:gd name="connsiteX2" fmla="*/ 10761264 w 10761264"/>
              <a:gd name="connsiteY2" fmla="*/ 0 h 6877491"/>
              <a:gd name="connsiteX3" fmla="*/ 6923109 w 10761264"/>
              <a:gd name="connsiteY3" fmla="*/ 6877491 h 6877491"/>
              <a:gd name="connsiteX4" fmla="*/ 0 w 10761264"/>
              <a:gd name="connsiteY4" fmla="*/ 6858001 h 6877491"/>
              <a:gd name="connsiteX0" fmla="*/ 0 w 10778635"/>
              <a:gd name="connsiteY0" fmla="*/ 6858001 h 6859559"/>
              <a:gd name="connsiteX1" fmla="*/ 1689786 w 10778635"/>
              <a:gd name="connsiteY1" fmla="*/ 1 h 6859559"/>
              <a:gd name="connsiteX2" fmla="*/ 10761264 w 10778635"/>
              <a:gd name="connsiteY2" fmla="*/ 0 h 6859559"/>
              <a:gd name="connsiteX3" fmla="*/ 10778635 w 10778635"/>
              <a:gd name="connsiteY3" fmla="*/ 6859559 h 6859559"/>
              <a:gd name="connsiteX4" fmla="*/ 0 w 10778635"/>
              <a:gd name="connsiteY4" fmla="*/ 6858001 h 6859559"/>
              <a:gd name="connsiteX0" fmla="*/ 0 w 10761731"/>
              <a:gd name="connsiteY0" fmla="*/ 6858001 h 6859559"/>
              <a:gd name="connsiteX1" fmla="*/ 1689786 w 10761731"/>
              <a:gd name="connsiteY1" fmla="*/ 1 h 6859559"/>
              <a:gd name="connsiteX2" fmla="*/ 10761264 w 10761731"/>
              <a:gd name="connsiteY2" fmla="*/ 0 h 6859559"/>
              <a:gd name="connsiteX3" fmla="*/ 10760702 w 10761731"/>
              <a:gd name="connsiteY3" fmla="*/ 6859559 h 6859559"/>
              <a:gd name="connsiteX4" fmla="*/ 0 w 10761731"/>
              <a:gd name="connsiteY4" fmla="*/ 6858001 h 6859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1731" h="6859559">
                <a:moveTo>
                  <a:pt x="0" y="6858001"/>
                </a:moveTo>
                <a:lnTo>
                  <a:pt x="1689786" y="1"/>
                </a:lnTo>
                <a:lnTo>
                  <a:pt x="10761264" y="0"/>
                </a:lnTo>
                <a:cubicBezTo>
                  <a:pt x="10763078" y="2282371"/>
                  <a:pt x="10758888" y="4577188"/>
                  <a:pt x="10760702" y="6859559"/>
                </a:cubicBezTo>
                <a:lnTo>
                  <a:pt x="0" y="6858001"/>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lvl1pPr marL="130175" indent="0">
              <a:buNone/>
              <a:defRPr/>
            </a:lvl1pPr>
          </a:lstStyle>
          <a:p>
            <a:r>
              <a:rPr lang="en-US"/>
              <a:t>Click icon to add picture</a:t>
            </a:r>
            <a:endParaRPr lang="en-US" dirty="0"/>
          </a:p>
        </p:txBody>
      </p:sp>
    </p:spTree>
    <p:extLst>
      <p:ext uri="{BB962C8B-B14F-4D97-AF65-F5344CB8AC3E}">
        <p14:creationId xmlns:p14="http://schemas.microsoft.com/office/powerpoint/2010/main" val="22887757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One Content 3 - Two Custom Photos">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8B37EFE4-F2EA-6870-5FD2-5BE39D11FA94}"/>
              </a:ext>
            </a:extLst>
          </p:cNvPr>
          <p:cNvSpPr>
            <a:spLocks noGrp="1"/>
          </p:cNvSpPr>
          <p:nvPr>
            <p:ph type="pic" sz="quarter" idx="17"/>
          </p:nvPr>
        </p:nvSpPr>
        <p:spPr>
          <a:xfrm>
            <a:off x="0" y="1007"/>
            <a:ext cx="7010400" cy="4426510"/>
          </a:xfrm>
          <a:blipFill>
            <a:blip r:embed="rId2" cstate="screen">
              <a:extLst>
                <a:ext uri="{28A0092B-C50C-407E-A947-70E740481C1C}">
                  <a14:useLocalDpi xmlns:a14="http://schemas.microsoft.com/office/drawing/2010/main"/>
                </a:ext>
              </a:extLst>
            </a:blip>
            <a:stretch>
              <a:fillRect l="-39" t="9" r="-3" b="9"/>
            </a:stretch>
          </a:blipFill>
        </p:spPr>
        <p:txBody>
          <a:bodyPr/>
          <a:lstStyle>
            <a:lvl1pPr marL="130175" indent="0">
              <a:buNone/>
              <a:defRPr/>
            </a:lvl1pPr>
          </a:lstStyle>
          <a:p>
            <a:r>
              <a:rPr lang="en-US"/>
              <a:t>Click icon to add picture</a:t>
            </a:r>
          </a:p>
        </p:txBody>
      </p:sp>
      <p:sp>
        <p:nvSpPr>
          <p:cNvPr id="13" name="Picture Placeholder 10">
            <a:extLst>
              <a:ext uri="{FF2B5EF4-FFF2-40B4-BE49-F238E27FC236}">
                <a16:creationId xmlns:a16="http://schemas.microsoft.com/office/drawing/2014/main" id="{590AF945-2449-3D6D-A5B4-96A1818D3DDE}"/>
              </a:ext>
            </a:extLst>
          </p:cNvPr>
          <p:cNvSpPr>
            <a:spLocks noGrp="1"/>
          </p:cNvSpPr>
          <p:nvPr>
            <p:ph type="pic" sz="quarter" idx="16"/>
          </p:nvPr>
        </p:nvSpPr>
        <p:spPr>
          <a:xfrm>
            <a:off x="5257800" y="0"/>
            <a:ext cx="6946181" cy="4427517"/>
          </a:xfrm>
          <a:custGeom>
            <a:avLst/>
            <a:gdLst>
              <a:gd name="connsiteX0" fmla="*/ 0 w 12188952"/>
              <a:gd name="connsiteY0" fmla="*/ 6858000 h 6858000"/>
              <a:gd name="connsiteX1" fmla="*/ 1714500 w 12188952"/>
              <a:gd name="connsiteY1" fmla="*/ 0 h 6858000"/>
              <a:gd name="connsiteX2" fmla="*/ 12188952 w 12188952"/>
              <a:gd name="connsiteY2" fmla="*/ 0 h 6858000"/>
              <a:gd name="connsiteX3" fmla="*/ 10474452 w 12188952"/>
              <a:gd name="connsiteY3" fmla="*/ 6858000 h 6858000"/>
              <a:gd name="connsiteX4" fmla="*/ 0 w 12188952"/>
              <a:gd name="connsiteY4" fmla="*/ 6858000 h 6858000"/>
              <a:gd name="connsiteX0" fmla="*/ 0 w 10474452"/>
              <a:gd name="connsiteY0" fmla="*/ 6858000 h 6858000"/>
              <a:gd name="connsiteX1" fmla="*/ 1714500 w 10474452"/>
              <a:gd name="connsiteY1" fmla="*/ 0 h 6858000"/>
              <a:gd name="connsiteX2" fmla="*/ 9228037 w 10474452"/>
              <a:gd name="connsiteY2" fmla="*/ 0 h 6858000"/>
              <a:gd name="connsiteX3" fmla="*/ 10474452 w 10474452"/>
              <a:gd name="connsiteY3" fmla="*/ 6858000 h 6858000"/>
              <a:gd name="connsiteX4" fmla="*/ 0 w 10474452"/>
              <a:gd name="connsiteY4" fmla="*/ 6858000 h 6858000"/>
              <a:gd name="connsiteX0" fmla="*/ 0 w 9228037"/>
              <a:gd name="connsiteY0" fmla="*/ 6858000 h 6858000"/>
              <a:gd name="connsiteX1" fmla="*/ 1714500 w 9228037"/>
              <a:gd name="connsiteY1" fmla="*/ 0 h 6858000"/>
              <a:gd name="connsiteX2" fmla="*/ 9228037 w 9228037"/>
              <a:gd name="connsiteY2" fmla="*/ 0 h 6858000"/>
              <a:gd name="connsiteX3" fmla="*/ 8602109 w 9228037"/>
              <a:gd name="connsiteY3" fmla="*/ 6847114 h 6858000"/>
              <a:gd name="connsiteX4" fmla="*/ 0 w 9228037"/>
              <a:gd name="connsiteY4" fmla="*/ 6858000 h 6858000"/>
              <a:gd name="connsiteX0" fmla="*/ 0 w 9233480"/>
              <a:gd name="connsiteY0" fmla="*/ 6858000 h 6858000"/>
              <a:gd name="connsiteX1" fmla="*/ 1714500 w 9233480"/>
              <a:gd name="connsiteY1" fmla="*/ 0 h 6858000"/>
              <a:gd name="connsiteX2" fmla="*/ 9228037 w 9233480"/>
              <a:gd name="connsiteY2" fmla="*/ 0 h 6858000"/>
              <a:gd name="connsiteX3" fmla="*/ 9233480 w 9233480"/>
              <a:gd name="connsiteY3" fmla="*/ 6847114 h 6858000"/>
              <a:gd name="connsiteX4" fmla="*/ 0 w 9233480"/>
              <a:gd name="connsiteY4" fmla="*/ 6858000 h 6858000"/>
              <a:gd name="connsiteX0" fmla="*/ 0 w 9233480"/>
              <a:gd name="connsiteY0" fmla="*/ 6858000 h 6858000"/>
              <a:gd name="connsiteX1" fmla="*/ 1714500 w 9233480"/>
              <a:gd name="connsiteY1" fmla="*/ 0 h 6858000"/>
              <a:gd name="connsiteX2" fmla="*/ 7275669 w 9233480"/>
              <a:gd name="connsiteY2" fmla="*/ 0 h 6858000"/>
              <a:gd name="connsiteX3" fmla="*/ 9233480 w 9233480"/>
              <a:gd name="connsiteY3" fmla="*/ 6847114 h 6858000"/>
              <a:gd name="connsiteX4" fmla="*/ 0 w 9233480"/>
              <a:gd name="connsiteY4" fmla="*/ 6858000 h 6858000"/>
              <a:gd name="connsiteX0" fmla="*/ 0 w 7275879"/>
              <a:gd name="connsiteY0" fmla="*/ 6858000 h 6871827"/>
              <a:gd name="connsiteX1" fmla="*/ 1714500 w 7275879"/>
              <a:gd name="connsiteY1" fmla="*/ 0 h 6871827"/>
              <a:gd name="connsiteX2" fmla="*/ 7275669 w 7275879"/>
              <a:gd name="connsiteY2" fmla="*/ 0 h 6871827"/>
              <a:gd name="connsiteX3" fmla="*/ 7268756 w 7275879"/>
              <a:gd name="connsiteY3" fmla="*/ 6871827 h 6871827"/>
              <a:gd name="connsiteX4" fmla="*/ 0 w 7275879"/>
              <a:gd name="connsiteY4" fmla="*/ 6858000 h 6871827"/>
              <a:gd name="connsiteX0" fmla="*/ 0 w 7251165"/>
              <a:gd name="connsiteY0" fmla="*/ 6858000 h 6871827"/>
              <a:gd name="connsiteX1" fmla="*/ 1689786 w 7251165"/>
              <a:gd name="connsiteY1" fmla="*/ 0 h 6871827"/>
              <a:gd name="connsiteX2" fmla="*/ 7250955 w 7251165"/>
              <a:gd name="connsiteY2" fmla="*/ 0 h 6871827"/>
              <a:gd name="connsiteX3" fmla="*/ 7244042 w 7251165"/>
              <a:gd name="connsiteY3" fmla="*/ 6871827 h 6871827"/>
              <a:gd name="connsiteX4" fmla="*/ 0 w 7251165"/>
              <a:gd name="connsiteY4" fmla="*/ 6858000 h 6871827"/>
              <a:gd name="connsiteX0" fmla="*/ 0 w 7256742"/>
              <a:gd name="connsiteY0" fmla="*/ 6858000 h 6858000"/>
              <a:gd name="connsiteX1" fmla="*/ 1689786 w 7256742"/>
              <a:gd name="connsiteY1" fmla="*/ 0 h 6858000"/>
              <a:gd name="connsiteX2" fmla="*/ 7250955 w 7256742"/>
              <a:gd name="connsiteY2" fmla="*/ 0 h 6858000"/>
              <a:gd name="connsiteX3" fmla="*/ 7256742 w 7256742"/>
              <a:gd name="connsiteY3" fmla="*/ 6852777 h 6858000"/>
              <a:gd name="connsiteX4" fmla="*/ 0 w 7256742"/>
              <a:gd name="connsiteY4" fmla="*/ 6858000 h 6858000"/>
              <a:gd name="connsiteX0" fmla="*/ 0 w 7257771"/>
              <a:gd name="connsiteY0" fmla="*/ 6858000 h 6858000"/>
              <a:gd name="connsiteX1" fmla="*/ 1689786 w 7257771"/>
              <a:gd name="connsiteY1" fmla="*/ 0 h 6858000"/>
              <a:gd name="connsiteX2" fmla="*/ 7257305 w 7257771"/>
              <a:gd name="connsiteY2" fmla="*/ 0 h 6858000"/>
              <a:gd name="connsiteX3" fmla="*/ 7256742 w 7257771"/>
              <a:gd name="connsiteY3" fmla="*/ 6852777 h 6858000"/>
              <a:gd name="connsiteX4" fmla="*/ 0 w 7257771"/>
              <a:gd name="connsiteY4" fmla="*/ 6858000 h 6858000"/>
              <a:gd name="connsiteX0" fmla="*/ 0 w 7256742"/>
              <a:gd name="connsiteY0" fmla="*/ 6858000 h 6858000"/>
              <a:gd name="connsiteX1" fmla="*/ 1689786 w 7256742"/>
              <a:gd name="connsiteY1" fmla="*/ 0 h 6858000"/>
              <a:gd name="connsiteX2" fmla="*/ 6923672 w 7256742"/>
              <a:gd name="connsiteY2" fmla="*/ 0 h 6858000"/>
              <a:gd name="connsiteX3" fmla="*/ 7256742 w 7256742"/>
              <a:gd name="connsiteY3" fmla="*/ 6852777 h 6858000"/>
              <a:gd name="connsiteX4" fmla="*/ 0 w 7256742"/>
              <a:gd name="connsiteY4" fmla="*/ 6858000 h 6858000"/>
              <a:gd name="connsiteX0" fmla="*/ 0 w 6924138"/>
              <a:gd name="connsiteY0" fmla="*/ 6858000 h 6877490"/>
              <a:gd name="connsiteX1" fmla="*/ 1689786 w 6924138"/>
              <a:gd name="connsiteY1" fmla="*/ 0 h 6877490"/>
              <a:gd name="connsiteX2" fmla="*/ 6923672 w 6924138"/>
              <a:gd name="connsiteY2" fmla="*/ 0 h 6877490"/>
              <a:gd name="connsiteX3" fmla="*/ 6923109 w 6924138"/>
              <a:gd name="connsiteY3" fmla="*/ 6877490 h 6877490"/>
              <a:gd name="connsiteX4" fmla="*/ 0 w 6924138"/>
              <a:gd name="connsiteY4" fmla="*/ 6858000 h 6877490"/>
              <a:gd name="connsiteX0" fmla="*/ 0 w 10761264"/>
              <a:gd name="connsiteY0" fmla="*/ 6893866 h 6913356"/>
              <a:gd name="connsiteX1" fmla="*/ 1689786 w 10761264"/>
              <a:gd name="connsiteY1" fmla="*/ 35866 h 6913356"/>
              <a:gd name="connsiteX2" fmla="*/ 10761264 w 10761264"/>
              <a:gd name="connsiteY2" fmla="*/ 0 h 6913356"/>
              <a:gd name="connsiteX3" fmla="*/ 6923109 w 10761264"/>
              <a:gd name="connsiteY3" fmla="*/ 6913356 h 6913356"/>
              <a:gd name="connsiteX4" fmla="*/ 0 w 10761264"/>
              <a:gd name="connsiteY4" fmla="*/ 6893866 h 6913356"/>
              <a:gd name="connsiteX0" fmla="*/ 0 w 10761264"/>
              <a:gd name="connsiteY0" fmla="*/ 6858001 h 6877491"/>
              <a:gd name="connsiteX1" fmla="*/ 1689786 w 10761264"/>
              <a:gd name="connsiteY1" fmla="*/ 1 h 6877491"/>
              <a:gd name="connsiteX2" fmla="*/ 10761264 w 10761264"/>
              <a:gd name="connsiteY2" fmla="*/ 0 h 6877491"/>
              <a:gd name="connsiteX3" fmla="*/ 6923109 w 10761264"/>
              <a:gd name="connsiteY3" fmla="*/ 6877491 h 6877491"/>
              <a:gd name="connsiteX4" fmla="*/ 0 w 10761264"/>
              <a:gd name="connsiteY4" fmla="*/ 6858001 h 6877491"/>
              <a:gd name="connsiteX0" fmla="*/ 0 w 10778635"/>
              <a:gd name="connsiteY0" fmla="*/ 6858001 h 6859559"/>
              <a:gd name="connsiteX1" fmla="*/ 1689786 w 10778635"/>
              <a:gd name="connsiteY1" fmla="*/ 1 h 6859559"/>
              <a:gd name="connsiteX2" fmla="*/ 10761264 w 10778635"/>
              <a:gd name="connsiteY2" fmla="*/ 0 h 6859559"/>
              <a:gd name="connsiteX3" fmla="*/ 10778635 w 10778635"/>
              <a:gd name="connsiteY3" fmla="*/ 6859559 h 6859559"/>
              <a:gd name="connsiteX4" fmla="*/ 0 w 10778635"/>
              <a:gd name="connsiteY4" fmla="*/ 6858001 h 6859559"/>
              <a:gd name="connsiteX0" fmla="*/ 0 w 10761731"/>
              <a:gd name="connsiteY0" fmla="*/ 6858001 h 6859559"/>
              <a:gd name="connsiteX1" fmla="*/ 1689786 w 10761731"/>
              <a:gd name="connsiteY1" fmla="*/ 1 h 6859559"/>
              <a:gd name="connsiteX2" fmla="*/ 10761264 w 10761731"/>
              <a:gd name="connsiteY2" fmla="*/ 0 h 6859559"/>
              <a:gd name="connsiteX3" fmla="*/ 10760702 w 10761731"/>
              <a:gd name="connsiteY3" fmla="*/ 6859559 h 6859559"/>
              <a:gd name="connsiteX4" fmla="*/ 0 w 10761731"/>
              <a:gd name="connsiteY4" fmla="*/ 6858001 h 6859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1731" h="6859559">
                <a:moveTo>
                  <a:pt x="0" y="6858001"/>
                </a:moveTo>
                <a:lnTo>
                  <a:pt x="1689786" y="1"/>
                </a:lnTo>
                <a:lnTo>
                  <a:pt x="10761264" y="0"/>
                </a:lnTo>
                <a:cubicBezTo>
                  <a:pt x="10763078" y="2282371"/>
                  <a:pt x="10758888" y="4577188"/>
                  <a:pt x="10760702" y="6859559"/>
                </a:cubicBezTo>
                <a:lnTo>
                  <a:pt x="0" y="6858001"/>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lvl1pPr marL="130175" indent="0">
              <a:buNone/>
              <a:defRPr/>
            </a:lvl1pPr>
          </a:lstStyle>
          <a:p>
            <a:r>
              <a:rPr lang="en-US"/>
              <a:t>Click icon to add picture</a:t>
            </a:r>
            <a:endParaRPr lang="en-US" dirty="0"/>
          </a:p>
        </p:txBody>
      </p:sp>
      <p:sp>
        <p:nvSpPr>
          <p:cNvPr id="4" name="Content Placeholder 3">
            <a:extLst>
              <a:ext uri="{FF2B5EF4-FFF2-40B4-BE49-F238E27FC236}">
                <a16:creationId xmlns:a16="http://schemas.microsoft.com/office/drawing/2014/main" id="{CD1EFC7B-670D-39A7-D43A-82AA085199F8}"/>
              </a:ext>
            </a:extLst>
          </p:cNvPr>
          <p:cNvSpPr>
            <a:spLocks noGrp="1"/>
          </p:cNvSpPr>
          <p:nvPr>
            <p:ph sz="half" idx="2"/>
          </p:nvPr>
        </p:nvSpPr>
        <p:spPr>
          <a:xfrm>
            <a:off x="839788" y="5105400"/>
            <a:ext cx="10512424" cy="1035182"/>
          </a:xfrm>
        </p:spPr>
        <p:txBody>
          <a:bodyPr>
            <a:noAutofit/>
          </a:bodyPr>
          <a:lstStyle>
            <a:lvl1pPr>
              <a:defRPr sz="1400"/>
            </a:lvl1pPr>
            <a:lvl2pPr>
              <a:defRPr sz="1400"/>
            </a:lvl2pPr>
            <a:lvl3pPr>
              <a:defRPr sz="1400"/>
            </a:lvl3pPr>
            <a:lvl4pPr>
              <a:defRPr sz="1400"/>
            </a:lvl4pPr>
            <a:lvl5pPr marL="808038" indent="0">
              <a:buNone/>
              <a:defRPr sz="1400"/>
            </a:lvl5pPr>
          </a:lstStyle>
          <a:p>
            <a:pPr lvl="0"/>
            <a:r>
              <a:rPr lang="en-US"/>
              <a:t>Click to edit Master text styles</a:t>
            </a:r>
          </a:p>
          <a:p>
            <a:pPr lvl="1"/>
            <a:r>
              <a:rPr lang="en-US"/>
              <a:t>Second level</a:t>
            </a:r>
          </a:p>
          <a:p>
            <a:pPr lvl="2"/>
            <a:r>
              <a:rPr lang="en-US"/>
              <a:t>Third level</a:t>
            </a:r>
          </a:p>
        </p:txBody>
      </p:sp>
      <p:sp>
        <p:nvSpPr>
          <p:cNvPr id="9" name="Slide Number Placeholder 8">
            <a:extLst>
              <a:ext uri="{FF2B5EF4-FFF2-40B4-BE49-F238E27FC236}">
                <a16:creationId xmlns:a16="http://schemas.microsoft.com/office/drawing/2014/main" id="{6C078858-1F8A-66E5-73A1-A162A7E6AEA6}"/>
              </a:ext>
            </a:extLst>
          </p:cNvPr>
          <p:cNvSpPr>
            <a:spLocks noGrp="1"/>
          </p:cNvSpPr>
          <p:nvPr>
            <p:ph type="sldNum" sz="quarter" idx="12"/>
          </p:nvPr>
        </p:nvSpPr>
        <p:spPr/>
        <p:txBody>
          <a:bodyPr/>
          <a:lstStyle/>
          <a:p>
            <a:fld id="{2EF5B720-A4A1-FD49-AF98-E194DCD54D67}" type="slidenum">
              <a:rPr lang="en-US" smtClean="0"/>
              <a:t>‹#›</a:t>
            </a:fld>
            <a:endParaRPr lang="en-US"/>
          </a:p>
        </p:txBody>
      </p:sp>
      <p:sp>
        <p:nvSpPr>
          <p:cNvPr id="2" name="Title 1">
            <a:extLst>
              <a:ext uri="{FF2B5EF4-FFF2-40B4-BE49-F238E27FC236}">
                <a16:creationId xmlns:a16="http://schemas.microsoft.com/office/drawing/2014/main" id="{DBEF8996-D05F-2A2D-9E7F-D91BB056D9EB}"/>
              </a:ext>
            </a:extLst>
          </p:cNvPr>
          <p:cNvSpPr>
            <a:spLocks noGrp="1"/>
          </p:cNvSpPr>
          <p:nvPr>
            <p:ph type="title" hasCustomPrompt="1"/>
          </p:nvPr>
        </p:nvSpPr>
        <p:spPr>
          <a:xfrm>
            <a:off x="0" y="4427517"/>
            <a:ext cx="12191402" cy="591849"/>
          </a:xfrm>
          <a:prstGeom prst="rect">
            <a:avLst/>
          </a:prstGeom>
        </p:spPr>
        <p:txBody>
          <a:bodyPr lIns="914400">
            <a:normAutofit/>
          </a:bodyPr>
          <a:lstStyle>
            <a:lvl1pPr algn="l">
              <a:defRPr sz="2400"/>
            </a:lvl1pPr>
          </a:lstStyle>
          <a:p>
            <a:r>
              <a:rPr lang="en-US" dirty="0"/>
              <a:t>24 PT HELVETICA NEUE BOLD CONDENSED ITALIC IN ALL-CAPS</a:t>
            </a:r>
          </a:p>
        </p:txBody>
      </p:sp>
      <p:sp>
        <p:nvSpPr>
          <p:cNvPr id="3" name="Footer Placeholder 2">
            <a:extLst>
              <a:ext uri="{FF2B5EF4-FFF2-40B4-BE49-F238E27FC236}">
                <a16:creationId xmlns:a16="http://schemas.microsoft.com/office/drawing/2014/main" id="{F39ABBA9-C215-B544-BF7A-25485A010B26}"/>
              </a:ext>
            </a:extLst>
          </p:cNvPr>
          <p:cNvSpPr>
            <a:spLocks noGrp="1"/>
          </p:cNvSpPr>
          <p:nvPr>
            <p:ph type="ftr" sz="quarter" idx="11"/>
          </p:nvPr>
        </p:nvSpPr>
        <p:spPr>
          <a:xfrm>
            <a:off x="7239000" y="6108191"/>
            <a:ext cx="4114800" cy="457200"/>
          </a:xfrm>
        </p:spPr>
        <p:txBody>
          <a:bodyPr/>
          <a:lstStyle/>
          <a:p>
            <a:r>
              <a:rPr lang="en-US" dirty="0"/>
              <a:t>Budget &amp; Fiscal Planning</a:t>
            </a:r>
          </a:p>
        </p:txBody>
      </p:sp>
    </p:spTree>
    <p:extLst>
      <p:ext uri="{BB962C8B-B14F-4D97-AF65-F5344CB8AC3E}">
        <p14:creationId xmlns:p14="http://schemas.microsoft.com/office/powerpoint/2010/main" val="8645802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Full Slide Photo">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DA0949F-3B5C-3176-693A-240F87DF2092}"/>
              </a:ext>
            </a:extLst>
          </p:cNvPr>
          <p:cNvSpPr>
            <a:spLocks noGrp="1"/>
          </p:cNvSpPr>
          <p:nvPr>
            <p:ph type="pic" sz="quarter" idx="17"/>
          </p:nvPr>
        </p:nvSpPr>
        <p:spPr>
          <a:xfrm>
            <a:off x="0" y="0"/>
            <a:ext cx="12192000" cy="5774788"/>
          </a:xfrm>
          <a:blipFill>
            <a:blip r:embed="rId2" cstate="screen">
              <a:extLst>
                <a:ext uri="{28A0092B-C50C-407E-A947-70E740481C1C}">
                  <a14:useLocalDpi xmlns:a14="http://schemas.microsoft.com/office/drawing/2010/main"/>
                </a:ext>
              </a:extLst>
            </a:blip>
            <a:stretch>
              <a:fillRect l="-6" t="-9379" r="31" b="-9379"/>
            </a:stretch>
          </a:blipFill>
        </p:spPr>
        <p:txBody>
          <a:bodyPr/>
          <a:lstStyle>
            <a:lvl1pPr marL="130175" indent="0">
              <a:buNone/>
              <a:defRPr/>
            </a:lvl1pPr>
          </a:lstStyle>
          <a:p>
            <a:r>
              <a:rPr lang="en-US"/>
              <a:t>Click icon to add picture</a:t>
            </a:r>
          </a:p>
        </p:txBody>
      </p:sp>
      <p:sp>
        <p:nvSpPr>
          <p:cNvPr id="3" name="Footer Placeholder 2">
            <a:extLst>
              <a:ext uri="{FF2B5EF4-FFF2-40B4-BE49-F238E27FC236}">
                <a16:creationId xmlns:a16="http://schemas.microsoft.com/office/drawing/2014/main" id="{0141A909-FE77-F0F1-AEC9-AE7CF74C0A92}"/>
              </a:ext>
            </a:extLst>
          </p:cNvPr>
          <p:cNvSpPr>
            <a:spLocks noGrp="1"/>
          </p:cNvSpPr>
          <p:nvPr>
            <p:ph type="ftr" sz="quarter" idx="11"/>
          </p:nvPr>
        </p:nvSpPr>
        <p:spPr/>
        <p:txBody>
          <a:bodyPr/>
          <a:lstStyle/>
          <a:p>
            <a:r>
              <a:rPr lang="en-US" dirty="0"/>
              <a:t>Budget &amp; Fiscal Planning</a:t>
            </a:r>
          </a:p>
        </p:txBody>
      </p:sp>
      <p:sp>
        <p:nvSpPr>
          <p:cNvPr id="4" name="Slide Number Placeholder 3">
            <a:extLst>
              <a:ext uri="{FF2B5EF4-FFF2-40B4-BE49-F238E27FC236}">
                <a16:creationId xmlns:a16="http://schemas.microsoft.com/office/drawing/2014/main" id="{F8D4B9E1-E7A9-B52F-93F5-264FA415B5A2}"/>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21142303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ull Slide Two Photos">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DA0949F-3B5C-3176-693A-240F87DF2092}"/>
              </a:ext>
            </a:extLst>
          </p:cNvPr>
          <p:cNvSpPr>
            <a:spLocks noGrp="1"/>
          </p:cNvSpPr>
          <p:nvPr>
            <p:ph type="pic" sz="quarter" idx="17"/>
          </p:nvPr>
        </p:nvSpPr>
        <p:spPr>
          <a:xfrm>
            <a:off x="0" y="0"/>
            <a:ext cx="7467600" cy="5774788"/>
          </a:xfrm>
          <a:blipFill>
            <a:blip r:embed="rId2" cstate="screen">
              <a:extLst>
                <a:ext uri="{28A0092B-C50C-407E-A947-70E740481C1C}">
                  <a14:useLocalDpi xmlns:a14="http://schemas.microsoft.com/office/drawing/2010/main"/>
                </a:ext>
              </a:extLst>
            </a:blip>
            <a:stretch>
              <a:fillRect/>
            </a:stretch>
          </a:blipFill>
        </p:spPr>
        <p:txBody>
          <a:bodyPr/>
          <a:lstStyle>
            <a:lvl1pPr marL="130175" indent="0">
              <a:buNone/>
              <a:defRPr/>
            </a:lvl1pPr>
          </a:lstStyle>
          <a:p>
            <a:r>
              <a:rPr lang="en-US"/>
              <a:t>Click icon to add picture</a:t>
            </a:r>
          </a:p>
        </p:txBody>
      </p:sp>
      <p:sp>
        <p:nvSpPr>
          <p:cNvPr id="3" name="Footer Placeholder 2">
            <a:extLst>
              <a:ext uri="{FF2B5EF4-FFF2-40B4-BE49-F238E27FC236}">
                <a16:creationId xmlns:a16="http://schemas.microsoft.com/office/drawing/2014/main" id="{0141A909-FE77-F0F1-AEC9-AE7CF74C0A92}"/>
              </a:ext>
            </a:extLst>
          </p:cNvPr>
          <p:cNvSpPr>
            <a:spLocks noGrp="1"/>
          </p:cNvSpPr>
          <p:nvPr>
            <p:ph type="ftr" sz="quarter" idx="11"/>
          </p:nvPr>
        </p:nvSpPr>
        <p:spPr/>
        <p:txBody>
          <a:bodyPr/>
          <a:lstStyle/>
          <a:p>
            <a:r>
              <a:rPr lang="en-US" dirty="0"/>
              <a:t>Budget &amp; Fiscal Planning</a:t>
            </a:r>
          </a:p>
        </p:txBody>
      </p:sp>
      <p:sp>
        <p:nvSpPr>
          <p:cNvPr id="4" name="Slide Number Placeholder 3">
            <a:extLst>
              <a:ext uri="{FF2B5EF4-FFF2-40B4-BE49-F238E27FC236}">
                <a16:creationId xmlns:a16="http://schemas.microsoft.com/office/drawing/2014/main" id="{F8D4B9E1-E7A9-B52F-93F5-264FA415B5A2}"/>
              </a:ext>
            </a:extLst>
          </p:cNvPr>
          <p:cNvSpPr>
            <a:spLocks noGrp="1"/>
          </p:cNvSpPr>
          <p:nvPr>
            <p:ph type="sldNum" sz="quarter" idx="12"/>
          </p:nvPr>
        </p:nvSpPr>
        <p:spPr/>
        <p:txBody>
          <a:bodyPr/>
          <a:lstStyle/>
          <a:p>
            <a:fld id="{2EF5B720-A4A1-FD49-AF98-E194DCD54D67}" type="slidenum">
              <a:rPr lang="en-US" smtClean="0"/>
              <a:t>‹#›</a:t>
            </a:fld>
            <a:endParaRPr lang="en-US"/>
          </a:p>
        </p:txBody>
      </p:sp>
      <p:sp>
        <p:nvSpPr>
          <p:cNvPr id="5" name="Picture Placeholder 10">
            <a:extLst>
              <a:ext uri="{FF2B5EF4-FFF2-40B4-BE49-F238E27FC236}">
                <a16:creationId xmlns:a16="http://schemas.microsoft.com/office/drawing/2014/main" id="{1227D999-7108-CE79-68CE-AEEB56FD5DC5}"/>
              </a:ext>
            </a:extLst>
          </p:cNvPr>
          <p:cNvSpPr>
            <a:spLocks noGrp="1"/>
          </p:cNvSpPr>
          <p:nvPr>
            <p:ph type="pic" sz="quarter" idx="16"/>
          </p:nvPr>
        </p:nvSpPr>
        <p:spPr>
          <a:xfrm>
            <a:off x="5334001" y="0"/>
            <a:ext cx="6870728" cy="5801710"/>
          </a:xfrm>
          <a:custGeom>
            <a:avLst/>
            <a:gdLst>
              <a:gd name="connsiteX0" fmla="*/ 0 w 12188952"/>
              <a:gd name="connsiteY0" fmla="*/ 6858000 h 6858000"/>
              <a:gd name="connsiteX1" fmla="*/ 1714500 w 12188952"/>
              <a:gd name="connsiteY1" fmla="*/ 0 h 6858000"/>
              <a:gd name="connsiteX2" fmla="*/ 12188952 w 12188952"/>
              <a:gd name="connsiteY2" fmla="*/ 0 h 6858000"/>
              <a:gd name="connsiteX3" fmla="*/ 10474452 w 12188952"/>
              <a:gd name="connsiteY3" fmla="*/ 6858000 h 6858000"/>
              <a:gd name="connsiteX4" fmla="*/ 0 w 12188952"/>
              <a:gd name="connsiteY4" fmla="*/ 6858000 h 6858000"/>
              <a:gd name="connsiteX0" fmla="*/ 0 w 10474452"/>
              <a:gd name="connsiteY0" fmla="*/ 6858000 h 6858000"/>
              <a:gd name="connsiteX1" fmla="*/ 1714500 w 10474452"/>
              <a:gd name="connsiteY1" fmla="*/ 0 h 6858000"/>
              <a:gd name="connsiteX2" fmla="*/ 9228037 w 10474452"/>
              <a:gd name="connsiteY2" fmla="*/ 0 h 6858000"/>
              <a:gd name="connsiteX3" fmla="*/ 10474452 w 10474452"/>
              <a:gd name="connsiteY3" fmla="*/ 6858000 h 6858000"/>
              <a:gd name="connsiteX4" fmla="*/ 0 w 10474452"/>
              <a:gd name="connsiteY4" fmla="*/ 6858000 h 6858000"/>
              <a:gd name="connsiteX0" fmla="*/ 0 w 9228037"/>
              <a:gd name="connsiteY0" fmla="*/ 6858000 h 6858000"/>
              <a:gd name="connsiteX1" fmla="*/ 1714500 w 9228037"/>
              <a:gd name="connsiteY1" fmla="*/ 0 h 6858000"/>
              <a:gd name="connsiteX2" fmla="*/ 9228037 w 9228037"/>
              <a:gd name="connsiteY2" fmla="*/ 0 h 6858000"/>
              <a:gd name="connsiteX3" fmla="*/ 8602109 w 9228037"/>
              <a:gd name="connsiteY3" fmla="*/ 6847114 h 6858000"/>
              <a:gd name="connsiteX4" fmla="*/ 0 w 9228037"/>
              <a:gd name="connsiteY4" fmla="*/ 6858000 h 6858000"/>
              <a:gd name="connsiteX0" fmla="*/ 0 w 9233480"/>
              <a:gd name="connsiteY0" fmla="*/ 6858000 h 6858000"/>
              <a:gd name="connsiteX1" fmla="*/ 1714500 w 9233480"/>
              <a:gd name="connsiteY1" fmla="*/ 0 h 6858000"/>
              <a:gd name="connsiteX2" fmla="*/ 9228037 w 9233480"/>
              <a:gd name="connsiteY2" fmla="*/ 0 h 6858000"/>
              <a:gd name="connsiteX3" fmla="*/ 9233480 w 9233480"/>
              <a:gd name="connsiteY3" fmla="*/ 6847114 h 6858000"/>
              <a:gd name="connsiteX4" fmla="*/ 0 w 9233480"/>
              <a:gd name="connsiteY4" fmla="*/ 6858000 h 6858000"/>
              <a:gd name="connsiteX0" fmla="*/ 0 w 9233480"/>
              <a:gd name="connsiteY0" fmla="*/ 6858000 h 6858000"/>
              <a:gd name="connsiteX1" fmla="*/ 1714500 w 9233480"/>
              <a:gd name="connsiteY1" fmla="*/ 0 h 6858000"/>
              <a:gd name="connsiteX2" fmla="*/ 7275669 w 9233480"/>
              <a:gd name="connsiteY2" fmla="*/ 0 h 6858000"/>
              <a:gd name="connsiteX3" fmla="*/ 9233480 w 9233480"/>
              <a:gd name="connsiteY3" fmla="*/ 6847114 h 6858000"/>
              <a:gd name="connsiteX4" fmla="*/ 0 w 9233480"/>
              <a:gd name="connsiteY4" fmla="*/ 6858000 h 6858000"/>
              <a:gd name="connsiteX0" fmla="*/ 0 w 7275879"/>
              <a:gd name="connsiteY0" fmla="*/ 6858000 h 6871827"/>
              <a:gd name="connsiteX1" fmla="*/ 1714500 w 7275879"/>
              <a:gd name="connsiteY1" fmla="*/ 0 h 6871827"/>
              <a:gd name="connsiteX2" fmla="*/ 7275669 w 7275879"/>
              <a:gd name="connsiteY2" fmla="*/ 0 h 6871827"/>
              <a:gd name="connsiteX3" fmla="*/ 7268756 w 7275879"/>
              <a:gd name="connsiteY3" fmla="*/ 6871827 h 6871827"/>
              <a:gd name="connsiteX4" fmla="*/ 0 w 7275879"/>
              <a:gd name="connsiteY4" fmla="*/ 6858000 h 6871827"/>
              <a:gd name="connsiteX0" fmla="*/ 0 w 7251165"/>
              <a:gd name="connsiteY0" fmla="*/ 6858000 h 6871827"/>
              <a:gd name="connsiteX1" fmla="*/ 1689786 w 7251165"/>
              <a:gd name="connsiteY1" fmla="*/ 0 h 6871827"/>
              <a:gd name="connsiteX2" fmla="*/ 7250955 w 7251165"/>
              <a:gd name="connsiteY2" fmla="*/ 0 h 6871827"/>
              <a:gd name="connsiteX3" fmla="*/ 7244042 w 7251165"/>
              <a:gd name="connsiteY3" fmla="*/ 6871827 h 6871827"/>
              <a:gd name="connsiteX4" fmla="*/ 0 w 7251165"/>
              <a:gd name="connsiteY4" fmla="*/ 6858000 h 6871827"/>
              <a:gd name="connsiteX0" fmla="*/ 0 w 7256742"/>
              <a:gd name="connsiteY0" fmla="*/ 6858000 h 6858000"/>
              <a:gd name="connsiteX1" fmla="*/ 1689786 w 7256742"/>
              <a:gd name="connsiteY1" fmla="*/ 0 h 6858000"/>
              <a:gd name="connsiteX2" fmla="*/ 7250955 w 7256742"/>
              <a:gd name="connsiteY2" fmla="*/ 0 h 6858000"/>
              <a:gd name="connsiteX3" fmla="*/ 7256742 w 7256742"/>
              <a:gd name="connsiteY3" fmla="*/ 6852777 h 6858000"/>
              <a:gd name="connsiteX4" fmla="*/ 0 w 7256742"/>
              <a:gd name="connsiteY4" fmla="*/ 6858000 h 6858000"/>
              <a:gd name="connsiteX0" fmla="*/ 0 w 7257771"/>
              <a:gd name="connsiteY0" fmla="*/ 6858000 h 6858000"/>
              <a:gd name="connsiteX1" fmla="*/ 1689786 w 7257771"/>
              <a:gd name="connsiteY1" fmla="*/ 0 h 6858000"/>
              <a:gd name="connsiteX2" fmla="*/ 7257305 w 7257771"/>
              <a:gd name="connsiteY2" fmla="*/ 0 h 6858000"/>
              <a:gd name="connsiteX3" fmla="*/ 7256742 w 7257771"/>
              <a:gd name="connsiteY3" fmla="*/ 6852777 h 6858000"/>
              <a:gd name="connsiteX4" fmla="*/ 0 w 7257771"/>
              <a:gd name="connsiteY4" fmla="*/ 6858000 h 6858000"/>
              <a:gd name="connsiteX0" fmla="*/ 0 w 7256742"/>
              <a:gd name="connsiteY0" fmla="*/ 6858000 h 6858000"/>
              <a:gd name="connsiteX1" fmla="*/ 1689786 w 7256742"/>
              <a:gd name="connsiteY1" fmla="*/ 0 h 6858000"/>
              <a:gd name="connsiteX2" fmla="*/ 6923672 w 7256742"/>
              <a:gd name="connsiteY2" fmla="*/ 0 h 6858000"/>
              <a:gd name="connsiteX3" fmla="*/ 7256742 w 7256742"/>
              <a:gd name="connsiteY3" fmla="*/ 6852777 h 6858000"/>
              <a:gd name="connsiteX4" fmla="*/ 0 w 7256742"/>
              <a:gd name="connsiteY4" fmla="*/ 6858000 h 6858000"/>
              <a:gd name="connsiteX0" fmla="*/ 0 w 6924138"/>
              <a:gd name="connsiteY0" fmla="*/ 6858000 h 6877490"/>
              <a:gd name="connsiteX1" fmla="*/ 1689786 w 6924138"/>
              <a:gd name="connsiteY1" fmla="*/ 0 h 6877490"/>
              <a:gd name="connsiteX2" fmla="*/ 6923672 w 6924138"/>
              <a:gd name="connsiteY2" fmla="*/ 0 h 6877490"/>
              <a:gd name="connsiteX3" fmla="*/ 6923109 w 6924138"/>
              <a:gd name="connsiteY3" fmla="*/ 6877490 h 6877490"/>
              <a:gd name="connsiteX4" fmla="*/ 0 w 6924138"/>
              <a:gd name="connsiteY4" fmla="*/ 6858000 h 6877490"/>
              <a:gd name="connsiteX0" fmla="*/ 0 w 8159375"/>
              <a:gd name="connsiteY0" fmla="*/ 6858000 h 6877490"/>
              <a:gd name="connsiteX1" fmla="*/ 1689786 w 8159375"/>
              <a:gd name="connsiteY1" fmla="*/ 0 h 6877490"/>
              <a:gd name="connsiteX2" fmla="*/ 8159374 w 8159375"/>
              <a:gd name="connsiteY2" fmla="*/ 12481 h 6877490"/>
              <a:gd name="connsiteX3" fmla="*/ 6923109 w 8159375"/>
              <a:gd name="connsiteY3" fmla="*/ 6877490 h 6877490"/>
              <a:gd name="connsiteX4" fmla="*/ 0 w 8159375"/>
              <a:gd name="connsiteY4" fmla="*/ 6858000 h 6877490"/>
              <a:gd name="connsiteX0" fmla="*/ 0 w 8159512"/>
              <a:gd name="connsiteY0" fmla="*/ 6858000 h 6889971"/>
              <a:gd name="connsiteX1" fmla="*/ 1689786 w 8159512"/>
              <a:gd name="connsiteY1" fmla="*/ 0 h 6889971"/>
              <a:gd name="connsiteX2" fmla="*/ 8159374 w 8159512"/>
              <a:gd name="connsiteY2" fmla="*/ 12481 h 6889971"/>
              <a:gd name="connsiteX3" fmla="*/ 8146328 w 8159512"/>
              <a:gd name="connsiteY3" fmla="*/ 6889971 h 6889971"/>
              <a:gd name="connsiteX4" fmla="*/ 0 w 8159512"/>
              <a:gd name="connsiteY4" fmla="*/ 6858000 h 6889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9512" h="6889971">
                <a:moveTo>
                  <a:pt x="0" y="6858000"/>
                </a:moveTo>
                <a:lnTo>
                  <a:pt x="1689786" y="0"/>
                </a:lnTo>
                <a:lnTo>
                  <a:pt x="8159374" y="12481"/>
                </a:lnTo>
                <a:cubicBezTo>
                  <a:pt x="8161188" y="2294852"/>
                  <a:pt x="8144514" y="4607600"/>
                  <a:pt x="8146328" y="6889971"/>
                </a:cubicBezTo>
                <a:lnTo>
                  <a:pt x="0" y="685800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lvl1pPr marL="130175" indent="0">
              <a:buNone/>
              <a:defRPr/>
            </a:lvl1pPr>
          </a:lstStyle>
          <a:p>
            <a:r>
              <a:rPr lang="en-US"/>
              <a:t>Click icon to add picture</a:t>
            </a:r>
            <a:endParaRPr lang="en-US" dirty="0"/>
          </a:p>
        </p:txBody>
      </p:sp>
    </p:spTree>
    <p:extLst>
      <p:ext uri="{BB962C8B-B14F-4D97-AF65-F5344CB8AC3E}">
        <p14:creationId xmlns:p14="http://schemas.microsoft.com/office/powerpoint/2010/main" val="7345037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all Out Box 1 - Cream">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04B9CFA-BF0F-0ED5-F14D-6A9B59C3B01D}"/>
              </a:ext>
            </a:extLst>
          </p:cNvPr>
          <p:cNvSpPr/>
          <p:nvPr userDrawn="1"/>
        </p:nvSpPr>
        <p:spPr>
          <a:xfrm>
            <a:off x="0" y="0"/>
            <a:ext cx="5910136" cy="6867144"/>
          </a:xfrm>
          <a:custGeom>
            <a:avLst/>
            <a:gdLst>
              <a:gd name="connsiteX0" fmla="*/ 0 w 5910136"/>
              <a:gd name="connsiteY0" fmla="*/ 0 h 6858000"/>
              <a:gd name="connsiteX1" fmla="*/ 5910136 w 5910136"/>
              <a:gd name="connsiteY1" fmla="*/ 0 h 6858000"/>
              <a:gd name="connsiteX2" fmla="*/ 5910136 w 5910136"/>
              <a:gd name="connsiteY2" fmla="*/ 6858000 h 6858000"/>
              <a:gd name="connsiteX3" fmla="*/ 0 w 5910136"/>
              <a:gd name="connsiteY3" fmla="*/ 6858000 h 6858000"/>
              <a:gd name="connsiteX4" fmla="*/ 0 w 5910136"/>
              <a:gd name="connsiteY4" fmla="*/ 0 h 6858000"/>
              <a:gd name="connsiteX0" fmla="*/ 0 w 5910136"/>
              <a:gd name="connsiteY0" fmla="*/ 0 h 6858000"/>
              <a:gd name="connsiteX1" fmla="*/ 5910136 w 5910136"/>
              <a:gd name="connsiteY1" fmla="*/ 0 h 6858000"/>
              <a:gd name="connsiteX2" fmla="*/ 4196950 w 5910136"/>
              <a:gd name="connsiteY2" fmla="*/ 6858000 h 6858000"/>
              <a:gd name="connsiteX3" fmla="*/ 0 w 5910136"/>
              <a:gd name="connsiteY3" fmla="*/ 6858000 h 6858000"/>
              <a:gd name="connsiteX4" fmla="*/ 0 w 5910136"/>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0136" h="6858000">
                <a:moveTo>
                  <a:pt x="0" y="0"/>
                </a:moveTo>
                <a:lnTo>
                  <a:pt x="5910136" y="0"/>
                </a:lnTo>
                <a:lnTo>
                  <a:pt x="4196950" y="6858000"/>
                </a:lnTo>
                <a:lnTo>
                  <a:pt x="0" y="6858000"/>
                </a:lnTo>
                <a:lnTo>
                  <a:pt x="0"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A06E75-F681-5E46-5B58-636FA9667B27}"/>
              </a:ext>
            </a:extLst>
          </p:cNvPr>
          <p:cNvSpPr>
            <a:spLocks noGrp="1"/>
          </p:cNvSpPr>
          <p:nvPr>
            <p:ph type="title" hasCustomPrompt="1"/>
          </p:nvPr>
        </p:nvSpPr>
        <p:spPr>
          <a:xfrm>
            <a:off x="836612" y="719052"/>
            <a:ext cx="4346576" cy="1185948"/>
          </a:xfrm>
          <a:prstGeom prst="rect">
            <a:avLst/>
          </a:prstGeom>
          <a:noFill/>
        </p:spPr>
        <p:txBody>
          <a:bodyPr lIns="0" tIns="0" rIns="0" bIns="0" anchor="b"/>
          <a:lstStyle>
            <a:lvl1pPr>
              <a:defRPr sz="3200"/>
            </a:lvl1pPr>
          </a:lstStyle>
          <a:p>
            <a:pPr lvl="0"/>
            <a:r>
              <a:rPr lang="en-US" dirty="0"/>
              <a:t>32 PT HELVETICA NEUE BOLD CONDENSED ITALIC IN ALL-CAPS</a:t>
            </a:r>
          </a:p>
        </p:txBody>
      </p:sp>
      <p:sp>
        <p:nvSpPr>
          <p:cNvPr id="3" name="Content Placeholder 2">
            <a:extLst>
              <a:ext uri="{FF2B5EF4-FFF2-40B4-BE49-F238E27FC236}">
                <a16:creationId xmlns:a16="http://schemas.microsoft.com/office/drawing/2014/main" id="{D0025A9A-937A-371D-8A70-FD8627F431A5}"/>
              </a:ext>
            </a:extLst>
          </p:cNvPr>
          <p:cNvSpPr>
            <a:spLocks noGrp="1"/>
          </p:cNvSpPr>
          <p:nvPr>
            <p:ph idx="1"/>
          </p:nvPr>
        </p:nvSpPr>
        <p:spPr>
          <a:xfrm>
            <a:off x="6096000" y="987425"/>
            <a:ext cx="5259388" cy="4498975"/>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494E4B8E-48B6-6DB3-5A9C-89C01F4E99B6}"/>
              </a:ext>
            </a:extLst>
          </p:cNvPr>
          <p:cNvSpPr>
            <a:spLocks noGrp="1"/>
          </p:cNvSpPr>
          <p:nvPr>
            <p:ph type="body" sz="half" idx="2" hasCustomPrompt="1"/>
          </p:nvPr>
        </p:nvSpPr>
        <p:spPr>
          <a:xfrm>
            <a:off x="839788" y="2057400"/>
            <a:ext cx="3932237" cy="3429000"/>
          </a:xfrm>
        </p:spPr>
        <p:txBody>
          <a:bodyPr lIns="0">
            <a:normAutofit/>
          </a:bodyPr>
          <a:lstStyle>
            <a:lvl1pPr marL="0" indent="0">
              <a:buNone/>
              <a:defRPr sz="1800" b="1" i="0" spc="300">
                <a:latin typeface="Helvetica Neue" panose="02000503000000020004" pitchFamily="2" charset="0"/>
                <a:ea typeface="Helvetica Neue" panose="02000503000000020004" pitchFamily="2" charset="0"/>
                <a:cs typeface="Helvetica Neue" panose="02000503000000020004"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dirty="0"/>
              <a:t>18 PT HELVETICA NEUE BOLD IN ALL-CAPS AND LOOSE SPACING</a:t>
            </a:r>
          </a:p>
        </p:txBody>
      </p:sp>
      <p:sp>
        <p:nvSpPr>
          <p:cNvPr id="6" name="Footer Placeholder 5">
            <a:extLst>
              <a:ext uri="{FF2B5EF4-FFF2-40B4-BE49-F238E27FC236}">
                <a16:creationId xmlns:a16="http://schemas.microsoft.com/office/drawing/2014/main" id="{AA7725DE-DC0D-CF44-ECF9-9DA535CFA9CF}"/>
              </a:ext>
            </a:extLst>
          </p:cNvPr>
          <p:cNvSpPr>
            <a:spLocks noGrp="1"/>
          </p:cNvSpPr>
          <p:nvPr>
            <p:ph type="ftr" sz="quarter" idx="11"/>
          </p:nvPr>
        </p:nvSpPr>
        <p:spPr/>
        <p:txBody>
          <a:bodyPr/>
          <a:lstStyle/>
          <a:p>
            <a:r>
              <a:rPr lang="en-US" dirty="0"/>
              <a:t>Budget &amp; Fiscal Planning</a:t>
            </a:r>
          </a:p>
        </p:txBody>
      </p:sp>
      <p:sp>
        <p:nvSpPr>
          <p:cNvPr id="7" name="Slide Number Placeholder 6">
            <a:extLst>
              <a:ext uri="{FF2B5EF4-FFF2-40B4-BE49-F238E27FC236}">
                <a16:creationId xmlns:a16="http://schemas.microsoft.com/office/drawing/2014/main" id="{0B342594-C110-B48D-BDD3-6A99C2B93462}"/>
              </a:ext>
            </a:extLst>
          </p:cNvPr>
          <p:cNvSpPr>
            <a:spLocks noGrp="1"/>
          </p:cNvSpPr>
          <p:nvPr>
            <p:ph type="sldNum" sz="quarter" idx="12"/>
          </p:nvPr>
        </p:nvSpPr>
        <p:spPr/>
        <p:txBody>
          <a:bodyPr/>
          <a:lstStyle/>
          <a:p>
            <a:fld id="{2EF5B720-A4A1-FD49-AF98-E194DCD54D67}" type="slidenum">
              <a:rPr lang="en-US" smtClean="0"/>
              <a:t>‹#›</a:t>
            </a:fld>
            <a:endParaRPr lang="en-US"/>
          </a:p>
        </p:txBody>
      </p:sp>
      <p:pic>
        <p:nvPicPr>
          <p:cNvPr id="11" name="Picture 10">
            <a:extLst>
              <a:ext uri="{FF2B5EF4-FFF2-40B4-BE49-F238E27FC236}">
                <a16:creationId xmlns:a16="http://schemas.microsoft.com/office/drawing/2014/main" id="{485A7FB1-0771-00E7-AEC3-0A6459A7D310}"/>
              </a:ext>
            </a:extLst>
          </p:cNvPr>
          <p:cNvPicPr>
            <a:picLocks noChangeAspect="1"/>
          </p:cNvPicPr>
          <p:nvPr userDrawn="1"/>
        </p:nvPicPr>
        <p:blipFill>
          <a:blip r:embed="rId2"/>
          <a:srcRect/>
          <a:stretch/>
        </p:blipFill>
        <p:spPr>
          <a:xfrm>
            <a:off x="381001" y="6090376"/>
            <a:ext cx="1490597" cy="457199"/>
          </a:xfrm>
          <a:prstGeom prst="rect">
            <a:avLst/>
          </a:prstGeom>
        </p:spPr>
      </p:pic>
    </p:spTree>
    <p:extLst>
      <p:ext uri="{BB962C8B-B14F-4D97-AF65-F5344CB8AC3E}">
        <p14:creationId xmlns:p14="http://schemas.microsoft.com/office/powerpoint/2010/main" val="27021395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all Out Box 2 - Teal and Cream">
    <p:spTree>
      <p:nvGrpSpPr>
        <p:cNvPr id="1" name=""/>
        <p:cNvGrpSpPr/>
        <p:nvPr/>
      </p:nvGrpSpPr>
      <p:grpSpPr>
        <a:xfrm>
          <a:off x="0" y="0"/>
          <a:ext cx="0" cy="0"/>
          <a:chOff x="0" y="0"/>
          <a:chExt cx="0" cy="0"/>
        </a:xfrm>
      </p:grpSpPr>
      <p:sp>
        <p:nvSpPr>
          <p:cNvPr id="8" name="Rectangle 22">
            <a:extLst>
              <a:ext uri="{FF2B5EF4-FFF2-40B4-BE49-F238E27FC236}">
                <a16:creationId xmlns:a16="http://schemas.microsoft.com/office/drawing/2014/main" id="{154C1283-1917-3CAF-4615-2D94045114A7}"/>
              </a:ext>
            </a:extLst>
          </p:cNvPr>
          <p:cNvSpPr>
            <a:spLocks/>
          </p:cNvSpPr>
          <p:nvPr userDrawn="1"/>
        </p:nvSpPr>
        <p:spPr>
          <a:xfrm rot="10800000">
            <a:off x="6096" y="0"/>
            <a:ext cx="4718304" cy="6868323"/>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3407" h="6868323">
                <a:moveTo>
                  <a:pt x="1729767" y="0"/>
                </a:moveTo>
                <a:lnTo>
                  <a:pt x="4723407" y="10323"/>
                </a:lnTo>
                <a:lnTo>
                  <a:pt x="4723407" y="6868323"/>
                </a:lnTo>
                <a:lnTo>
                  <a:pt x="0" y="6868323"/>
                </a:lnTo>
                <a:lnTo>
                  <a:pt x="1729767" y="0"/>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6" name="Footer Placeholder 5">
            <a:extLst>
              <a:ext uri="{FF2B5EF4-FFF2-40B4-BE49-F238E27FC236}">
                <a16:creationId xmlns:a16="http://schemas.microsoft.com/office/drawing/2014/main" id="{2749C1F4-B3F9-6A42-4863-4D48557F9C31}"/>
              </a:ext>
            </a:extLst>
          </p:cNvPr>
          <p:cNvSpPr>
            <a:spLocks noGrp="1"/>
          </p:cNvSpPr>
          <p:nvPr>
            <p:ph type="ftr" sz="quarter" idx="11"/>
          </p:nvPr>
        </p:nvSpPr>
        <p:spPr/>
        <p:txBody>
          <a:bodyPr/>
          <a:lstStyle/>
          <a:p>
            <a:r>
              <a:rPr lang="en-US" dirty="0"/>
              <a:t>Budget &amp; Fiscal Planning</a:t>
            </a:r>
          </a:p>
        </p:txBody>
      </p:sp>
      <p:sp>
        <p:nvSpPr>
          <p:cNvPr id="7" name="Slide Number Placeholder 6">
            <a:extLst>
              <a:ext uri="{FF2B5EF4-FFF2-40B4-BE49-F238E27FC236}">
                <a16:creationId xmlns:a16="http://schemas.microsoft.com/office/drawing/2014/main" id="{42C4FB0A-2BA1-C67D-F34B-224D6F9E822E}"/>
              </a:ext>
            </a:extLst>
          </p:cNvPr>
          <p:cNvSpPr>
            <a:spLocks noGrp="1"/>
          </p:cNvSpPr>
          <p:nvPr>
            <p:ph type="sldNum" sz="quarter" idx="12"/>
          </p:nvPr>
        </p:nvSpPr>
        <p:spPr/>
        <p:txBody>
          <a:bodyPr/>
          <a:lstStyle/>
          <a:p>
            <a:fld id="{2EF5B720-A4A1-FD49-AF98-E194DCD54D67}" type="slidenum">
              <a:rPr lang="en-US" smtClean="0"/>
              <a:t>‹#›</a:t>
            </a:fld>
            <a:endParaRPr lang="en-US"/>
          </a:p>
        </p:txBody>
      </p:sp>
      <p:sp>
        <p:nvSpPr>
          <p:cNvPr id="2" name="Title 1">
            <a:extLst>
              <a:ext uri="{FF2B5EF4-FFF2-40B4-BE49-F238E27FC236}">
                <a16:creationId xmlns:a16="http://schemas.microsoft.com/office/drawing/2014/main" id="{7F8DCACD-8019-5FE7-7B97-5FCF9FACD736}"/>
              </a:ext>
            </a:extLst>
          </p:cNvPr>
          <p:cNvSpPr>
            <a:spLocks noGrp="1"/>
          </p:cNvSpPr>
          <p:nvPr>
            <p:ph type="title" hasCustomPrompt="1"/>
          </p:nvPr>
        </p:nvSpPr>
        <p:spPr>
          <a:xfrm>
            <a:off x="838201" y="1431760"/>
            <a:ext cx="11358222" cy="4054640"/>
          </a:xfrm>
          <a:custGeom>
            <a:avLst/>
            <a:gdLst>
              <a:gd name="connsiteX0" fmla="*/ 0 w 9595105"/>
              <a:gd name="connsiteY0" fmla="*/ 3429000 h 3429000"/>
              <a:gd name="connsiteX1" fmla="*/ 857250 w 9595105"/>
              <a:gd name="connsiteY1" fmla="*/ 0 h 3429000"/>
              <a:gd name="connsiteX2" fmla="*/ 9595105 w 9595105"/>
              <a:gd name="connsiteY2" fmla="*/ 0 h 3429000"/>
              <a:gd name="connsiteX3" fmla="*/ 8737855 w 9595105"/>
              <a:gd name="connsiteY3" fmla="*/ 3429000 h 3429000"/>
              <a:gd name="connsiteX4" fmla="*/ 0 w 9595105"/>
              <a:gd name="connsiteY4" fmla="*/ 3429000 h 3429000"/>
              <a:gd name="connsiteX0" fmla="*/ 0 w 9601455"/>
              <a:gd name="connsiteY0" fmla="*/ 3429000 h 3429000"/>
              <a:gd name="connsiteX1" fmla="*/ 857250 w 9601455"/>
              <a:gd name="connsiteY1" fmla="*/ 0 h 3429000"/>
              <a:gd name="connsiteX2" fmla="*/ 9595105 w 9601455"/>
              <a:gd name="connsiteY2" fmla="*/ 0 h 3429000"/>
              <a:gd name="connsiteX3" fmla="*/ 9601455 w 9601455"/>
              <a:gd name="connsiteY3" fmla="*/ 3418840 h 3429000"/>
              <a:gd name="connsiteX4" fmla="*/ 0 w 9601455"/>
              <a:gd name="connsiteY4" fmla="*/ 3429000 h 3429000"/>
              <a:gd name="connsiteX0" fmla="*/ 0 w 9605623"/>
              <a:gd name="connsiteY0" fmla="*/ 3429000 h 3429000"/>
              <a:gd name="connsiteX1" fmla="*/ 857250 w 9605623"/>
              <a:gd name="connsiteY1" fmla="*/ 0 h 3429000"/>
              <a:gd name="connsiteX2" fmla="*/ 9605265 w 9605623"/>
              <a:gd name="connsiteY2" fmla="*/ 10160 h 3429000"/>
              <a:gd name="connsiteX3" fmla="*/ 9601455 w 9605623"/>
              <a:gd name="connsiteY3" fmla="*/ 3418840 h 3429000"/>
              <a:gd name="connsiteX4" fmla="*/ 0 w 9605623"/>
              <a:gd name="connsiteY4" fmla="*/ 3429000 h 34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5623" h="3429000">
                <a:moveTo>
                  <a:pt x="0" y="3429000"/>
                </a:moveTo>
                <a:lnTo>
                  <a:pt x="857250" y="0"/>
                </a:lnTo>
                <a:lnTo>
                  <a:pt x="9605265" y="10160"/>
                </a:lnTo>
                <a:cubicBezTo>
                  <a:pt x="9607382" y="1149773"/>
                  <a:pt x="9599338" y="2279227"/>
                  <a:pt x="9601455" y="3418840"/>
                </a:cubicBezTo>
                <a:lnTo>
                  <a:pt x="0" y="3429000"/>
                </a:lnTo>
                <a:close/>
              </a:path>
            </a:pathLst>
          </a:custGeom>
          <a:solidFill>
            <a:schemeClr val="bg2"/>
          </a:solidFill>
        </p:spPr>
        <p:txBody>
          <a:bodyPr lIns="1371600" tIns="457200" rIns="6400800" bIns="457200" anchor="t" anchorCtr="0"/>
          <a:lstStyle>
            <a:lvl1pPr>
              <a:defRPr sz="3200"/>
            </a:lvl1pPr>
          </a:lstStyle>
          <a:p>
            <a:r>
              <a:rPr lang="en-US" dirty="0"/>
              <a:t>32 PT HELVETICA NEUE BOLD CONDENSED ITALIC </a:t>
            </a:r>
            <a:br>
              <a:rPr lang="en-US" dirty="0"/>
            </a:br>
            <a:r>
              <a:rPr lang="en-US" dirty="0"/>
              <a:t>IN ALL-CAPS</a:t>
            </a:r>
          </a:p>
        </p:txBody>
      </p:sp>
      <p:pic>
        <p:nvPicPr>
          <p:cNvPr id="3" name="Picture 2" descr="A white text on a black background&#10;&#10;Description automatically generated">
            <a:extLst>
              <a:ext uri="{FF2B5EF4-FFF2-40B4-BE49-F238E27FC236}">
                <a16:creationId xmlns:a16="http://schemas.microsoft.com/office/drawing/2014/main" id="{B0232F57-2B5D-A9FF-4B87-CF03DAD7C87B}"/>
              </a:ext>
            </a:extLst>
          </p:cNvPr>
          <p:cNvPicPr>
            <a:picLocks noChangeAspect="1"/>
          </p:cNvPicPr>
          <p:nvPr userDrawn="1"/>
        </p:nvPicPr>
        <p:blipFill>
          <a:blip r:embed="rId3"/>
          <a:stretch>
            <a:fillRect/>
          </a:stretch>
        </p:blipFill>
        <p:spPr>
          <a:xfrm>
            <a:off x="381001" y="6090376"/>
            <a:ext cx="1490597" cy="457200"/>
          </a:xfrm>
          <a:prstGeom prst="rect">
            <a:avLst/>
          </a:prstGeom>
        </p:spPr>
      </p:pic>
      <p:sp>
        <p:nvSpPr>
          <p:cNvPr id="10" name="Content Placeholder 2">
            <a:extLst>
              <a:ext uri="{FF2B5EF4-FFF2-40B4-BE49-F238E27FC236}">
                <a16:creationId xmlns:a16="http://schemas.microsoft.com/office/drawing/2014/main" id="{926E072F-CC82-FC4B-293B-5372791CA938}"/>
              </a:ext>
            </a:extLst>
          </p:cNvPr>
          <p:cNvSpPr>
            <a:spLocks noGrp="1"/>
          </p:cNvSpPr>
          <p:nvPr>
            <p:ph idx="1"/>
          </p:nvPr>
        </p:nvSpPr>
        <p:spPr>
          <a:xfrm>
            <a:off x="6096000" y="1981200"/>
            <a:ext cx="5259388" cy="3048000"/>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94512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2 - Mid Gray_Custom Photo">
    <p:spTree>
      <p:nvGrpSpPr>
        <p:cNvPr id="1" name=""/>
        <p:cNvGrpSpPr/>
        <p:nvPr/>
      </p:nvGrpSpPr>
      <p:grpSpPr>
        <a:xfrm>
          <a:off x="0" y="0"/>
          <a:ext cx="0" cy="0"/>
          <a:chOff x="0" y="0"/>
          <a:chExt cx="0" cy="0"/>
        </a:xfrm>
      </p:grpSpPr>
      <p:sp>
        <p:nvSpPr>
          <p:cNvPr id="5" name="Rectangle 22">
            <a:extLst>
              <a:ext uri="{FF2B5EF4-FFF2-40B4-BE49-F238E27FC236}">
                <a16:creationId xmlns:a16="http://schemas.microsoft.com/office/drawing/2014/main" id="{811F89D0-A05E-224B-12B4-A592BDB1C3D8}"/>
              </a:ext>
            </a:extLst>
          </p:cNvPr>
          <p:cNvSpPr>
            <a:spLocks/>
          </p:cNvSpPr>
          <p:nvPr userDrawn="1"/>
        </p:nvSpPr>
        <p:spPr>
          <a:xfrm rot="10800000">
            <a:off x="5105400" y="4717517"/>
            <a:ext cx="2276856" cy="2161205"/>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163" h="6858000">
                <a:moveTo>
                  <a:pt x="0" y="23028"/>
                </a:moveTo>
                <a:lnTo>
                  <a:pt x="2278163" y="0"/>
                </a:lnTo>
                <a:lnTo>
                  <a:pt x="2278163" y="6858000"/>
                </a:lnTo>
                <a:lnTo>
                  <a:pt x="1710832" y="6824649"/>
                </a:lnTo>
                <a:lnTo>
                  <a:pt x="0" y="23028"/>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Picture Placeholder 10">
            <a:extLst>
              <a:ext uri="{FF2B5EF4-FFF2-40B4-BE49-F238E27FC236}">
                <a16:creationId xmlns:a16="http://schemas.microsoft.com/office/drawing/2014/main" id="{29CFCEFA-9620-CB4B-1BEB-E87790E2423B}"/>
              </a:ext>
            </a:extLst>
          </p:cNvPr>
          <p:cNvSpPr>
            <a:spLocks noGrp="1"/>
          </p:cNvSpPr>
          <p:nvPr>
            <p:ph type="pic" sz="quarter" idx="16"/>
          </p:nvPr>
        </p:nvSpPr>
        <p:spPr>
          <a:xfrm>
            <a:off x="0" y="-10274"/>
            <a:ext cx="6882720" cy="6878548"/>
          </a:xfrm>
          <a:custGeom>
            <a:avLst/>
            <a:gdLst>
              <a:gd name="connsiteX0" fmla="*/ 0 w 9233480"/>
              <a:gd name="connsiteY0" fmla="*/ 6858000 h 6858000"/>
              <a:gd name="connsiteX1" fmla="*/ 1714500 w 9233480"/>
              <a:gd name="connsiteY1" fmla="*/ 0 h 6858000"/>
              <a:gd name="connsiteX2" fmla="*/ 9233480 w 9233480"/>
              <a:gd name="connsiteY2" fmla="*/ 0 h 6858000"/>
              <a:gd name="connsiteX3" fmla="*/ 7518980 w 9233480"/>
              <a:gd name="connsiteY3" fmla="*/ 6858000 h 6858000"/>
              <a:gd name="connsiteX4" fmla="*/ 0 w 9233480"/>
              <a:gd name="connsiteY4" fmla="*/ 6858000 h 6858000"/>
              <a:gd name="connsiteX0" fmla="*/ 1284 w 9234764"/>
              <a:gd name="connsiteY0" fmla="*/ 6868274 h 6868274"/>
              <a:gd name="connsiteX1" fmla="*/ 0 w 9234764"/>
              <a:gd name="connsiteY1" fmla="*/ 0 h 6868274"/>
              <a:gd name="connsiteX2" fmla="*/ 9234764 w 9234764"/>
              <a:gd name="connsiteY2" fmla="*/ 10274 h 6868274"/>
              <a:gd name="connsiteX3" fmla="*/ 7520264 w 9234764"/>
              <a:gd name="connsiteY3" fmla="*/ 6868274 h 6868274"/>
              <a:gd name="connsiteX4" fmla="*/ 1284 w 9234764"/>
              <a:gd name="connsiteY4" fmla="*/ 6868274 h 6868274"/>
              <a:gd name="connsiteX0" fmla="*/ 1284 w 9245038"/>
              <a:gd name="connsiteY0" fmla="*/ 6868274 h 6868274"/>
              <a:gd name="connsiteX1" fmla="*/ 0 w 9245038"/>
              <a:gd name="connsiteY1" fmla="*/ 0 h 6868274"/>
              <a:gd name="connsiteX2" fmla="*/ 9245038 w 9245038"/>
              <a:gd name="connsiteY2" fmla="*/ 0 h 6868274"/>
              <a:gd name="connsiteX3" fmla="*/ 7520264 w 9245038"/>
              <a:gd name="connsiteY3" fmla="*/ 6868274 h 6868274"/>
              <a:gd name="connsiteX4" fmla="*/ 1284 w 9245038"/>
              <a:gd name="connsiteY4" fmla="*/ 6868274 h 6868274"/>
              <a:gd name="connsiteX0" fmla="*/ 0 w 9243754"/>
              <a:gd name="connsiteY0" fmla="*/ 6868274 h 6868274"/>
              <a:gd name="connsiteX1" fmla="*/ 2392595 w 9243754"/>
              <a:gd name="connsiteY1" fmla="*/ 10274 h 6868274"/>
              <a:gd name="connsiteX2" fmla="*/ 9243754 w 9243754"/>
              <a:gd name="connsiteY2" fmla="*/ 0 h 6868274"/>
              <a:gd name="connsiteX3" fmla="*/ 7518980 w 9243754"/>
              <a:gd name="connsiteY3" fmla="*/ 6868274 h 6868274"/>
              <a:gd name="connsiteX4" fmla="*/ 0 w 9243754"/>
              <a:gd name="connsiteY4" fmla="*/ 6868274 h 6868274"/>
              <a:gd name="connsiteX0" fmla="*/ 823217 w 6851159"/>
              <a:gd name="connsiteY0" fmla="*/ 6313469 h 6868274"/>
              <a:gd name="connsiteX1" fmla="*/ 0 w 6851159"/>
              <a:gd name="connsiteY1" fmla="*/ 10274 h 6868274"/>
              <a:gd name="connsiteX2" fmla="*/ 6851159 w 6851159"/>
              <a:gd name="connsiteY2" fmla="*/ 0 h 6868274"/>
              <a:gd name="connsiteX3" fmla="*/ 5126385 w 6851159"/>
              <a:gd name="connsiteY3" fmla="*/ 6868274 h 6868274"/>
              <a:gd name="connsiteX4" fmla="*/ 823217 w 6851159"/>
              <a:gd name="connsiteY4" fmla="*/ 6313469 h 6868274"/>
              <a:gd name="connsiteX0" fmla="*/ 0 w 6880697"/>
              <a:gd name="connsiteY0" fmla="*/ 6868274 h 6868274"/>
              <a:gd name="connsiteX1" fmla="*/ 29538 w 6880697"/>
              <a:gd name="connsiteY1" fmla="*/ 10274 h 6868274"/>
              <a:gd name="connsiteX2" fmla="*/ 6880697 w 6880697"/>
              <a:gd name="connsiteY2" fmla="*/ 0 h 6868274"/>
              <a:gd name="connsiteX3" fmla="*/ 5155923 w 6880697"/>
              <a:gd name="connsiteY3" fmla="*/ 6868274 h 6868274"/>
              <a:gd name="connsiteX4" fmla="*/ 0 w 6880697"/>
              <a:gd name="connsiteY4" fmla="*/ 6868274 h 6868274"/>
              <a:gd name="connsiteX0" fmla="*/ 0 w 6880697"/>
              <a:gd name="connsiteY0" fmla="*/ 6868274 h 6868274"/>
              <a:gd name="connsiteX1" fmla="*/ 8990 w 6880697"/>
              <a:gd name="connsiteY1" fmla="*/ 10274 h 6868274"/>
              <a:gd name="connsiteX2" fmla="*/ 6880697 w 6880697"/>
              <a:gd name="connsiteY2" fmla="*/ 0 h 6868274"/>
              <a:gd name="connsiteX3" fmla="*/ 5155923 w 6880697"/>
              <a:gd name="connsiteY3" fmla="*/ 6868274 h 6868274"/>
              <a:gd name="connsiteX4" fmla="*/ 0 w 6880697"/>
              <a:gd name="connsiteY4" fmla="*/ 6868274 h 6868274"/>
              <a:gd name="connsiteX0" fmla="*/ 2023 w 6882720"/>
              <a:gd name="connsiteY0" fmla="*/ 6878548 h 6878548"/>
              <a:gd name="connsiteX1" fmla="*/ 739 w 6882720"/>
              <a:gd name="connsiteY1" fmla="*/ 0 h 6878548"/>
              <a:gd name="connsiteX2" fmla="*/ 6882720 w 6882720"/>
              <a:gd name="connsiteY2" fmla="*/ 10274 h 6878548"/>
              <a:gd name="connsiteX3" fmla="*/ 5157946 w 6882720"/>
              <a:gd name="connsiteY3" fmla="*/ 6878548 h 6878548"/>
              <a:gd name="connsiteX4" fmla="*/ 2023 w 6882720"/>
              <a:gd name="connsiteY4" fmla="*/ 6878548 h 6878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2720" h="6878548">
                <a:moveTo>
                  <a:pt x="2023" y="6878548"/>
                </a:moveTo>
                <a:cubicBezTo>
                  <a:pt x="5020" y="4592548"/>
                  <a:pt x="-2258" y="2286000"/>
                  <a:pt x="739" y="0"/>
                </a:cubicBezTo>
                <a:lnTo>
                  <a:pt x="6882720" y="10274"/>
                </a:lnTo>
                <a:lnTo>
                  <a:pt x="5157946" y="6878548"/>
                </a:lnTo>
                <a:lnTo>
                  <a:pt x="2023" y="6878548"/>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a:t>Click icon to add picture</a:t>
            </a: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6019800" y="3429000"/>
            <a:ext cx="5333999" cy="1884362"/>
          </a:xfrm>
        </p:spPr>
        <p:txBody>
          <a:bodyPr lIns="45720" rIns="45720"/>
          <a:lstStyle>
            <a:lvl1pPr marL="0" indent="0" algn="r">
              <a:buNone/>
              <a:defRPr sz="2400" b="1" i="0" spc="3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24 PT HELVETICA NEUE BOLD IN ALL-CAPS AND LOOSE SPACING</a:t>
            </a:r>
          </a:p>
        </p:txBody>
      </p:sp>
      <p:sp>
        <p:nvSpPr>
          <p:cNvPr id="18" name="Text Placeholder 13">
            <a:extLst>
              <a:ext uri="{FF2B5EF4-FFF2-40B4-BE49-F238E27FC236}">
                <a16:creationId xmlns:a16="http://schemas.microsoft.com/office/drawing/2014/main" id="{29052DDF-7D31-4F2B-81F5-561CBF5EF4B2}"/>
              </a:ext>
            </a:extLst>
          </p:cNvPr>
          <p:cNvSpPr>
            <a:spLocks noGrp="1"/>
          </p:cNvSpPr>
          <p:nvPr>
            <p:ph type="body" sz="quarter" idx="17" hasCustomPrompt="1"/>
          </p:nvPr>
        </p:nvSpPr>
        <p:spPr>
          <a:xfrm>
            <a:off x="3124199" y="1638301"/>
            <a:ext cx="9067573" cy="1617662"/>
          </a:xfrm>
          <a:custGeom>
            <a:avLst/>
            <a:gdLst>
              <a:gd name="connsiteX0" fmla="*/ 0 w 9590088"/>
              <a:gd name="connsiteY0" fmla="*/ 1851025 h 1851025"/>
              <a:gd name="connsiteX1" fmla="*/ 462756 w 9590088"/>
              <a:gd name="connsiteY1" fmla="*/ 0 h 1851025"/>
              <a:gd name="connsiteX2" fmla="*/ 9590088 w 9590088"/>
              <a:gd name="connsiteY2" fmla="*/ 0 h 1851025"/>
              <a:gd name="connsiteX3" fmla="*/ 9127332 w 9590088"/>
              <a:gd name="connsiteY3" fmla="*/ 1851025 h 1851025"/>
              <a:gd name="connsiteX4" fmla="*/ 0 w 9590088"/>
              <a:gd name="connsiteY4" fmla="*/ 1851025 h 1851025"/>
              <a:gd name="connsiteX0" fmla="*/ 0 w 9127332"/>
              <a:gd name="connsiteY0" fmla="*/ 1851025 h 1851025"/>
              <a:gd name="connsiteX1" fmla="*/ 462756 w 9127332"/>
              <a:gd name="connsiteY1" fmla="*/ 0 h 1851025"/>
              <a:gd name="connsiteX2" fmla="*/ 9067573 w 9127332"/>
              <a:gd name="connsiteY2" fmla="*/ 10886 h 1851025"/>
              <a:gd name="connsiteX3" fmla="*/ 9127332 w 9127332"/>
              <a:gd name="connsiteY3" fmla="*/ 1851025 h 1851025"/>
              <a:gd name="connsiteX4" fmla="*/ 0 w 9127332"/>
              <a:gd name="connsiteY4" fmla="*/ 1851025 h 1851025"/>
              <a:gd name="connsiteX0" fmla="*/ 0 w 9067573"/>
              <a:gd name="connsiteY0" fmla="*/ 1851025 h 1851025"/>
              <a:gd name="connsiteX1" fmla="*/ 462756 w 9067573"/>
              <a:gd name="connsiteY1" fmla="*/ 0 h 1851025"/>
              <a:gd name="connsiteX2" fmla="*/ 9067573 w 9067573"/>
              <a:gd name="connsiteY2" fmla="*/ 10886 h 1851025"/>
              <a:gd name="connsiteX3" fmla="*/ 9062017 w 9067573"/>
              <a:gd name="connsiteY3" fmla="*/ 1851025 h 1851025"/>
              <a:gd name="connsiteX4" fmla="*/ 0 w 9067573"/>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7573" h="1851025">
                <a:moveTo>
                  <a:pt x="0" y="1851025"/>
                </a:moveTo>
                <a:lnTo>
                  <a:pt x="462756" y="0"/>
                </a:lnTo>
                <a:lnTo>
                  <a:pt x="9067573" y="10886"/>
                </a:lnTo>
                <a:lnTo>
                  <a:pt x="9062017" y="1851025"/>
                </a:lnTo>
                <a:lnTo>
                  <a:pt x="0" y="1851025"/>
                </a:lnTo>
                <a:close/>
              </a:path>
            </a:pathLst>
          </a:custGeom>
          <a:solidFill>
            <a:schemeClr val="tx2"/>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sp>
        <p:nvSpPr>
          <p:cNvPr id="4" name="Footer Placeholder 3">
            <a:extLst>
              <a:ext uri="{FF2B5EF4-FFF2-40B4-BE49-F238E27FC236}">
                <a16:creationId xmlns:a16="http://schemas.microsoft.com/office/drawing/2014/main" id="{D7CC2856-097F-D113-A4AA-9EA672EFAA9A}"/>
              </a:ext>
            </a:extLst>
          </p:cNvPr>
          <p:cNvSpPr>
            <a:spLocks noGrp="1"/>
          </p:cNvSpPr>
          <p:nvPr>
            <p:ph type="ftr" sz="quarter" idx="18"/>
          </p:nvPr>
        </p:nvSpPr>
        <p:spPr/>
        <p:txBody>
          <a:bodyPr/>
          <a:lstStyle/>
          <a:p>
            <a:r>
              <a:rPr lang="en-US" dirty="0"/>
              <a:t>Budget &amp; Fiscal Planning</a:t>
            </a:r>
          </a:p>
        </p:txBody>
      </p:sp>
      <p:sp>
        <p:nvSpPr>
          <p:cNvPr id="6" name="Slide Number Placeholder 5">
            <a:extLst>
              <a:ext uri="{FF2B5EF4-FFF2-40B4-BE49-F238E27FC236}">
                <a16:creationId xmlns:a16="http://schemas.microsoft.com/office/drawing/2014/main" id="{3414CF81-7CF0-AB2E-A1EF-E1AA2411CD64}"/>
              </a:ext>
            </a:extLst>
          </p:cNvPr>
          <p:cNvSpPr>
            <a:spLocks noGrp="1"/>
          </p:cNvSpPr>
          <p:nvPr>
            <p:ph type="sldNum" sz="quarter" idx="19"/>
          </p:nvPr>
        </p:nvSpPr>
        <p:spPr/>
        <p:txBody>
          <a:bodyPr/>
          <a:lstStyle/>
          <a:p>
            <a:fld id="{2EF5B720-A4A1-FD49-AF98-E194DCD54D67}" type="slidenum">
              <a:rPr lang="en-US" smtClean="0"/>
              <a:pPr/>
              <a:t>‹#›</a:t>
            </a:fld>
            <a:endParaRPr lang="en-US" dirty="0"/>
          </a:p>
        </p:txBody>
      </p:sp>
      <p:pic>
        <p:nvPicPr>
          <p:cNvPr id="8" name="Picture 7" descr="A picture containing icon&#10;&#10;Description automatically generated">
            <a:extLst>
              <a:ext uri="{FF2B5EF4-FFF2-40B4-BE49-F238E27FC236}">
                <a16:creationId xmlns:a16="http://schemas.microsoft.com/office/drawing/2014/main" id="{6699F172-AF85-5ED0-794D-FF9E1FF1E09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4412" y="5037958"/>
            <a:ext cx="1496291" cy="457200"/>
          </a:xfrm>
          <a:prstGeom prst="rect">
            <a:avLst/>
          </a:prstGeom>
        </p:spPr>
      </p:pic>
    </p:spTree>
    <p:extLst>
      <p:ext uri="{BB962C8B-B14F-4D97-AF65-F5344CB8AC3E}">
        <p14:creationId xmlns:p14="http://schemas.microsoft.com/office/powerpoint/2010/main" val="9190742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all Out Box 2 - Teal and Light Gray">
    <p:spTree>
      <p:nvGrpSpPr>
        <p:cNvPr id="1" name=""/>
        <p:cNvGrpSpPr/>
        <p:nvPr/>
      </p:nvGrpSpPr>
      <p:grpSpPr>
        <a:xfrm>
          <a:off x="0" y="0"/>
          <a:ext cx="0" cy="0"/>
          <a:chOff x="0" y="0"/>
          <a:chExt cx="0" cy="0"/>
        </a:xfrm>
      </p:grpSpPr>
      <p:sp>
        <p:nvSpPr>
          <p:cNvPr id="3" name="Picture Placeholder 10">
            <a:extLst>
              <a:ext uri="{FF2B5EF4-FFF2-40B4-BE49-F238E27FC236}">
                <a16:creationId xmlns:a16="http://schemas.microsoft.com/office/drawing/2014/main" id="{98902E2E-92DA-B47B-658F-130B90F4606F}"/>
              </a:ext>
            </a:extLst>
          </p:cNvPr>
          <p:cNvSpPr>
            <a:spLocks noGrp="1"/>
          </p:cNvSpPr>
          <p:nvPr>
            <p:ph type="pic" sz="quarter" idx="16"/>
          </p:nvPr>
        </p:nvSpPr>
        <p:spPr>
          <a:xfrm>
            <a:off x="2971800" y="0"/>
            <a:ext cx="9233480" cy="6858000"/>
          </a:xfrm>
          <a:custGeom>
            <a:avLst/>
            <a:gdLst>
              <a:gd name="connsiteX0" fmla="*/ 0 w 12188952"/>
              <a:gd name="connsiteY0" fmla="*/ 6858000 h 6858000"/>
              <a:gd name="connsiteX1" fmla="*/ 1714500 w 12188952"/>
              <a:gd name="connsiteY1" fmla="*/ 0 h 6858000"/>
              <a:gd name="connsiteX2" fmla="*/ 12188952 w 12188952"/>
              <a:gd name="connsiteY2" fmla="*/ 0 h 6858000"/>
              <a:gd name="connsiteX3" fmla="*/ 10474452 w 12188952"/>
              <a:gd name="connsiteY3" fmla="*/ 6858000 h 6858000"/>
              <a:gd name="connsiteX4" fmla="*/ 0 w 12188952"/>
              <a:gd name="connsiteY4" fmla="*/ 6858000 h 6858000"/>
              <a:gd name="connsiteX0" fmla="*/ 0 w 10474452"/>
              <a:gd name="connsiteY0" fmla="*/ 6858000 h 6858000"/>
              <a:gd name="connsiteX1" fmla="*/ 1714500 w 10474452"/>
              <a:gd name="connsiteY1" fmla="*/ 0 h 6858000"/>
              <a:gd name="connsiteX2" fmla="*/ 9228037 w 10474452"/>
              <a:gd name="connsiteY2" fmla="*/ 0 h 6858000"/>
              <a:gd name="connsiteX3" fmla="*/ 10474452 w 10474452"/>
              <a:gd name="connsiteY3" fmla="*/ 6858000 h 6858000"/>
              <a:gd name="connsiteX4" fmla="*/ 0 w 10474452"/>
              <a:gd name="connsiteY4" fmla="*/ 6858000 h 6858000"/>
              <a:gd name="connsiteX0" fmla="*/ 0 w 9228037"/>
              <a:gd name="connsiteY0" fmla="*/ 6858000 h 6858000"/>
              <a:gd name="connsiteX1" fmla="*/ 1714500 w 9228037"/>
              <a:gd name="connsiteY1" fmla="*/ 0 h 6858000"/>
              <a:gd name="connsiteX2" fmla="*/ 9228037 w 9228037"/>
              <a:gd name="connsiteY2" fmla="*/ 0 h 6858000"/>
              <a:gd name="connsiteX3" fmla="*/ 8602109 w 9228037"/>
              <a:gd name="connsiteY3" fmla="*/ 6847114 h 6858000"/>
              <a:gd name="connsiteX4" fmla="*/ 0 w 9228037"/>
              <a:gd name="connsiteY4" fmla="*/ 6858000 h 6858000"/>
              <a:gd name="connsiteX0" fmla="*/ 0 w 9233480"/>
              <a:gd name="connsiteY0" fmla="*/ 6858000 h 6858000"/>
              <a:gd name="connsiteX1" fmla="*/ 1714500 w 9233480"/>
              <a:gd name="connsiteY1" fmla="*/ 0 h 6858000"/>
              <a:gd name="connsiteX2" fmla="*/ 9228037 w 9233480"/>
              <a:gd name="connsiteY2" fmla="*/ 0 h 6858000"/>
              <a:gd name="connsiteX3" fmla="*/ 9233480 w 9233480"/>
              <a:gd name="connsiteY3" fmla="*/ 6847114 h 6858000"/>
              <a:gd name="connsiteX4" fmla="*/ 0 w 923348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3480" h="6858000">
                <a:moveTo>
                  <a:pt x="0" y="6858000"/>
                </a:moveTo>
                <a:lnTo>
                  <a:pt x="1714500" y="0"/>
                </a:lnTo>
                <a:lnTo>
                  <a:pt x="9228037" y="0"/>
                </a:lnTo>
                <a:cubicBezTo>
                  <a:pt x="9229851" y="2282371"/>
                  <a:pt x="9231666" y="4564743"/>
                  <a:pt x="9233480" y="6847114"/>
                </a:cubicBezTo>
                <a:lnTo>
                  <a:pt x="0" y="685800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lvl1pPr marL="130175" indent="0">
              <a:buNone/>
              <a:defRPr/>
            </a:lvl1pPr>
          </a:lstStyle>
          <a:p>
            <a:r>
              <a:rPr lang="en-US"/>
              <a:t>Click icon to add picture</a:t>
            </a:r>
            <a:endParaRPr lang="en-US" dirty="0"/>
          </a:p>
        </p:txBody>
      </p:sp>
      <p:sp>
        <p:nvSpPr>
          <p:cNvPr id="8" name="Rectangle 22">
            <a:extLst>
              <a:ext uri="{FF2B5EF4-FFF2-40B4-BE49-F238E27FC236}">
                <a16:creationId xmlns:a16="http://schemas.microsoft.com/office/drawing/2014/main" id="{154C1283-1917-3CAF-4615-2D94045114A7}"/>
              </a:ext>
            </a:extLst>
          </p:cNvPr>
          <p:cNvSpPr>
            <a:spLocks/>
          </p:cNvSpPr>
          <p:nvPr userDrawn="1"/>
        </p:nvSpPr>
        <p:spPr>
          <a:xfrm rot="10800000">
            <a:off x="6096" y="0"/>
            <a:ext cx="4718304" cy="685800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1508810 w 4723407"/>
              <a:gd name="connsiteY0" fmla="*/ 188 h 6858000"/>
              <a:gd name="connsiteX1" fmla="*/ 4723407 w 4723407"/>
              <a:gd name="connsiteY1" fmla="*/ 0 h 6858000"/>
              <a:gd name="connsiteX2" fmla="*/ 4723407 w 4723407"/>
              <a:gd name="connsiteY2" fmla="*/ 6858000 h 6858000"/>
              <a:gd name="connsiteX3" fmla="*/ 0 w 4723407"/>
              <a:gd name="connsiteY3" fmla="*/ 6858000 h 6858000"/>
              <a:gd name="connsiteX4" fmla="*/ 1508810 w 4723407"/>
              <a:gd name="connsiteY4" fmla="*/ 18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3407" h="6858000">
                <a:moveTo>
                  <a:pt x="1508810" y="188"/>
                </a:moveTo>
                <a:lnTo>
                  <a:pt x="4723407" y="0"/>
                </a:lnTo>
                <a:lnTo>
                  <a:pt x="4723407" y="6858000"/>
                </a:lnTo>
                <a:lnTo>
                  <a:pt x="0" y="6858000"/>
                </a:lnTo>
                <a:lnTo>
                  <a:pt x="1508810" y="188"/>
                </a:lnTo>
                <a:close/>
              </a:path>
            </a:pathLst>
          </a:cu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6" name="Footer Placeholder 5">
            <a:extLst>
              <a:ext uri="{FF2B5EF4-FFF2-40B4-BE49-F238E27FC236}">
                <a16:creationId xmlns:a16="http://schemas.microsoft.com/office/drawing/2014/main" id="{2749C1F4-B3F9-6A42-4863-4D48557F9C31}"/>
              </a:ext>
            </a:extLst>
          </p:cNvPr>
          <p:cNvSpPr>
            <a:spLocks noGrp="1"/>
          </p:cNvSpPr>
          <p:nvPr>
            <p:ph type="ftr" sz="quarter" idx="11"/>
          </p:nvPr>
        </p:nvSpPr>
        <p:spPr/>
        <p:txBody>
          <a:bodyPr/>
          <a:lstStyle/>
          <a:p>
            <a:r>
              <a:rPr lang="en-US" dirty="0"/>
              <a:t>Budget &amp; Fiscal Planning</a:t>
            </a:r>
          </a:p>
        </p:txBody>
      </p:sp>
      <p:sp>
        <p:nvSpPr>
          <p:cNvPr id="7" name="Slide Number Placeholder 6">
            <a:extLst>
              <a:ext uri="{FF2B5EF4-FFF2-40B4-BE49-F238E27FC236}">
                <a16:creationId xmlns:a16="http://schemas.microsoft.com/office/drawing/2014/main" id="{42C4FB0A-2BA1-C67D-F34B-224D6F9E822E}"/>
              </a:ext>
            </a:extLst>
          </p:cNvPr>
          <p:cNvSpPr>
            <a:spLocks noGrp="1"/>
          </p:cNvSpPr>
          <p:nvPr>
            <p:ph type="sldNum" sz="quarter" idx="12"/>
          </p:nvPr>
        </p:nvSpPr>
        <p:spPr/>
        <p:txBody>
          <a:bodyPr/>
          <a:lstStyle/>
          <a:p>
            <a:fld id="{2EF5B720-A4A1-FD49-AF98-E194DCD54D67}" type="slidenum">
              <a:rPr lang="en-US" smtClean="0"/>
              <a:t>‹#›</a:t>
            </a:fld>
            <a:endParaRPr lang="en-US"/>
          </a:p>
        </p:txBody>
      </p:sp>
      <p:sp>
        <p:nvSpPr>
          <p:cNvPr id="2" name="Title 1">
            <a:extLst>
              <a:ext uri="{FF2B5EF4-FFF2-40B4-BE49-F238E27FC236}">
                <a16:creationId xmlns:a16="http://schemas.microsoft.com/office/drawing/2014/main" id="{7F8DCACD-8019-5FE7-7B97-5FCF9FACD736}"/>
              </a:ext>
            </a:extLst>
          </p:cNvPr>
          <p:cNvSpPr>
            <a:spLocks noGrp="1" noChangeAspect="1"/>
          </p:cNvSpPr>
          <p:nvPr>
            <p:ph type="title" hasCustomPrompt="1"/>
          </p:nvPr>
        </p:nvSpPr>
        <p:spPr>
          <a:xfrm>
            <a:off x="857837" y="1445026"/>
            <a:ext cx="11347443" cy="4050792"/>
          </a:xfrm>
          <a:custGeom>
            <a:avLst/>
            <a:gdLst>
              <a:gd name="connsiteX0" fmla="*/ 0 w 9595105"/>
              <a:gd name="connsiteY0" fmla="*/ 3429000 h 3429000"/>
              <a:gd name="connsiteX1" fmla="*/ 857250 w 9595105"/>
              <a:gd name="connsiteY1" fmla="*/ 0 h 3429000"/>
              <a:gd name="connsiteX2" fmla="*/ 9595105 w 9595105"/>
              <a:gd name="connsiteY2" fmla="*/ 0 h 3429000"/>
              <a:gd name="connsiteX3" fmla="*/ 8737855 w 9595105"/>
              <a:gd name="connsiteY3" fmla="*/ 3429000 h 3429000"/>
              <a:gd name="connsiteX4" fmla="*/ 0 w 9595105"/>
              <a:gd name="connsiteY4" fmla="*/ 3429000 h 3429000"/>
              <a:gd name="connsiteX0" fmla="*/ 0 w 9601455"/>
              <a:gd name="connsiteY0" fmla="*/ 3429000 h 3429000"/>
              <a:gd name="connsiteX1" fmla="*/ 857250 w 9601455"/>
              <a:gd name="connsiteY1" fmla="*/ 0 h 3429000"/>
              <a:gd name="connsiteX2" fmla="*/ 9595105 w 9601455"/>
              <a:gd name="connsiteY2" fmla="*/ 0 h 3429000"/>
              <a:gd name="connsiteX3" fmla="*/ 9601455 w 9601455"/>
              <a:gd name="connsiteY3" fmla="*/ 3418840 h 3429000"/>
              <a:gd name="connsiteX4" fmla="*/ 0 w 9601455"/>
              <a:gd name="connsiteY4" fmla="*/ 3429000 h 3429000"/>
              <a:gd name="connsiteX0" fmla="*/ 0 w 9605623"/>
              <a:gd name="connsiteY0" fmla="*/ 3429000 h 3429000"/>
              <a:gd name="connsiteX1" fmla="*/ 857250 w 9605623"/>
              <a:gd name="connsiteY1" fmla="*/ 0 h 3429000"/>
              <a:gd name="connsiteX2" fmla="*/ 9605265 w 9605623"/>
              <a:gd name="connsiteY2" fmla="*/ 10160 h 3429000"/>
              <a:gd name="connsiteX3" fmla="*/ 9601455 w 9605623"/>
              <a:gd name="connsiteY3" fmla="*/ 3418840 h 3429000"/>
              <a:gd name="connsiteX4" fmla="*/ 0 w 9605623"/>
              <a:gd name="connsiteY4" fmla="*/ 3429000 h 34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5623" h="3429000">
                <a:moveTo>
                  <a:pt x="0" y="3429000"/>
                </a:moveTo>
                <a:lnTo>
                  <a:pt x="857250" y="0"/>
                </a:lnTo>
                <a:lnTo>
                  <a:pt x="9605265" y="10160"/>
                </a:lnTo>
                <a:cubicBezTo>
                  <a:pt x="9607382" y="1149773"/>
                  <a:pt x="9599338" y="2279227"/>
                  <a:pt x="9601455" y="3418840"/>
                </a:cubicBezTo>
                <a:lnTo>
                  <a:pt x="0" y="3429000"/>
                </a:lnTo>
                <a:close/>
              </a:path>
            </a:pathLst>
          </a:custGeom>
          <a:solidFill>
            <a:schemeClr val="bg1"/>
          </a:solidFill>
        </p:spPr>
        <p:txBody>
          <a:bodyPr lIns="1371600" tIns="457200" rIns="6400800" bIns="457200" anchor="t" anchorCtr="0"/>
          <a:lstStyle>
            <a:lvl1pPr>
              <a:defRPr sz="3200"/>
            </a:lvl1pPr>
          </a:lstStyle>
          <a:p>
            <a:r>
              <a:rPr lang="en-US" dirty="0"/>
              <a:t>32 PT HELVETICA NEUE BOLD CONDENSED ITALIC </a:t>
            </a:r>
            <a:br>
              <a:rPr lang="en-US" dirty="0"/>
            </a:br>
            <a:r>
              <a:rPr lang="en-US" dirty="0"/>
              <a:t>IN ALL-CAPS</a:t>
            </a:r>
          </a:p>
        </p:txBody>
      </p:sp>
      <p:pic>
        <p:nvPicPr>
          <p:cNvPr id="9" name="Picture 8" descr="A white text on a black background&#10;&#10;Description automatically generated">
            <a:extLst>
              <a:ext uri="{FF2B5EF4-FFF2-40B4-BE49-F238E27FC236}">
                <a16:creationId xmlns:a16="http://schemas.microsoft.com/office/drawing/2014/main" id="{71F90245-0B77-1557-A17C-C10693D5ADE6}"/>
              </a:ext>
            </a:extLst>
          </p:cNvPr>
          <p:cNvPicPr>
            <a:picLocks noChangeAspect="1"/>
          </p:cNvPicPr>
          <p:nvPr userDrawn="1"/>
        </p:nvPicPr>
        <p:blipFill>
          <a:blip r:embed="rId4"/>
          <a:stretch>
            <a:fillRect/>
          </a:stretch>
        </p:blipFill>
        <p:spPr>
          <a:xfrm>
            <a:off x="381001" y="6090376"/>
            <a:ext cx="1490597" cy="457200"/>
          </a:xfrm>
          <a:prstGeom prst="rect">
            <a:avLst/>
          </a:prstGeom>
        </p:spPr>
      </p:pic>
      <p:sp>
        <p:nvSpPr>
          <p:cNvPr id="10" name="Content Placeholder 2">
            <a:extLst>
              <a:ext uri="{FF2B5EF4-FFF2-40B4-BE49-F238E27FC236}">
                <a16:creationId xmlns:a16="http://schemas.microsoft.com/office/drawing/2014/main" id="{FAA61A70-92A5-C9D3-4C92-8317ECEF9C53}"/>
              </a:ext>
            </a:extLst>
          </p:cNvPr>
          <p:cNvSpPr>
            <a:spLocks noGrp="1"/>
          </p:cNvSpPr>
          <p:nvPr>
            <p:ph idx="1"/>
          </p:nvPr>
        </p:nvSpPr>
        <p:spPr>
          <a:xfrm>
            <a:off x="6096000" y="1981200"/>
            <a:ext cx="5259388" cy="3048000"/>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546337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all Out Box 2 - Teal and Mid Gra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6A05CA3-9048-BA27-48B2-40C31E43C0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3" name="Rectangle 22">
            <a:extLst>
              <a:ext uri="{FF2B5EF4-FFF2-40B4-BE49-F238E27FC236}">
                <a16:creationId xmlns:a16="http://schemas.microsoft.com/office/drawing/2014/main" id="{DAAC7D50-DA2D-54DC-DB4F-B04B9A034D78}"/>
              </a:ext>
            </a:extLst>
          </p:cNvPr>
          <p:cNvSpPr>
            <a:spLocks/>
          </p:cNvSpPr>
          <p:nvPr userDrawn="1"/>
        </p:nvSpPr>
        <p:spPr>
          <a:xfrm rot="10800000">
            <a:off x="6713" y="0"/>
            <a:ext cx="4718304" cy="685800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1519332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519332 w 4723407"/>
              <a:gd name="connsiteY4" fmla="*/ 0 h 6868323"/>
              <a:gd name="connsiteX0" fmla="*/ 1529855 w 4723407"/>
              <a:gd name="connsiteY0" fmla="*/ 187 h 6858000"/>
              <a:gd name="connsiteX1" fmla="*/ 4723407 w 4723407"/>
              <a:gd name="connsiteY1" fmla="*/ 0 h 6858000"/>
              <a:gd name="connsiteX2" fmla="*/ 4723407 w 4723407"/>
              <a:gd name="connsiteY2" fmla="*/ 6858000 h 6858000"/>
              <a:gd name="connsiteX3" fmla="*/ 0 w 4723407"/>
              <a:gd name="connsiteY3" fmla="*/ 6858000 h 6858000"/>
              <a:gd name="connsiteX4" fmla="*/ 1529855 w 4723407"/>
              <a:gd name="connsiteY4" fmla="*/ 187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3407" h="6858000">
                <a:moveTo>
                  <a:pt x="1529855" y="187"/>
                </a:moveTo>
                <a:lnTo>
                  <a:pt x="4723407" y="0"/>
                </a:lnTo>
                <a:lnTo>
                  <a:pt x="4723407" y="6858000"/>
                </a:lnTo>
                <a:lnTo>
                  <a:pt x="0" y="6858000"/>
                </a:lnTo>
                <a:lnTo>
                  <a:pt x="1529855" y="187"/>
                </a:lnTo>
                <a:close/>
              </a:path>
            </a:pathLst>
          </a:cu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6" name="Footer Placeholder 5">
            <a:extLst>
              <a:ext uri="{FF2B5EF4-FFF2-40B4-BE49-F238E27FC236}">
                <a16:creationId xmlns:a16="http://schemas.microsoft.com/office/drawing/2014/main" id="{2749C1F4-B3F9-6A42-4863-4D48557F9C31}"/>
              </a:ext>
            </a:extLst>
          </p:cNvPr>
          <p:cNvSpPr>
            <a:spLocks noGrp="1"/>
          </p:cNvSpPr>
          <p:nvPr>
            <p:ph type="ftr" sz="quarter" idx="11"/>
          </p:nvPr>
        </p:nvSpPr>
        <p:spPr/>
        <p:txBody>
          <a:bodyPr/>
          <a:lstStyle>
            <a:lvl1pPr>
              <a:defRPr>
                <a:solidFill>
                  <a:schemeClr val="bg1"/>
                </a:solidFill>
              </a:defRPr>
            </a:lvl1pPr>
          </a:lstStyle>
          <a:p>
            <a:r>
              <a:rPr lang="en-US" dirty="0"/>
              <a:t>Budget &amp; Fiscal Planning</a:t>
            </a:r>
          </a:p>
        </p:txBody>
      </p:sp>
      <p:sp>
        <p:nvSpPr>
          <p:cNvPr id="7" name="Slide Number Placeholder 6">
            <a:extLst>
              <a:ext uri="{FF2B5EF4-FFF2-40B4-BE49-F238E27FC236}">
                <a16:creationId xmlns:a16="http://schemas.microsoft.com/office/drawing/2014/main" id="{42C4FB0A-2BA1-C67D-F34B-224D6F9E822E}"/>
              </a:ext>
            </a:extLst>
          </p:cNvPr>
          <p:cNvSpPr>
            <a:spLocks noGrp="1"/>
          </p:cNvSpPr>
          <p:nvPr>
            <p:ph type="sldNum" sz="quarter" idx="12"/>
          </p:nvPr>
        </p:nvSpPr>
        <p:spPr/>
        <p:txBody>
          <a:bodyPr/>
          <a:lstStyle>
            <a:lvl1pPr>
              <a:defRPr>
                <a:solidFill>
                  <a:schemeClr val="bg1"/>
                </a:solidFill>
              </a:defRPr>
            </a:lvl1pPr>
          </a:lstStyle>
          <a:p>
            <a:fld id="{2EF5B720-A4A1-FD49-AF98-E194DCD54D67}" type="slidenum">
              <a:rPr lang="en-US" smtClean="0"/>
              <a:pPr/>
              <a:t>‹#›</a:t>
            </a:fld>
            <a:endParaRPr lang="en-US"/>
          </a:p>
        </p:txBody>
      </p:sp>
      <p:sp>
        <p:nvSpPr>
          <p:cNvPr id="2" name="Title 1">
            <a:extLst>
              <a:ext uri="{FF2B5EF4-FFF2-40B4-BE49-F238E27FC236}">
                <a16:creationId xmlns:a16="http://schemas.microsoft.com/office/drawing/2014/main" id="{7F8DCACD-8019-5FE7-7B97-5FCF9FACD736}"/>
              </a:ext>
            </a:extLst>
          </p:cNvPr>
          <p:cNvSpPr>
            <a:spLocks noGrp="1" noChangeAspect="1"/>
          </p:cNvSpPr>
          <p:nvPr>
            <p:ph type="title" hasCustomPrompt="1"/>
          </p:nvPr>
        </p:nvSpPr>
        <p:spPr>
          <a:xfrm>
            <a:off x="857837" y="1445026"/>
            <a:ext cx="11347443" cy="4050792"/>
          </a:xfrm>
          <a:custGeom>
            <a:avLst/>
            <a:gdLst>
              <a:gd name="connsiteX0" fmla="*/ 0 w 9595105"/>
              <a:gd name="connsiteY0" fmla="*/ 3429000 h 3429000"/>
              <a:gd name="connsiteX1" fmla="*/ 857250 w 9595105"/>
              <a:gd name="connsiteY1" fmla="*/ 0 h 3429000"/>
              <a:gd name="connsiteX2" fmla="*/ 9595105 w 9595105"/>
              <a:gd name="connsiteY2" fmla="*/ 0 h 3429000"/>
              <a:gd name="connsiteX3" fmla="*/ 8737855 w 9595105"/>
              <a:gd name="connsiteY3" fmla="*/ 3429000 h 3429000"/>
              <a:gd name="connsiteX4" fmla="*/ 0 w 9595105"/>
              <a:gd name="connsiteY4" fmla="*/ 3429000 h 3429000"/>
              <a:gd name="connsiteX0" fmla="*/ 0 w 9601455"/>
              <a:gd name="connsiteY0" fmla="*/ 3429000 h 3429000"/>
              <a:gd name="connsiteX1" fmla="*/ 857250 w 9601455"/>
              <a:gd name="connsiteY1" fmla="*/ 0 h 3429000"/>
              <a:gd name="connsiteX2" fmla="*/ 9595105 w 9601455"/>
              <a:gd name="connsiteY2" fmla="*/ 0 h 3429000"/>
              <a:gd name="connsiteX3" fmla="*/ 9601455 w 9601455"/>
              <a:gd name="connsiteY3" fmla="*/ 3418840 h 3429000"/>
              <a:gd name="connsiteX4" fmla="*/ 0 w 9601455"/>
              <a:gd name="connsiteY4" fmla="*/ 3429000 h 3429000"/>
              <a:gd name="connsiteX0" fmla="*/ 0 w 9605623"/>
              <a:gd name="connsiteY0" fmla="*/ 3429000 h 3429000"/>
              <a:gd name="connsiteX1" fmla="*/ 857250 w 9605623"/>
              <a:gd name="connsiteY1" fmla="*/ 0 h 3429000"/>
              <a:gd name="connsiteX2" fmla="*/ 9605265 w 9605623"/>
              <a:gd name="connsiteY2" fmla="*/ 10160 h 3429000"/>
              <a:gd name="connsiteX3" fmla="*/ 9601455 w 9605623"/>
              <a:gd name="connsiteY3" fmla="*/ 3418840 h 3429000"/>
              <a:gd name="connsiteX4" fmla="*/ 0 w 9605623"/>
              <a:gd name="connsiteY4" fmla="*/ 3429000 h 34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5623" h="3429000">
                <a:moveTo>
                  <a:pt x="0" y="3429000"/>
                </a:moveTo>
                <a:lnTo>
                  <a:pt x="857250" y="0"/>
                </a:lnTo>
                <a:lnTo>
                  <a:pt x="9605265" y="10160"/>
                </a:lnTo>
                <a:cubicBezTo>
                  <a:pt x="9607382" y="1149773"/>
                  <a:pt x="9599338" y="2279227"/>
                  <a:pt x="9601455" y="3418840"/>
                </a:cubicBezTo>
                <a:lnTo>
                  <a:pt x="0" y="3429000"/>
                </a:lnTo>
                <a:close/>
              </a:path>
            </a:pathLst>
          </a:custGeom>
          <a:solidFill>
            <a:schemeClr val="bg1"/>
          </a:solidFill>
        </p:spPr>
        <p:txBody>
          <a:bodyPr lIns="1371600" tIns="457200" rIns="6400800" bIns="457200" anchor="t" anchorCtr="0"/>
          <a:lstStyle>
            <a:lvl1pPr>
              <a:defRPr sz="3200"/>
            </a:lvl1pPr>
          </a:lstStyle>
          <a:p>
            <a:r>
              <a:rPr lang="en-US" dirty="0"/>
              <a:t>32 PT HELVETICA NEUE BOLD CONDENSED ITALIC </a:t>
            </a:r>
            <a:br>
              <a:rPr lang="en-US" dirty="0"/>
            </a:br>
            <a:r>
              <a:rPr lang="en-US" dirty="0"/>
              <a:t>IN ALL-CAPS</a:t>
            </a:r>
          </a:p>
        </p:txBody>
      </p:sp>
      <p:pic>
        <p:nvPicPr>
          <p:cNvPr id="14" name="Picture 13">
            <a:extLst>
              <a:ext uri="{FF2B5EF4-FFF2-40B4-BE49-F238E27FC236}">
                <a16:creationId xmlns:a16="http://schemas.microsoft.com/office/drawing/2014/main" id="{D93B25DE-528C-F33F-8660-6392E9EA0922}"/>
              </a:ext>
            </a:extLst>
          </p:cNvPr>
          <p:cNvPicPr>
            <a:picLocks noChangeAspect="1"/>
          </p:cNvPicPr>
          <p:nvPr userDrawn="1"/>
        </p:nvPicPr>
        <p:blipFill>
          <a:blip r:embed="rId4"/>
          <a:srcRect/>
          <a:stretch/>
        </p:blipFill>
        <p:spPr>
          <a:xfrm>
            <a:off x="381001" y="6090376"/>
            <a:ext cx="1490597" cy="457199"/>
          </a:xfrm>
          <a:prstGeom prst="rect">
            <a:avLst/>
          </a:prstGeom>
        </p:spPr>
      </p:pic>
      <p:sp>
        <p:nvSpPr>
          <p:cNvPr id="3" name="Content Placeholder 2">
            <a:extLst>
              <a:ext uri="{FF2B5EF4-FFF2-40B4-BE49-F238E27FC236}">
                <a16:creationId xmlns:a16="http://schemas.microsoft.com/office/drawing/2014/main" id="{F758EA00-813D-6DC8-560E-F4C4BF1FE01A}"/>
              </a:ext>
            </a:extLst>
          </p:cNvPr>
          <p:cNvSpPr>
            <a:spLocks noGrp="1"/>
          </p:cNvSpPr>
          <p:nvPr>
            <p:ph idx="1"/>
          </p:nvPr>
        </p:nvSpPr>
        <p:spPr>
          <a:xfrm>
            <a:off x="6096000" y="1981200"/>
            <a:ext cx="5259388" cy="3048000"/>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985489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all Out Box 2 - Gold and Dark Gra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376D6B-A77B-77BA-975B-4F5B2CD757E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 name="Rectangle 22">
            <a:extLst>
              <a:ext uri="{FF2B5EF4-FFF2-40B4-BE49-F238E27FC236}">
                <a16:creationId xmlns:a16="http://schemas.microsoft.com/office/drawing/2014/main" id="{0723F5EA-8B91-B44D-6E0A-19A5C53DB205}"/>
              </a:ext>
            </a:extLst>
          </p:cNvPr>
          <p:cNvSpPr>
            <a:spLocks/>
          </p:cNvSpPr>
          <p:nvPr userDrawn="1"/>
        </p:nvSpPr>
        <p:spPr>
          <a:xfrm rot="10800000">
            <a:off x="6096" y="0"/>
            <a:ext cx="4718304" cy="685800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1508810 w 4723407"/>
              <a:gd name="connsiteY0" fmla="*/ 188 h 6858000"/>
              <a:gd name="connsiteX1" fmla="*/ 4723407 w 4723407"/>
              <a:gd name="connsiteY1" fmla="*/ 0 h 6858000"/>
              <a:gd name="connsiteX2" fmla="*/ 4723407 w 4723407"/>
              <a:gd name="connsiteY2" fmla="*/ 6858000 h 6858000"/>
              <a:gd name="connsiteX3" fmla="*/ 0 w 4723407"/>
              <a:gd name="connsiteY3" fmla="*/ 6858000 h 6858000"/>
              <a:gd name="connsiteX4" fmla="*/ 1508810 w 4723407"/>
              <a:gd name="connsiteY4" fmla="*/ 18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3407" h="6858000">
                <a:moveTo>
                  <a:pt x="1508810" y="188"/>
                </a:moveTo>
                <a:lnTo>
                  <a:pt x="4723407" y="0"/>
                </a:lnTo>
                <a:lnTo>
                  <a:pt x="4723407" y="6858000"/>
                </a:lnTo>
                <a:lnTo>
                  <a:pt x="0" y="6858000"/>
                </a:lnTo>
                <a:lnTo>
                  <a:pt x="1508810" y="188"/>
                </a:lnTo>
                <a:close/>
              </a:path>
            </a:pathLst>
          </a:cu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6" name="Footer Placeholder 5">
            <a:extLst>
              <a:ext uri="{FF2B5EF4-FFF2-40B4-BE49-F238E27FC236}">
                <a16:creationId xmlns:a16="http://schemas.microsoft.com/office/drawing/2014/main" id="{2749C1F4-B3F9-6A42-4863-4D48557F9C31}"/>
              </a:ext>
            </a:extLst>
          </p:cNvPr>
          <p:cNvSpPr>
            <a:spLocks noGrp="1"/>
          </p:cNvSpPr>
          <p:nvPr>
            <p:ph type="ftr" sz="quarter" idx="11"/>
          </p:nvPr>
        </p:nvSpPr>
        <p:spPr/>
        <p:txBody>
          <a:bodyPr/>
          <a:lstStyle>
            <a:lvl1pPr>
              <a:defRPr>
                <a:solidFill>
                  <a:schemeClr val="bg1"/>
                </a:solidFill>
              </a:defRPr>
            </a:lvl1pPr>
          </a:lstStyle>
          <a:p>
            <a:r>
              <a:rPr lang="en-US" dirty="0"/>
              <a:t>Budget &amp; Fiscal Planning</a:t>
            </a:r>
          </a:p>
        </p:txBody>
      </p:sp>
      <p:sp>
        <p:nvSpPr>
          <p:cNvPr id="7" name="Slide Number Placeholder 6">
            <a:extLst>
              <a:ext uri="{FF2B5EF4-FFF2-40B4-BE49-F238E27FC236}">
                <a16:creationId xmlns:a16="http://schemas.microsoft.com/office/drawing/2014/main" id="{42C4FB0A-2BA1-C67D-F34B-224D6F9E822E}"/>
              </a:ext>
            </a:extLst>
          </p:cNvPr>
          <p:cNvSpPr>
            <a:spLocks noGrp="1"/>
          </p:cNvSpPr>
          <p:nvPr>
            <p:ph type="sldNum" sz="quarter" idx="12"/>
          </p:nvPr>
        </p:nvSpPr>
        <p:spPr/>
        <p:txBody>
          <a:bodyPr/>
          <a:lstStyle>
            <a:lvl1pPr>
              <a:defRPr>
                <a:solidFill>
                  <a:schemeClr val="bg1"/>
                </a:solidFill>
              </a:defRPr>
            </a:lvl1pPr>
          </a:lstStyle>
          <a:p>
            <a:fld id="{2EF5B720-A4A1-FD49-AF98-E194DCD54D67}" type="slidenum">
              <a:rPr lang="en-US" smtClean="0"/>
              <a:pPr/>
              <a:t>‹#›</a:t>
            </a:fld>
            <a:endParaRPr lang="en-US"/>
          </a:p>
        </p:txBody>
      </p:sp>
      <p:sp>
        <p:nvSpPr>
          <p:cNvPr id="2" name="Title 1">
            <a:extLst>
              <a:ext uri="{FF2B5EF4-FFF2-40B4-BE49-F238E27FC236}">
                <a16:creationId xmlns:a16="http://schemas.microsoft.com/office/drawing/2014/main" id="{7F8DCACD-8019-5FE7-7B97-5FCF9FACD736}"/>
              </a:ext>
            </a:extLst>
          </p:cNvPr>
          <p:cNvSpPr>
            <a:spLocks noGrp="1" noChangeAspect="1"/>
          </p:cNvSpPr>
          <p:nvPr>
            <p:ph type="title" hasCustomPrompt="1"/>
          </p:nvPr>
        </p:nvSpPr>
        <p:spPr>
          <a:xfrm>
            <a:off x="857837" y="1445026"/>
            <a:ext cx="11347443" cy="4050792"/>
          </a:xfrm>
          <a:custGeom>
            <a:avLst/>
            <a:gdLst>
              <a:gd name="connsiteX0" fmla="*/ 0 w 9595105"/>
              <a:gd name="connsiteY0" fmla="*/ 3429000 h 3429000"/>
              <a:gd name="connsiteX1" fmla="*/ 857250 w 9595105"/>
              <a:gd name="connsiteY1" fmla="*/ 0 h 3429000"/>
              <a:gd name="connsiteX2" fmla="*/ 9595105 w 9595105"/>
              <a:gd name="connsiteY2" fmla="*/ 0 h 3429000"/>
              <a:gd name="connsiteX3" fmla="*/ 8737855 w 9595105"/>
              <a:gd name="connsiteY3" fmla="*/ 3429000 h 3429000"/>
              <a:gd name="connsiteX4" fmla="*/ 0 w 9595105"/>
              <a:gd name="connsiteY4" fmla="*/ 3429000 h 3429000"/>
              <a:gd name="connsiteX0" fmla="*/ 0 w 9601455"/>
              <a:gd name="connsiteY0" fmla="*/ 3429000 h 3429000"/>
              <a:gd name="connsiteX1" fmla="*/ 857250 w 9601455"/>
              <a:gd name="connsiteY1" fmla="*/ 0 h 3429000"/>
              <a:gd name="connsiteX2" fmla="*/ 9595105 w 9601455"/>
              <a:gd name="connsiteY2" fmla="*/ 0 h 3429000"/>
              <a:gd name="connsiteX3" fmla="*/ 9601455 w 9601455"/>
              <a:gd name="connsiteY3" fmla="*/ 3418840 h 3429000"/>
              <a:gd name="connsiteX4" fmla="*/ 0 w 9601455"/>
              <a:gd name="connsiteY4" fmla="*/ 3429000 h 3429000"/>
              <a:gd name="connsiteX0" fmla="*/ 0 w 9605623"/>
              <a:gd name="connsiteY0" fmla="*/ 3429000 h 3429000"/>
              <a:gd name="connsiteX1" fmla="*/ 857250 w 9605623"/>
              <a:gd name="connsiteY1" fmla="*/ 0 h 3429000"/>
              <a:gd name="connsiteX2" fmla="*/ 9605265 w 9605623"/>
              <a:gd name="connsiteY2" fmla="*/ 10160 h 3429000"/>
              <a:gd name="connsiteX3" fmla="*/ 9601455 w 9605623"/>
              <a:gd name="connsiteY3" fmla="*/ 3418840 h 3429000"/>
              <a:gd name="connsiteX4" fmla="*/ 0 w 9605623"/>
              <a:gd name="connsiteY4" fmla="*/ 3429000 h 34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5623" h="3429000">
                <a:moveTo>
                  <a:pt x="0" y="3429000"/>
                </a:moveTo>
                <a:lnTo>
                  <a:pt x="857250" y="0"/>
                </a:lnTo>
                <a:lnTo>
                  <a:pt x="9605265" y="10160"/>
                </a:lnTo>
                <a:cubicBezTo>
                  <a:pt x="9607382" y="1149773"/>
                  <a:pt x="9599338" y="2279227"/>
                  <a:pt x="9601455" y="3418840"/>
                </a:cubicBezTo>
                <a:lnTo>
                  <a:pt x="0" y="3429000"/>
                </a:lnTo>
                <a:close/>
              </a:path>
            </a:pathLst>
          </a:custGeom>
          <a:solidFill>
            <a:schemeClr val="bg1"/>
          </a:solidFill>
        </p:spPr>
        <p:txBody>
          <a:bodyPr lIns="1371600" tIns="457200" rIns="6400800" bIns="457200" anchor="t" anchorCtr="0"/>
          <a:lstStyle>
            <a:lvl1pPr>
              <a:defRPr sz="3200"/>
            </a:lvl1pPr>
          </a:lstStyle>
          <a:p>
            <a:r>
              <a:rPr lang="en-US" dirty="0"/>
              <a:t>32 PT HELVETICA NEUE BOLD CONDENSED ITALIC </a:t>
            </a:r>
            <a:br>
              <a:rPr lang="en-US" dirty="0"/>
            </a:br>
            <a:r>
              <a:rPr lang="en-US" dirty="0"/>
              <a:t>IN ALL-CAPS</a:t>
            </a:r>
          </a:p>
        </p:txBody>
      </p:sp>
      <p:pic>
        <p:nvPicPr>
          <p:cNvPr id="11" name="Picture 10">
            <a:extLst>
              <a:ext uri="{FF2B5EF4-FFF2-40B4-BE49-F238E27FC236}">
                <a16:creationId xmlns:a16="http://schemas.microsoft.com/office/drawing/2014/main" id="{104F2AB5-D2ED-33D6-4898-AC044A5C7C2B}"/>
              </a:ext>
            </a:extLst>
          </p:cNvPr>
          <p:cNvPicPr>
            <a:picLocks noChangeAspect="1"/>
          </p:cNvPicPr>
          <p:nvPr userDrawn="1"/>
        </p:nvPicPr>
        <p:blipFill>
          <a:blip r:embed="rId4"/>
          <a:srcRect/>
          <a:stretch/>
        </p:blipFill>
        <p:spPr>
          <a:xfrm>
            <a:off x="381001" y="6090376"/>
            <a:ext cx="1490597" cy="457199"/>
          </a:xfrm>
          <a:prstGeom prst="rect">
            <a:avLst/>
          </a:prstGeom>
        </p:spPr>
      </p:pic>
      <p:sp>
        <p:nvSpPr>
          <p:cNvPr id="8" name="Content Placeholder 2">
            <a:extLst>
              <a:ext uri="{FF2B5EF4-FFF2-40B4-BE49-F238E27FC236}">
                <a16:creationId xmlns:a16="http://schemas.microsoft.com/office/drawing/2014/main" id="{5D3904CF-B86A-405C-937E-BA81B6A075AD}"/>
              </a:ext>
            </a:extLst>
          </p:cNvPr>
          <p:cNvSpPr>
            <a:spLocks noGrp="1"/>
          </p:cNvSpPr>
          <p:nvPr>
            <p:ph idx="1"/>
          </p:nvPr>
        </p:nvSpPr>
        <p:spPr>
          <a:xfrm>
            <a:off x="6096000" y="1981200"/>
            <a:ext cx="5259388" cy="3048000"/>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786680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all Out Box 2 - Teal and Gold">
    <p:spTree>
      <p:nvGrpSpPr>
        <p:cNvPr id="1" name=""/>
        <p:cNvGrpSpPr/>
        <p:nvPr/>
      </p:nvGrpSpPr>
      <p:grpSpPr>
        <a:xfrm>
          <a:off x="0" y="0"/>
          <a:ext cx="0" cy="0"/>
          <a:chOff x="0" y="0"/>
          <a:chExt cx="0" cy="0"/>
        </a:xfrm>
      </p:grpSpPr>
      <p:pic>
        <p:nvPicPr>
          <p:cNvPr id="9" name="Picture 8" descr="A tan and black striped background&#10;&#10;Description automatically generated with medium confidence">
            <a:extLst>
              <a:ext uri="{FF2B5EF4-FFF2-40B4-BE49-F238E27FC236}">
                <a16:creationId xmlns:a16="http://schemas.microsoft.com/office/drawing/2014/main" id="{24465C97-9CDE-B977-1A90-E3BBEA1D1D6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Rectangle 22">
            <a:extLst>
              <a:ext uri="{FF2B5EF4-FFF2-40B4-BE49-F238E27FC236}">
                <a16:creationId xmlns:a16="http://schemas.microsoft.com/office/drawing/2014/main" id="{6BCAF467-9104-1514-AD83-A840A8A04148}"/>
              </a:ext>
            </a:extLst>
          </p:cNvPr>
          <p:cNvSpPr>
            <a:spLocks/>
          </p:cNvSpPr>
          <p:nvPr userDrawn="1"/>
        </p:nvSpPr>
        <p:spPr>
          <a:xfrm rot="10800000">
            <a:off x="6096" y="0"/>
            <a:ext cx="4718304" cy="685800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1508810 w 4723407"/>
              <a:gd name="connsiteY0" fmla="*/ 188 h 6858000"/>
              <a:gd name="connsiteX1" fmla="*/ 4723407 w 4723407"/>
              <a:gd name="connsiteY1" fmla="*/ 0 h 6858000"/>
              <a:gd name="connsiteX2" fmla="*/ 4723407 w 4723407"/>
              <a:gd name="connsiteY2" fmla="*/ 6858000 h 6858000"/>
              <a:gd name="connsiteX3" fmla="*/ 0 w 4723407"/>
              <a:gd name="connsiteY3" fmla="*/ 6858000 h 6858000"/>
              <a:gd name="connsiteX4" fmla="*/ 1508810 w 4723407"/>
              <a:gd name="connsiteY4" fmla="*/ 18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3407" h="6858000">
                <a:moveTo>
                  <a:pt x="1508810" y="188"/>
                </a:moveTo>
                <a:lnTo>
                  <a:pt x="4723407" y="0"/>
                </a:lnTo>
                <a:lnTo>
                  <a:pt x="4723407" y="6858000"/>
                </a:lnTo>
                <a:lnTo>
                  <a:pt x="0" y="6858000"/>
                </a:lnTo>
                <a:lnTo>
                  <a:pt x="1508810" y="188"/>
                </a:lnTo>
                <a:close/>
              </a:path>
            </a:pathLst>
          </a:cu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6" name="Footer Placeholder 5">
            <a:extLst>
              <a:ext uri="{FF2B5EF4-FFF2-40B4-BE49-F238E27FC236}">
                <a16:creationId xmlns:a16="http://schemas.microsoft.com/office/drawing/2014/main" id="{2749C1F4-B3F9-6A42-4863-4D48557F9C31}"/>
              </a:ext>
            </a:extLst>
          </p:cNvPr>
          <p:cNvSpPr>
            <a:spLocks noGrp="1"/>
          </p:cNvSpPr>
          <p:nvPr>
            <p:ph type="ftr" sz="quarter" idx="11"/>
          </p:nvPr>
        </p:nvSpPr>
        <p:spPr/>
        <p:txBody>
          <a:bodyPr/>
          <a:lstStyle>
            <a:lvl1pPr>
              <a:defRPr>
                <a:solidFill>
                  <a:schemeClr val="tx1"/>
                </a:solidFill>
              </a:defRPr>
            </a:lvl1pPr>
          </a:lstStyle>
          <a:p>
            <a:r>
              <a:rPr lang="en-US" dirty="0"/>
              <a:t>Budget &amp; Fiscal Planning</a:t>
            </a:r>
          </a:p>
        </p:txBody>
      </p:sp>
      <p:sp>
        <p:nvSpPr>
          <p:cNvPr id="7" name="Slide Number Placeholder 6">
            <a:extLst>
              <a:ext uri="{FF2B5EF4-FFF2-40B4-BE49-F238E27FC236}">
                <a16:creationId xmlns:a16="http://schemas.microsoft.com/office/drawing/2014/main" id="{42C4FB0A-2BA1-C67D-F34B-224D6F9E822E}"/>
              </a:ext>
            </a:extLst>
          </p:cNvPr>
          <p:cNvSpPr>
            <a:spLocks noGrp="1"/>
          </p:cNvSpPr>
          <p:nvPr>
            <p:ph type="sldNum" sz="quarter" idx="12"/>
          </p:nvPr>
        </p:nvSpPr>
        <p:spPr/>
        <p:txBody>
          <a:bodyPr/>
          <a:lstStyle>
            <a:lvl1pPr>
              <a:defRPr>
                <a:solidFill>
                  <a:schemeClr val="tx1"/>
                </a:solidFill>
              </a:defRPr>
            </a:lvl1pPr>
          </a:lstStyle>
          <a:p>
            <a:fld id="{2EF5B720-A4A1-FD49-AF98-E194DCD54D67}" type="slidenum">
              <a:rPr lang="en-US" smtClean="0"/>
              <a:pPr/>
              <a:t>‹#›</a:t>
            </a:fld>
            <a:endParaRPr lang="en-US" dirty="0"/>
          </a:p>
        </p:txBody>
      </p:sp>
      <p:sp>
        <p:nvSpPr>
          <p:cNvPr id="2" name="Title 1">
            <a:extLst>
              <a:ext uri="{FF2B5EF4-FFF2-40B4-BE49-F238E27FC236}">
                <a16:creationId xmlns:a16="http://schemas.microsoft.com/office/drawing/2014/main" id="{7F8DCACD-8019-5FE7-7B97-5FCF9FACD736}"/>
              </a:ext>
            </a:extLst>
          </p:cNvPr>
          <p:cNvSpPr>
            <a:spLocks noGrp="1" noChangeAspect="1"/>
          </p:cNvSpPr>
          <p:nvPr>
            <p:ph type="title" hasCustomPrompt="1"/>
          </p:nvPr>
        </p:nvSpPr>
        <p:spPr>
          <a:xfrm>
            <a:off x="857837" y="1445026"/>
            <a:ext cx="11347443" cy="4050792"/>
          </a:xfrm>
          <a:custGeom>
            <a:avLst/>
            <a:gdLst>
              <a:gd name="connsiteX0" fmla="*/ 0 w 9595105"/>
              <a:gd name="connsiteY0" fmla="*/ 3429000 h 3429000"/>
              <a:gd name="connsiteX1" fmla="*/ 857250 w 9595105"/>
              <a:gd name="connsiteY1" fmla="*/ 0 h 3429000"/>
              <a:gd name="connsiteX2" fmla="*/ 9595105 w 9595105"/>
              <a:gd name="connsiteY2" fmla="*/ 0 h 3429000"/>
              <a:gd name="connsiteX3" fmla="*/ 8737855 w 9595105"/>
              <a:gd name="connsiteY3" fmla="*/ 3429000 h 3429000"/>
              <a:gd name="connsiteX4" fmla="*/ 0 w 9595105"/>
              <a:gd name="connsiteY4" fmla="*/ 3429000 h 3429000"/>
              <a:gd name="connsiteX0" fmla="*/ 0 w 9601455"/>
              <a:gd name="connsiteY0" fmla="*/ 3429000 h 3429000"/>
              <a:gd name="connsiteX1" fmla="*/ 857250 w 9601455"/>
              <a:gd name="connsiteY1" fmla="*/ 0 h 3429000"/>
              <a:gd name="connsiteX2" fmla="*/ 9595105 w 9601455"/>
              <a:gd name="connsiteY2" fmla="*/ 0 h 3429000"/>
              <a:gd name="connsiteX3" fmla="*/ 9601455 w 9601455"/>
              <a:gd name="connsiteY3" fmla="*/ 3418840 h 3429000"/>
              <a:gd name="connsiteX4" fmla="*/ 0 w 9601455"/>
              <a:gd name="connsiteY4" fmla="*/ 3429000 h 3429000"/>
              <a:gd name="connsiteX0" fmla="*/ 0 w 9605623"/>
              <a:gd name="connsiteY0" fmla="*/ 3429000 h 3429000"/>
              <a:gd name="connsiteX1" fmla="*/ 857250 w 9605623"/>
              <a:gd name="connsiteY1" fmla="*/ 0 h 3429000"/>
              <a:gd name="connsiteX2" fmla="*/ 9605265 w 9605623"/>
              <a:gd name="connsiteY2" fmla="*/ 10160 h 3429000"/>
              <a:gd name="connsiteX3" fmla="*/ 9601455 w 9605623"/>
              <a:gd name="connsiteY3" fmla="*/ 3418840 h 3429000"/>
              <a:gd name="connsiteX4" fmla="*/ 0 w 9605623"/>
              <a:gd name="connsiteY4" fmla="*/ 3429000 h 34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5623" h="3429000">
                <a:moveTo>
                  <a:pt x="0" y="3429000"/>
                </a:moveTo>
                <a:lnTo>
                  <a:pt x="857250" y="0"/>
                </a:lnTo>
                <a:lnTo>
                  <a:pt x="9605265" y="10160"/>
                </a:lnTo>
                <a:cubicBezTo>
                  <a:pt x="9607382" y="1149773"/>
                  <a:pt x="9599338" y="2279227"/>
                  <a:pt x="9601455" y="3418840"/>
                </a:cubicBezTo>
                <a:lnTo>
                  <a:pt x="0" y="3429000"/>
                </a:lnTo>
                <a:close/>
              </a:path>
            </a:pathLst>
          </a:custGeom>
          <a:solidFill>
            <a:schemeClr val="bg1"/>
          </a:solidFill>
        </p:spPr>
        <p:txBody>
          <a:bodyPr lIns="1371600" tIns="457200" rIns="6400800" bIns="457200" anchor="t" anchorCtr="0"/>
          <a:lstStyle>
            <a:lvl1pPr>
              <a:defRPr sz="3200"/>
            </a:lvl1pPr>
          </a:lstStyle>
          <a:p>
            <a:r>
              <a:rPr lang="en-US" dirty="0"/>
              <a:t>32 PT HELVETICA NEUE BOLD CONDENSED ITALIC </a:t>
            </a:r>
            <a:br>
              <a:rPr lang="en-US" dirty="0"/>
            </a:br>
            <a:r>
              <a:rPr lang="en-US" dirty="0"/>
              <a:t>IN ALL-CAPS</a:t>
            </a:r>
          </a:p>
        </p:txBody>
      </p:sp>
      <p:pic>
        <p:nvPicPr>
          <p:cNvPr id="11" name="Picture 10" descr="A white text on a black background&#10;&#10;Description automatically generated">
            <a:extLst>
              <a:ext uri="{FF2B5EF4-FFF2-40B4-BE49-F238E27FC236}">
                <a16:creationId xmlns:a16="http://schemas.microsoft.com/office/drawing/2014/main" id="{883CB36D-A7B3-DF3F-F901-9EAEFEA93CC9}"/>
              </a:ext>
            </a:extLst>
          </p:cNvPr>
          <p:cNvPicPr>
            <a:picLocks noChangeAspect="1"/>
          </p:cNvPicPr>
          <p:nvPr userDrawn="1"/>
        </p:nvPicPr>
        <p:blipFill>
          <a:blip r:embed="rId4"/>
          <a:stretch>
            <a:fillRect/>
          </a:stretch>
        </p:blipFill>
        <p:spPr>
          <a:xfrm>
            <a:off x="381001" y="6090376"/>
            <a:ext cx="1490597" cy="457200"/>
          </a:xfrm>
          <a:prstGeom prst="rect">
            <a:avLst/>
          </a:prstGeom>
        </p:spPr>
      </p:pic>
      <p:sp>
        <p:nvSpPr>
          <p:cNvPr id="3" name="Content Placeholder 2">
            <a:extLst>
              <a:ext uri="{FF2B5EF4-FFF2-40B4-BE49-F238E27FC236}">
                <a16:creationId xmlns:a16="http://schemas.microsoft.com/office/drawing/2014/main" id="{D13ECD19-F474-F896-7C09-235E434B7A49}"/>
              </a:ext>
            </a:extLst>
          </p:cNvPr>
          <p:cNvSpPr>
            <a:spLocks noGrp="1"/>
          </p:cNvSpPr>
          <p:nvPr>
            <p:ph idx="1"/>
          </p:nvPr>
        </p:nvSpPr>
        <p:spPr>
          <a:xfrm>
            <a:off x="6096000" y="1981200"/>
            <a:ext cx="5259388" cy="3048000"/>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303425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ull Quote - Custom Photo">
    <p:spTree>
      <p:nvGrpSpPr>
        <p:cNvPr id="1" name=""/>
        <p:cNvGrpSpPr/>
        <p:nvPr/>
      </p:nvGrpSpPr>
      <p:grpSpPr>
        <a:xfrm>
          <a:off x="0" y="0"/>
          <a:ext cx="0" cy="0"/>
          <a:chOff x="0" y="0"/>
          <a:chExt cx="0" cy="0"/>
        </a:xfrm>
      </p:grpSpPr>
      <p:sp>
        <p:nvSpPr>
          <p:cNvPr id="12" name="Picture Placeholder 10">
            <a:extLst>
              <a:ext uri="{FF2B5EF4-FFF2-40B4-BE49-F238E27FC236}">
                <a16:creationId xmlns:a16="http://schemas.microsoft.com/office/drawing/2014/main" id="{49FBCFA9-259C-C8DD-755B-7122B8D58330}"/>
              </a:ext>
            </a:extLst>
          </p:cNvPr>
          <p:cNvSpPr>
            <a:spLocks noGrp="1"/>
          </p:cNvSpPr>
          <p:nvPr>
            <p:ph type="pic" sz="quarter" idx="16"/>
          </p:nvPr>
        </p:nvSpPr>
        <p:spPr>
          <a:xfrm rot="10800000" flipH="1" flipV="1">
            <a:off x="6541600" y="-10274"/>
            <a:ext cx="5650400" cy="6878548"/>
          </a:xfrm>
          <a:custGeom>
            <a:avLst/>
            <a:gdLst>
              <a:gd name="connsiteX0" fmla="*/ 0 w 5599767"/>
              <a:gd name="connsiteY0" fmla="*/ 0 h 6878548"/>
              <a:gd name="connsiteX1" fmla="*/ 5599767 w 5599767"/>
              <a:gd name="connsiteY1" fmla="*/ 0 h 6878548"/>
              <a:gd name="connsiteX2" fmla="*/ 5599767 w 5599767"/>
              <a:gd name="connsiteY2" fmla="*/ 6878548 h 6878548"/>
              <a:gd name="connsiteX3" fmla="*/ 0 w 5599767"/>
              <a:gd name="connsiteY3" fmla="*/ 6878548 h 6878548"/>
              <a:gd name="connsiteX4" fmla="*/ 0 w 5599767"/>
              <a:gd name="connsiteY4" fmla="*/ 0 h 6878548"/>
              <a:gd name="connsiteX0" fmla="*/ 0 w 5599767"/>
              <a:gd name="connsiteY0" fmla="*/ 0 h 6899569"/>
              <a:gd name="connsiteX1" fmla="*/ 5599767 w 5599767"/>
              <a:gd name="connsiteY1" fmla="*/ 0 h 6899569"/>
              <a:gd name="connsiteX2" fmla="*/ 5599767 w 5599767"/>
              <a:gd name="connsiteY2" fmla="*/ 6878548 h 6899569"/>
              <a:gd name="connsiteX3" fmla="*/ 1723697 w 5599767"/>
              <a:gd name="connsiteY3" fmla="*/ 6899569 h 6899569"/>
              <a:gd name="connsiteX4" fmla="*/ 0 w 5599767"/>
              <a:gd name="connsiteY4" fmla="*/ 0 h 6899569"/>
              <a:gd name="connsiteX0" fmla="*/ 50019 w 3876070"/>
              <a:gd name="connsiteY0" fmla="*/ 11017 h 6899569"/>
              <a:gd name="connsiteX1" fmla="*/ 3876070 w 3876070"/>
              <a:gd name="connsiteY1" fmla="*/ 0 h 6899569"/>
              <a:gd name="connsiteX2" fmla="*/ 3876070 w 3876070"/>
              <a:gd name="connsiteY2" fmla="*/ 6878548 h 6899569"/>
              <a:gd name="connsiteX3" fmla="*/ 0 w 3876070"/>
              <a:gd name="connsiteY3" fmla="*/ 6899569 h 6899569"/>
              <a:gd name="connsiteX4" fmla="*/ 50019 w 3876070"/>
              <a:gd name="connsiteY4" fmla="*/ 11017 h 6899569"/>
              <a:gd name="connsiteX0" fmla="*/ 16969 w 3876070"/>
              <a:gd name="connsiteY0" fmla="*/ 33051 h 6899569"/>
              <a:gd name="connsiteX1" fmla="*/ 3876070 w 3876070"/>
              <a:gd name="connsiteY1" fmla="*/ 0 h 6899569"/>
              <a:gd name="connsiteX2" fmla="*/ 3876070 w 3876070"/>
              <a:gd name="connsiteY2" fmla="*/ 6878548 h 6899569"/>
              <a:gd name="connsiteX3" fmla="*/ 0 w 3876070"/>
              <a:gd name="connsiteY3" fmla="*/ 6899569 h 6899569"/>
              <a:gd name="connsiteX4" fmla="*/ 16969 w 3876070"/>
              <a:gd name="connsiteY4" fmla="*/ 33051 h 6899569"/>
              <a:gd name="connsiteX0" fmla="*/ 5952 w 3876070"/>
              <a:gd name="connsiteY0" fmla="*/ 22034 h 6899569"/>
              <a:gd name="connsiteX1" fmla="*/ 3876070 w 3876070"/>
              <a:gd name="connsiteY1" fmla="*/ 0 h 6899569"/>
              <a:gd name="connsiteX2" fmla="*/ 3876070 w 3876070"/>
              <a:gd name="connsiteY2" fmla="*/ 6878548 h 6899569"/>
              <a:gd name="connsiteX3" fmla="*/ 0 w 3876070"/>
              <a:gd name="connsiteY3" fmla="*/ 6899569 h 6899569"/>
              <a:gd name="connsiteX4" fmla="*/ 5952 w 3876070"/>
              <a:gd name="connsiteY4" fmla="*/ 22034 h 6899569"/>
              <a:gd name="connsiteX0" fmla="*/ 1757634 w 5627752"/>
              <a:gd name="connsiteY0" fmla="*/ 22034 h 6878548"/>
              <a:gd name="connsiteX1" fmla="*/ 5627752 w 5627752"/>
              <a:gd name="connsiteY1" fmla="*/ 0 h 6878548"/>
              <a:gd name="connsiteX2" fmla="*/ 5627752 w 5627752"/>
              <a:gd name="connsiteY2" fmla="*/ 6878548 h 6878548"/>
              <a:gd name="connsiteX3" fmla="*/ 0 w 5627752"/>
              <a:gd name="connsiteY3" fmla="*/ 6877536 h 6878548"/>
              <a:gd name="connsiteX4" fmla="*/ 1757634 w 5627752"/>
              <a:gd name="connsiteY4" fmla="*/ 22034 h 6878548"/>
              <a:gd name="connsiteX0" fmla="*/ 1758243 w 5628361"/>
              <a:gd name="connsiteY0" fmla="*/ 22034 h 6878548"/>
              <a:gd name="connsiteX1" fmla="*/ 5628361 w 5628361"/>
              <a:gd name="connsiteY1" fmla="*/ 0 h 6878548"/>
              <a:gd name="connsiteX2" fmla="*/ 5628361 w 5628361"/>
              <a:gd name="connsiteY2" fmla="*/ 6878548 h 6878548"/>
              <a:gd name="connsiteX3" fmla="*/ 609 w 5628361"/>
              <a:gd name="connsiteY3" fmla="*/ 6877536 h 6878548"/>
              <a:gd name="connsiteX4" fmla="*/ 1758243 w 5628361"/>
              <a:gd name="connsiteY4" fmla="*/ 22034 h 6878548"/>
              <a:gd name="connsiteX0" fmla="*/ 1758254 w 5628372"/>
              <a:gd name="connsiteY0" fmla="*/ 22034 h 6878548"/>
              <a:gd name="connsiteX1" fmla="*/ 5628372 w 5628372"/>
              <a:gd name="connsiteY1" fmla="*/ 0 h 6878548"/>
              <a:gd name="connsiteX2" fmla="*/ 5628372 w 5628372"/>
              <a:gd name="connsiteY2" fmla="*/ 6878548 h 6878548"/>
              <a:gd name="connsiteX3" fmla="*/ 620 w 5628372"/>
              <a:gd name="connsiteY3" fmla="*/ 6877536 h 6878548"/>
              <a:gd name="connsiteX4" fmla="*/ 1758254 w 5628372"/>
              <a:gd name="connsiteY4" fmla="*/ 22034 h 6878548"/>
              <a:gd name="connsiteX0" fmla="*/ 1747241 w 5628376"/>
              <a:gd name="connsiteY0" fmla="*/ 11017 h 6878548"/>
              <a:gd name="connsiteX1" fmla="*/ 5628376 w 5628376"/>
              <a:gd name="connsiteY1" fmla="*/ 0 h 6878548"/>
              <a:gd name="connsiteX2" fmla="*/ 5628376 w 5628376"/>
              <a:gd name="connsiteY2" fmla="*/ 6878548 h 6878548"/>
              <a:gd name="connsiteX3" fmla="*/ 624 w 5628376"/>
              <a:gd name="connsiteY3" fmla="*/ 6877536 h 6878548"/>
              <a:gd name="connsiteX4" fmla="*/ 1747241 w 5628376"/>
              <a:gd name="connsiteY4" fmla="*/ 11017 h 6878548"/>
              <a:gd name="connsiteX0" fmla="*/ 1769267 w 5650402"/>
              <a:gd name="connsiteY0" fmla="*/ 11017 h 6878548"/>
              <a:gd name="connsiteX1" fmla="*/ 5650402 w 5650402"/>
              <a:gd name="connsiteY1" fmla="*/ 0 h 6878548"/>
              <a:gd name="connsiteX2" fmla="*/ 5650402 w 5650402"/>
              <a:gd name="connsiteY2" fmla="*/ 6878548 h 6878548"/>
              <a:gd name="connsiteX3" fmla="*/ 616 w 5650402"/>
              <a:gd name="connsiteY3" fmla="*/ 6877536 h 6878548"/>
              <a:gd name="connsiteX4" fmla="*/ 1769267 w 5650402"/>
              <a:gd name="connsiteY4" fmla="*/ 11017 h 6878548"/>
              <a:gd name="connsiteX0" fmla="*/ 1780282 w 5650400"/>
              <a:gd name="connsiteY0" fmla="*/ 1 h 6878548"/>
              <a:gd name="connsiteX1" fmla="*/ 5650400 w 5650400"/>
              <a:gd name="connsiteY1" fmla="*/ 0 h 6878548"/>
              <a:gd name="connsiteX2" fmla="*/ 5650400 w 5650400"/>
              <a:gd name="connsiteY2" fmla="*/ 6878548 h 6878548"/>
              <a:gd name="connsiteX3" fmla="*/ 614 w 5650400"/>
              <a:gd name="connsiteY3" fmla="*/ 6877536 h 6878548"/>
              <a:gd name="connsiteX4" fmla="*/ 1780282 w 5650400"/>
              <a:gd name="connsiteY4" fmla="*/ 1 h 6878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0400" h="6878548">
                <a:moveTo>
                  <a:pt x="1780282" y="1"/>
                </a:moveTo>
                <a:lnTo>
                  <a:pt x="5650400" y="0"/>
                </a:lnTo>
                <a:lnTo>
                  <a:pt x="5650400" y="6878548"/>
                </a:lnTo>
                <a:lnTo>
                  <a:pt x="614" y="6877536"/>
                </a:lnTo>
                <a:cubicBezTo>
                  <a:pt x="-37798" y="6902239"/>
                  <a:pt x="1741575" y="-2668"/>
                  <a:pt x="1780282" y="1"/>
                </a:cubicBezTo>
                <a:close/>
              </a:path>
            </a:pathLst>
          </a:custGeom>
          <a:blipFill>
            <a:blip r:embed="rId2" cstate="screen">
              <a:extLst>
                <a:ext uri="{28A0092B-C50C-407E-A947-70E740481C1C}">
                  <a14:useLocalDpi xmlns:a14="http://schemas.microsoft.com/office/drawing/2010/main"/>
                </a:ext>
              </a:extLst>
            </a:blip>
            <a:stretch>
              <a:fillRect t="150" b="150"/>
            </a:stretch>
          </a:blipFill>
        </p:spPr>
        <p:txBody>
          <a:bodyPr/>
          <a:lstStyle>
            <a:lvl1pPr marL="0" indent="0">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62A06E75-F681-5E46-5B58-636FA9667B27}"/>
              </a:ext>
            </a:extLst>
          </p:cNvPr>
          <p:cNvSpPr>
            <a:spLocks noGrp="1"/>
          </p:cNvSpPr>
          <p:nvPr>
            <p:ph type="title" hasCustomPrompt="1"/>
          </p:nvPr>
        </p:nvSpPr>
        <p:spPr>
          <a:xfrm>
            <a:off x="1303008" y="1866900"/>
            <a:ext cx="4346576" cy="1981200"/>
          </a:xfrm>
          <a:prstGeom prst="rect">
            <a:avLst/>
          </a:prstGeom>
          <a:noFill/>
        </p:spPr>
        <p:txBody>
          <a:bodyPr lIns="0" tIns="0" rIns="0" bIns="0" anchor="b">
            <a:normAutofit/>
          </a:bodyPr>
          <a:lstStyle>
            <a:lvl1pPr algn="ctr">
              <a:defRPr sz="3200" b="0" i="1">
                <a:latin typeface="Helvetica Neue Light" panose="02000403000000020004" pitchFamily="2" charset="0"/>
                <a:ea typeface="Helvetica Neue Light" panose="02000403000000020004" pitchFamily="2" charset="0"/>
                <a:cs typeface="Helvetica Neue" panose="02000503000000020004" pitchFamily="2" charset="0"/>
              </a:defRPr>
            </a:lvl1pPr>
          </a:lstStyle>
          <a:p>
            <a:r>
              <a:rPr lang="en-US" dirty="0"/>
              <a:t>A good way to highlight a pull quote along side someone’s picture.</a:t>
            </a:r>
          </a:p>
        </p:txBody>
      </p:sp>
      <p:sp>
        <p:nvSpPr>
          <p:cNvPr id="4" name="Text Placeholder 3">
            <a:extLst>
              <a:ext uri="{FF2B5EF4-FFF2-40B4-BE49-F238E27FC236}">
                <a16:creationId xmlns:a16="http://schemas.microsoft.com/office/drawing/2014/main" id="{494E4B8E-48B6-6DB3-5A9C-89C01F4E99B6}"/>
              </a:ext>
            </a:extLst>
          </p:cNvPr>
          <p:cNvSpPr>
            <a:spLocks noGrp="1"/>
          </p:cNvSpPr>
          <p:nvPr>
            <p:ph type="body" sz="half" idx="2" hasCustomPrompt="1"/>
          </p:nvPr>
        </p:nvSpPr>
        <p:spPr>
          <a:xfrm>
            <a:off x="1303009" y="4115680"/>
            <a:ext cx="4346575" cy="468143"/>
          </a:xfrm>
        </p:spPr>
        <p:txBody>
          <a:bodyPr lIns="0" rIns="0"/>
          <a:lstStyle>
            <a:lvl1pPr marL="0" indent="0" algn="r">
              <a:buNone/>
              <a:defRPr sz="1600" b="0" i="1">
                <a:latin typeface="Helvetica Neue Light" panose="02000403000000020004" pitchFamily="2" charset="0"/>
                <a:ea typeface="Helvetica Neue Light" panose="02000403000000020004" pitchFamily="2" charset="0"/>
                <a:cs typeface="Helvetica Neue" panose="02000503000000020004"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—First and Last Name, Title</a:t>
            </a:r>
          </a:p>
        </p:txBody>
      </p:sp>
      <p:sp>
        <p:nvSpPr>
          <p:cNvPr id="6" name="Footer Placeholder 5">
            <a:extLst>
              <a:ext uri="{FF2B5EF4-FFF2-40B4-BE49-F238E27FC236}">
                <a16:creationId xmlns:a16="http://schemas.microsoft.com/office/drawing/2014/main" id="{AA7725DE-DC0D-CF44-ECF9-9DA535CFA9CF}"/>
              </a:ext>
            </a:extLst>
          </p:cNvPr>
          <p:cNvSpPr>
            <a:spLocks noGrp="1"/>
          </p:cNvSpPr>
          <p:nvPr>
            <p:ph type="ftr" sz="quarter" idx="11"/>
          </p:nvPr>
        </p:nvSpPr>
        <p:spPr/>
        <p:txBody>
          <a:bodyPr/>
          <a:lstStyle/>
          <a:p>
            <a:r>
              <a:rPr lang="en-US" dirty="0"/>
              <a:t>Budget &amp; Fiscal Planning</a:t>
            </a:r>
          </a:p>
        </p:txBody>
      </p:sp>
      <p:sp>
        <p:nvSpPr>
          <p:cNvPr id="7" name="Slide Number Placeholder 6">
            <a:extLst>
              <a:ext uri="{FF2B5EF4-FFF2-40B4-BE49-F238E27FC236}">
                <a16:creationId xmlns:a16="http://schemas.microsoft.com/office/drawing/2014/main" id="{0B342594-C110-B48D-BDD3-6A99C2B93462}"/>
              </a:ext>
            </a:extLst>
          </p:cNvPr>
          <p:cNvSpPr>
            <a:spLocks noGrp="1"/>
          </p:cNvSpPr>
          <p:nvPr>
            <p:ph type="sldNum" sz="quarter" idx="12"/>
          </p:nvPr>
        </p:nvSpPr>
        <p:spPr/>
        <p:txBody>
          <a:bodyPr/>
          <a:lstStyle>
            <a:lvl1pPr>
              <a:defRPr>
                <a:solidFill>
                  <a:schemeClr val="bg1"/>
                </a:solidFill>
              </a:defRPr>
            </a:lvl1pPr>
          </a:lstStyle>
          <a:p>
            <a:fld id="{2EF5B720-A4A1-FD49-AF98-E194DCD54D67}" type="slidenum">
              <a:rPr lang="en-US" smtClean="0"/>
              <a:pPr/>
              <a:t>‹#›</a:t>
            </a:fld>
            <a:endParaRPr lang="en-US"/>
          </a:p>
        </p:txBody>
      </p:sp>
      <p:sp>
        <p:nvSpPr>
          <p:cNvPr id="8" name="Rectangle 7">
            <a:extLst>
              <a:ext uri="{FF2B5EF4-FFF2-40B4-BE49-F238E27FC236}">
                <a16:creationId xmlns:a16="http://schemas.microsoft.com/office/drawing/2014/main" id="{6C4B5EC2-F21A-CB65-11CD-BA365538306E}"/>
              </a:ext>
            </a:extLst>
          </p:cNvPr>
          <p:cNvSpPr/>
          <p:nvPr userDrawn="1"/>
        </p:nvSpPr>
        <p:spPr>
          <a:xfrm>
            <a:off x="838200" y="1447800"/>
            <a:ext cx="5276193" cy="3848100"/>
          </a:xfrm>
          <a:prstGeom prst="rect">
            <a:avLst/>
          </a:prstGeom>
          <a:no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D26FC46-933A-5BB1-ED1A-58B0DAF8AF2B}"/>
              </a:ext>
            </a:extLst>
          </p:cNvPr>
          <p:cNvSpPr txBox="1"/>
          <p:nvPr userDrawn="1"/>
        </p:nvSpPr>
        <p:spPr>
          <a:xfrm>
            <a:off x="360357" y="2955233"/>
            <a:ext cx="955683" cy="833234"/>
          </a:xfrm>
          <a:prstGeom prst="rect">
            <a:avLst/>
          </a:prstGeom>
          <a:solidFill>
            <a:schemeClr val="bg1"/>
          </a:solidFill>
        </p:spPr>
        <p:txBody>
          <a:bodyPr wrap="none" lIns="0" tIns="365760" rIns="0" bIns="0" rtlCol="0" anchor="ctr">
            <a:noAutofit/>
          </a:bodyPr>
          <a:lstStyle/>
          <a:p>
            <a:pPr algn="ctr"/>
            <a:r>
              <a:rPr lang="en-US" sz="10000" b="1" i="0" dirty="0">
                <a:ln w="28575">
                  <a:solidFill>
                    <a:schemeClr val="tx1"/>
                  </a:solidFill>
                </a:ln>
                <a:solidFill>
                  <a:schemeClr val="bg1"/>
                </a:solidFill>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rPr>
              <a:t>“</a:t>
            </a:r>
          </a:p>
        </p:txBody>
      </p:sp>
      <p:sp>
        <p:nvSpPr>
          <p:cNvPr id="11" name="TextBox 10">
            <a:extLst>
              <a:ext uri="{FF2B5EF4-FFF2-40B4-BE49-F238E27FC236}">
                <a16:creationId xmlns:a16="http://schemas.microsoft.com/office/drawing/2014/main" id="{35D5E2D9-0D07-1B08-8B12-932FFA18C94E}"/>
              </a:ext>
            </a:extLst>
          </p:cNvPr>
          <p:cNvSpPr txBox="1"/>
          <p:nvPr userDrawn="1"/>
        </p:nvSpPr>
        <p:spPr>
          <a:xfrm rot="10800000">
            <a:off x="5636550" y="2955234"/>
            <a:ext cx="955683" cy="833234"/>
          </a:xfrm>
          <a:prstGeom prst="rect">
            <a:avLst/>
          </a:prstGeom>
          <a:solidFill>
            <a:schemeClr val="bg1"/>
          </a:solidFill>
        </p:spPr>
        <p:txBody>
          <a:bodyPr wrap="square" lIns="0" tIns="365760" rIns="0" bIns="0" rtlCol="0" anchor="ctr" anchorCtr="0">
            <a:noAutofit/>
          </a:bodyPr>
          <a:lstStyle/>
          <a:p>
            <a:pPr algn="ctr"/>
            <a:r>
              <a:rPr lang="en-US" sz="10000" b="1" i="0" dirty="0">
                <a:ln w="28575">
                  <a:solidFill>
                    <a:schemeClr val="tx1"/>
                  </a:solidFill>
                </a:ln>
                <a:solidFill>
                  <a:schemeClr val="bg1"/>
                </a:solidFill>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rPr>
              <a:t>“</a:t>
            </a:r>
          </a:p>
        </p:txBody>
      </p:sp>
    </p:spTree>
    <p:extLst>
      <p:ext uri="{BB962C8B-B14F-4D97-AF65-F5344CB8AC3E}">
        <p14:creationId xmlns:p14="http://schemas.microsoft.com/office/powerpoint/2010/main" val="25610881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ull Quote - Full Sc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06E75-F681-5E46-5B58-636FA9667B27}"/>
              </a:ext>
            </a:extLst>
          </p:cNvPr>
          <p:cNvSpPr>
            <a:spLocks noGrp="1"/>
          </p:cNvSpPr>
          <p:nvPr>
            <p:ph type="title" hasCustomPrompt="1"/>
          </p:nvPr>
        </p:nvSpPr>
        <p:spPr>
          <a:xfrm>
            <a:off x="2331708" y="1866900"/>
            <a:ext cx="7515550" cy="1981200"/>
          </a:xfrm>
          <a:prstGeom prst="rect">
            <a:avLst/>
          </a:prstGeom>
          <a:noFill/>
        </p:spPr>
        <p:txBody>
          <a:bodyPr lIns="0" tIns="0" rIns="0" bIns="0" anchor="b">
            <a:normAutofit/>
          </a:bodyPr>
          <a:lstStyle>
            <a:lvl1pPr algn="ctr">
              <a:defRPr sz="3200" b="0" i="1">
                <a:latin typeface="Helvetica Neue Light" panose="02000403000000020004" pitchFamily="2" charset="0"/>
                <a:ea typeface="Helvetica Neue Light" panose="02000403000000020004" pitchFamily="2" charset="0"/>
                <a:cs typeface="Helvetica Neue" panose="02000503000000020004" pitchFamily="2" charset="0"/>
              </a:defRPr>
            </a:lvl1pPr>
          </a:lstStyle>
          <a:p>
            <a:r>
              <a:rPr lang="en-US" dirty="0"/>
              <a:t>Full screen pull quote option for when you have a little more text and don’t need to include a picture.  </a:t>
            </a:r>
          </a:p>
        </p:txBody>
      </p:sp>
      <p:sp>
        <p:nvSpPr>
          <p:cNvPr id="4" name="Text Placeholder 3">
            <a:extLst>
              <a:ext uri="{FF2B5EF4-FFF2-40B4-BE49-F238E27FC236}">
                <a16:creationId xmlns:a16="http://schemas.microsoft.com/office/drawing/2014/main" id="{494E4B8E-48B6-6DB3-5A9C-89C01F4E99B6}"/>
              </a:ext>
            </a:extLst>
          </p:cNvPr>
          <p:cNvSpPr>
            <a:spLocks noGrp="1"/>
          </p:cNvSpPr>
          <p:nvPr>
            <p:ph type="body" sz="half" idx="2" hasCustomPrompt="1"/>
          </p:nvPr>
        </p:nvSpPr>
        <p:spPr>
          <a:xfrm>
            <a:off x="2331709" y="4115680"/>
            <a:ext cx="7515548" cy="468143"/>
          </a:xfrm>
        </p:spPr>
        <p:txBody>
          <a:bodyPr lIns="0" rIns="0"/>
          <a:lstStyle>
            <a:lvl1pPr marL="0" indent="0" algn="r">
              <a:buNone/>
              <a:defRPr sz="1600" b="0" i="1">
                <a:latin typeface="Helvetica Neue Light" panose="02000403000000020004" pitchFamily="2" charset="0"/>
                <a:ea typeface="Helvetica Neue Light" panose="02000403000000020004" pitchFamily="2" charset="0"/>
                <a:cs typeface="Helvetica Neue" panose="02000503000000020004"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—First and Last Name, Title</a:t>
            </a:r>
          </a:p>
        </p:txBody>
      </p:sp>
      <p:sp>
        <p:nvSpPr>
          <p:cNvPr id="6" name="Footer Placeholder 5">
            <a:extLst>
              <a:ext uri="{FF2B5EF4-FFF2-40B4-BE49-F238E27FC236}">
                <a16:creationId xmlns:a16="http://schemas.microsoft.com/office/drawing/2014/main" id="{AA7725DE-DC0D-CF44-ECF9-9DA535CFA9CF}"/>
              </a:ext>
            </a:extLst>
          </p:cNvPr>
          <p:cNvSpPr>
            <a:spLocks noGrp="1"/>
          </p:cNvSpPr>
          <p:nvPr>
            <p:ph type="ftr" sz="quarter" idx="11"/>
          </p:nvPr>
        </p:nvSpPr>
        <p:spPr/>
        <p:txBody>
          <a:bodyPr/>
          <a:lstStyle/>
          <a:p>
            <a:r>
              <a:rPr lang="en-US" dirty="0"/>
              <a:t>Budget &amp; Fiscal Planning</a:t>
            </a:r>
          </a:p>
        </p:txBody>
      </p:sp>
      <p:sp>
        <p:nvSpPr>
          <p:cNvPr id="7" name="Slide Number Placeholder 6">
            <a:extLst>
              <a:ext uri="{FF2B5EF4-FFF2-40B4-BE49-F238E27FC236}">
                <a16:creationId xmlns:a16="http://schemas.microsoft.com/office/drawing/2014/main" id="{0B342594-C110-B48D-BDD3-6A99C2B93462}"/>
              </a:ext>
            </a:extLst>
          </p:cNvPr>
          <p:cNvSpPr>
            <a:spLocks noGrp="1"/>
          </p:cNvSpPr>
          <p:nvPr>
            <p:ph type="sldNum" sz="quarter" idx="12"/>
          </p:nvPr>
        </p:nvSpPr>
        <p:spPr/>
        <p:txBody>
          <a:bodyPr/>
          <a:lstStyle>
            <a:lvl1pPr>
              <a:defRPr>
                <a:solidFill>
                  <a:schemeClr val="accent4"/>
                </a:solidFill>
              </a:defRPr>
            </a:lvl1pPr>
          </a:lstStyle>
          <a:p>
            <a:fld id="{2EF5B720-A4A1-FD49-AF98-E194DCD54D67}" type="slidenum">
              <a:rPr lang="en-US" smtClean="0"/>
              <a:pPr/>
              <a:t>‹#›</a:t>
            </a:fld>
            <a:endParaRPr lang="en-US"/>
          </a:p>
        </p:txBody>
      </p:sp>
      <p:sp>
        <p:nvSpPr>
          <p:cNvPr id="8" name="Rectangle 7">
            <a:extLst>
              <a:ext uri="{FF2B5EF4-FFF2-40B4-BE49-F238E27FC236}">
                <a16:creationId xmlns:a16="http://schemas.microsoft.com/office/drawing/2014/main" id="{6C4B5EC2-F21A-CB65-11CD-BA365538306E}"/>
              </a:ext>
            </a:extLst>
          </p:cNvPr>
          <p:cNvSpPr/>
          <p:nvPr userDrawn="1"/>
        </p:nvSpPr>
        <p:spPr>
          <a:xfrm>
            <a:off x="1866900" y="1447800"/>
            <a:ext cx="8420100" cy="3848100"/>
          </a:xfrm>
          <a:prstGeom prst="rect">
            <a:avLst/>
          </a:prstGeom>
          <a:no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D26FC46-933A-5BB1-ED1A-58B0DAF8AF2B}"/>
              </a:ext>
            </a:extLst>
          </p:cNvPr>
          <p:cNvSpPr txBox="1"/>
          <p:nvPr userDrawn="1"/>
        </p:nvSpPr>
        <p:spPr>
          <a:xfrm>
            <a:off x="1389057" y="2955233"/>
            <a:ext cx="955683" cy="833234"/>
          </a:xfrm>
          <a:prstGeom prst="rect">
            <a:avLst/>
          </a:prstGeom>
          <a:solidFill>
            <a:schemeClr val="bg1"/>
          </a:solidFill>
        </p:spPr>
        <p:txBody>
          <a:bodyPr wrap="square" lIns="0" tIns="365760" rIns="0" bIns="0" rtlCol="0" anchor="ctr" anchorCtr="0">
            <a:noAutofit/>
          </a:bodyPr>
          <a:lstStyle/>
          <a:p>
            <a:pPr algn="ctr"/>
            <a:r>
              <a:rPr lang="en-US" sz="10000" b="1" i="0" dirty="0">
                <a:ln w="28575">
                  <a:solidFill>
                    <a:schemeClr val="tx1"/>
                  </a:solidFill>
                </a:ln>
                <a:solidFill>
                  <a:schemeClr val="bg1"/>
                </a:solidFill>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rPr>
              <a:t>“</a:t>
            </a:r>
          </a:p>
        </p:txBody>
      </p:sp>
      <p:sp>
        <p:nvSpPr>
          <p:cNvPr id="11" name="TextBox 10">
            <a:extLst>
              <a:ext uri="{FF2B5EF4-FFF2-40B4-BE49-F238E27FC236}">
                <a16:creationId xmlns:a16="http://schemas.microsoft.com/office/drawing/2014/main" id="{35D5E2D9-0D07-1B08-8B12-932FFA18C94E}"/>
              </a:ext>
            </a:extLst>
          </p:cNvPr>
          <p:cNvSpPr txBox="1"/>
          <p:nvPr userDrawn="1"/>
        </p:nvSpPr>
        <p:spPr>
          <a:xfrm rot="10800000">
            <a:off x="9847258" y="2955234"/>
            <a:ext cx="955683" cy="833234"/>
          </a:xfrm>
          <a:prstGeom prst="rect">
            <a:avLst/>
          </a:prstGeom>
          <a:solidFill>
            <a:schemeClr val="bg1"/>
          </a:solidFill>
        </p:spPr>
        <p:txBody>
          <a:bodyPr wrap="square" lIns="0" tIns="365760" rIns="0" bIns="0" rtlCol="0" anchor="ctr" anchorCtr="0">
            <a:noAutofit/>
          </a:bodyPr>
          <a:lstStyle/>
          <a:p>
            <a:pPr algn="ctr"/>
            <a:r>
              <a:rPr lang="en-US" sz="10000" b="1" i="0" dirty="0">
                <a:ln w="28575">
                  <a:solidFill>
                    <a:schemeClr val="tx1"/>
                  </a:solidFill>
                </a:ln>
                <a:solidFill>
                  <a:schemeClr val="bg1"/>
                </a:solidFill>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rPr>
              <a:t>“</a:t>
            </a:r>
          </a:p>
        </p:txBody>
      </p:sp>
    </p:spTree>
    <p:extLst>
      <p:ext uri="{BB962C8B-B14F-4D97-AF65-F5344CB8AC3E}">
        <p14:creationId xmlns:p14="http://schemas.microsoft.com/office/powerpoint/2010/main" val="18132832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02190-BE22-C2DB-5F64-B2CE326273C5}"/>
              </a:ext>
            </a:extLst>
          </p:cNvPr>
          <p:cNvSpPr>
            <a:spLocks noGrp="1"/>
          </p:cNvSpPr>
          <p:nvPr>
            <p:ph type="title" hasCustomPrompt="1"/>
          </p:nvPr>
        </p:nvSpPr>
        <p:spPr/>
        <p:txBody>
          <a:bodyPr/>
          <a:lstStyle/>
          <a:p>
            <a:r>
              <a:rPr lang="en-US" dirty="0"/>
              <a:t>CLICK TO EDIT MASTER TITLE STYLE</a:t>
            </a:r>
          </a:p>
        </p:txBody>
      </p:sp>
      <p:sp>
        <p:nvSpPr>
          <p:cNvPr id="4" name="Footer Placeholder 3">
            <a:extLst>
              <a:ext uri="{FF2B5EF4-FFF2-40B4-BE49-F238E27FC236}">
                <a16:creationId xmlns:a16="http://schemas.microsoft.com/office/drawing/2014/main" id="{D0CBC636-7471-7D1A-441C-56DAEEBABC5D}"/>
              </a:ext>
            </a:extLst>
          </p:cNvPr>
          <p:cNvSpPr>
            <a:spLocks noGrp="1"/>
          </p:cNvSpPr>
          <p:nvPr>
            <p:ph type="ftr" sz="quarter" idx="11"/>
          </p:nvPr>
        </p:nvSpPr>
        <p:spPr/>
        <p:txBody>
          <a:bodyPr/>
          <a:lstStyle/>
          <a:p>
            <a:r>
              <a:rPr lang="en-US" dirty="0"/>
              <a:t>Budget &amp; Fiscal Planning</a:t>
            </a:r>
          </a:p>
        </p:txBody>
      </p:sp>
      <p:sp>
        <p:nvSpPr>
          <p:cNvPr id="5" name="Slide Number Placeholder 4">
            <a:extLst>
              <a:ext uri="{FF2B5EF4-FFF2-40B4-BE49-F238E27FC236}">
                <a16:creationId xmlns:a16="http://schemas.microsoft.com/office/drawing/2014/main" id="{61BD711E-4F80-05E4-AED5-ECAC364B385E}"/>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18156395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DFA03-55B0-900B-CE87-2603675ABAEF}"/>
              </a:ext>
            </a:extLst>
          </p:cNvPr>
          <p:cNvSpPr>
            <a:spLocks noGrp="1"/>
          </p:cNvSpPr>
          <p:nvPr>
            <p:ph type="title" hasCustomPrompt="1"/>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6ED04DD6-2664-6F7D-F624-8B1A35820E6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6D8045D-A57D-5A4A-C3B0-8A57189A5F00}"/>
              </a:ext>
            </a:extLst>
          </p:cNvPr>
          <p:cNvSpPr>
            <a:spLocks noGrp="1"/>
          </p:cNvSpPr>
          <p:nvPr>
            <p:ph type="ftr" sz="quarter" idx="11"/>
          </p:nvPr>
        </p:nvSpPr>
        <p:spPr/>
        <p:txBody>
          <a:bodyPr/>
          <a:lstStyle/>
          <a:p>
            <a:r>
              <a:rPr lang="en-US" dirty="0"/>
              <a:t>Budget &amp; Fiscal Planning</a:t>
            </a:r>
          </a:p>
        </p:txBody>
      </p:sp>
      <p:sp>
        <p:nvSpPr>
          <p:cNvPr id="6" name="Slide Number Placeholder 5">
            <a:extLst>
              <a:ext uri="{FF2B5EF4-FFF2-40B4-BE49-F238E27FC236}">
                <a16:creationId xmlns:a16="http://schemas.microsoft.com/office/drawing/2014/main" id="{9805DA44-0DFA-E70B-C488-830C3EFBCDC4}"/>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40969240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D11C95-15BC-E6C2-23C2-4681BA551078}"/>
              </a:ext>
            </a:extLst>
          </p:cNvPr>
          <p:cNvSpPr>
            <a:spLocks noGrp="1"/>
          </p:cNvSpPr>
          <p:nvPr>
            <p:ph type="title" orient="vert" hasCustomPrompt="1"/>
          </p:nvPr>
        </p:nvSpPr>
        <p:spPr>
          <a:xfrm>
            <a:off x="8724900" y="365125"/>
            <a:ext cx="2628900" cy="581183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F489CE3A-F251-2649-79A9-FB747A2D0D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730BE5A-3E59-B0BA-344C-3A52F03FBC93}"/>
              </a:ext>
            </a:extLst>
          </p:cNvPr>
          <p:cNvSpPr>
            <a:spLocks noGrp="1"/>
          </p:cNvSpPr>
          <p:nvPr>
            <p:ph type="ftr" sz="quarter" idx="11"/>
          </p:nvPr>
        </p:nvSpPr>
        <p:spPr/>
        <p:txBody>
          <a:bodyPr/>
          <a:lstStyle/>
          <a:p>
            <a:r>
              <a:rPr lang="en-US" dirty="0"/>
              <a:t>Budget &amp; Fiscal Planning</a:t>
            </a:r>
          </a:p>
        </p:txBody>
      </p:sp>
      <p:sp>
        <p:nvSpPr>
          <p:cNvPr id="6" name="Slide Number Placeholder 5">
            <a:extLst>
              <a:ext uri="{FF2B5EF4-FFF2-40B4-BE49-F238E27FC236}">
                <a16:creationId xmlns:a16="http://schemas.microsoft.com/office/drawing/2014/main" id="{466C0F85-65E0-1DF2-6BD7-93BED861FA50}"/>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826605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2 - Dark Gray_Custom Photo">
    <p:spTree>
      <p:nvGrpSpPr>
        <p:cNvPr id="1" name=""/>
        <p:cNvGrpSpPr/>
        <p:nvPr/>
      </p:nvGrpSpPr>
      <p:grpSpPr>
        <a:xfrm>
          <a:off x="0" y="0"/>
          <a:ext cx="0" cy="0"/>
          <a:chOff x="0" y="0"/>
          <a:chExt cx="0" cy="0"/>
        </a:xfrm>
      </p:grpSpPr>
      <p:sp>
        <p:nvSpPr>
          <p:cNvPr id="5" name="Rectangle 22">
            <a:extLst>
              <a:ext uri="{FF2B5EF4-FFF2-40B4-BE49-F238E27FC236}">
                <a16:creationId xmlns:a16="http://schemas.microsoft.com/office/drawing/2014/main" id="{811F89D0-A05E-224B-12B4-A592BDB1C3D8}"/>
              </a:ext>
            </a:extLst>
          </p:cNvPr>
          <p:cNvSpPr>
            <a:spLocks/>
          </p:cNvSpPr>
          <p:nvPr userDrawn="1"/>
        </p:nvSpPr>
        <p:spPr>
          <a:xfrm rot="10800000">
            <a:off x="5105400" y="4717517"/>
            <a:ext cx="2276856" cy="2161205"/>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163" h="6858000">
                <a:moveTo>
                  <a:pt x="0" y="23028"/>
                </a:moveTo>
                <a:lnTo>
                  <a:pt x="2278163" y="0"/>
                </a:lnTo>
                <a:lnTo>
                  <a:pt x="2278163" y="6858000"/>
                </a:lnTo>
                <a:lnTo>
                  <a:pt x="1710832" y="6824649"/>
                </a:lnTo>
                <a:lnTo>
                  <a:pt x="0" y="23028"/>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Picture Placeholder 10">
            <a:extLst>
              <a:ext uri="{FF2B5EF4-FFF2-40B4-BE49-F238E27FC236}">
                <a16:creationId xmlns:a16="http://schemas.microsoft.com/office/drawing/2014/main" id="{29CFCEFA-9620-CB4B-1BEB-E87790E2423B}"/>
              </a:ext>
            </a:extLst>
          </p:cNvPr>
          <p:cNvSpPr>
            <a:spLocks noGrp="1"/>
          </p:cNvSpPr>
          <p:nvPr>
            <p:ph type="pic" sz="quarter" idx="16"/>
          </p:nvPr>
        </p:nvSpPr>
        <p:spPr>
          <a:xfrm>
            <a:off x="0" y="-10274"/>
            <a:ext cx="6882720" cy="6878548"/>
          </a:xfrm>
          <a:custGeom>
            <a:avLst/>
            <a:gdLst>
              <a:gd name="connsiteX0" fmla="*/ 0 w 9233480"/>
              <a:gd name="connsiteY0" fmla="*/ 6858000 h 6858000"/>
              <a:gd name="connsiteX1" fmla="*/ 1714500 w 9233480"/>
              <a:gd name="connsiteY1" fmla="*/ 0 h 6858000"/>
              <a:gd name="connsiteX2" fmla="*/ 9233480 w 9233480"/>
              <a:gd name="connsiteY2" fmla="*/ 0 h 6858000"/>
              <a:gd name="connsiteX3" fmla="*/ 7518980 w 9233480"/>
              <a:gd name="connsiteY3" fmla="*/ 6858000 h 6858000"/>
              <a:gd name="connsiteX4" fmla="*/ 0 w 9233480"/>
              <a:gd name="connsiteY4" fmla="*/ 6858000 h 6858000"/>
              <a:gd name="connsiteX0" fmla="*/ 1284 w 9234764"/>
              <a:gd name="connsiteY0" fmla="*/ 6868274 h 6868274"/>
              <a:gd name="connsiteX1" fmla="*/ 0 w 9234764"/>
              <a:gd name="connsiteY1" fmla="*/ 0 h 6868274"/>
              <a:gd name="connsiteX2" fmla="*/ 9234764 w 9234764"/>
              <a:gd name="connsiteY2" fmla="*/ 10274 h 6868274"/>
              <a:gd name="connsiteX3" fmla="*/ 7520264 w 9234764"/>
              <a:gd name="connsiteY3" fmla="*/ 6868274 h 6868274"/>
              <a:gd name="connsiteX4" fmla="*/ 1284 w 9234764"/>
              <a:gd name="connsiteY4" fmla="*/ 6868274 h 6868274"/>
              <a:gd name="connsiteX0" fmla="*/ 1284 w 9245038"/>
              <a:gd name="connsiteY0" fmla="*/ 6868274 h 6868274"/>
              <a:gd name="connsiteX1" fmla="*/ 0 w 9245038"/>
              <a:gd name="connsiteY1" fmla="*/ 0 h 6868274"/>
              <a:gd name="connsiteX2" fmla="*/ 9245038 w 9245038"/>
              <a:gd name="connsiteY2" fmla="*/ 0 h 6868274"/>
              <a:gd name="connsiteX3" fmla="*/ 7520264 w 9245038"/>
              <a:gd name="connsiteY3" fmla="*/ 6868274 h 6868274"/>
              <a:gd name="connsiteX4" fmla="*/ 1284 w 9245038"/>
              <a:gd name="connsiteY4" fmla="*/ 6868274 h 6868274"/>
              <a:gd name="connsiteX0" fmla="*/ 0 w 9243754"/>
              <a:gd name="connsiteY0" fmla="*/ 6868274 h 6868274"/>
              <a:gd name="connsiteX1" fmla="*/ 2392595 w 9243754"/>
              <a:gd name="connsiteY1" fmla="*/ 10274 h 6868274"/>
              <a:gd name="connsiteX2" fmla="*/ 9243754 w 9243754"/>
              <a:gd name="connsiteY2" fmla="*/ 0 h 6868274"/>
              <a:gd name="connsiteX3" fmla="*/ 7518980 w 9243754"/>
              <a:gd name="connsiteY3" fmla="*/ 6868274 h 6868274"/>
              <a:gd name="connsiteX4" fmla="*/ 0 w 9243754"/>
              <a:gd name="connsiteY4" fmla="*/ 6868274 h 6868274"/>
              <a:gd name="connsiteX0" fmla="*/ 823217 w 6851159"/>
              <a:gd name="connsiteY0" fmla="*/ 6313469 h 6868274"/>
              <a:gd name="connsiteX1" fmla="*/ 0 w 6851159"/>
              <a:gd name="connsiteY1" fmla="*/ 10274 h 6868274"/>
              <a:gd name="connsiteX2" fmla="*/ 6851159 w 6851159"/>
              <a:gd name="connsiteY2" fmla="*/ 0 h 6868274"/>
              <a:gd name="connsiteX3" fmla="*/ 5126385 w 6851159"/>
              <a:gd name="connsiteY3" fmla="*/ 6868274 h 6868274"/>
              <a:gd name="connsiteX4" fmla="*/ 823217 w 6851159"/>
              <a:gd name="connsiteY4" fmla="*/ 6313469 h 6868274"/>
              <a:gd name="connsiteX0" fmla="*/ 0 w 6880697"/>
              <a:gd name="connsiteY0" fmla="*/ 6868274 h 6868274"/>
              <a:gd name="connsiteX1" fmla="*/ 29538 w 6880697"/>
              <a:gd name="connsiteY1" fmla="*/ 10274 h 6868274"/>
              <a:gd name="connsiteX2" fmla="*/ 6880697 w 6880697"/>
              <a:gd name="connsiteY2" fmla="*/ 0 h 6868274"/>
              <a:gd name="connsiteX3" fmla="*/ 5155923 w 6880697"/>
              <a:gd name="connsiteY3" fmla="*/ 6868274 h 6868274"/>
              <a:gd name="connsiteX4" fmla="*/ 0 w 6880697"/>
              <a:gd name="connsiteY4" fmla="*/ 6868274 h 6868274"/>
              <a:gd name="connsiteX0" fmla="*/ 0 w 6880697"/>
              <a:gd name="connsiteY0" fmla="*/ 6868274 h 6868274"/>
              <a:gd name="connsiteX1" fmla="*/ 8990 w 6880697"/>
              <a:gd name="connsiteY1" fmla="*/ 10274 h 6868274"/>
              <a:gd name="connsiteX2" fmla="*/ 6880697 w 6880697"/>
              <a:gd name="connsiteY2" fmla="*/ 0 h 6868274"/>
              <a:gd name="connsiteX3" fmla="*/ 5155923 w 6880697"/>
              <a:gd name="connsiteY3" fmla="*/ 6868274 h 6868274"/>
              <a:gd name="connsiteX4" fmla="*/ 0 w 6880697"/>
              <a:gd name="connsiteY4" fmla="*/ 6868274 h 6868274"/>
              <a:gd name="connsiteX0" fmla="*/ 2023 w 6882720"/>
              <a:gd name="connsiteY0" fmla="*/ 6878548 h 6878548"/>
              <a:gd name="connsiteX1" fmla="*/ 739 w 6882720"/>
              <a:gd name="connsiteY1" fmla="*/ 0 h 6878548"/>
              <a:gd name="connsiteX2" fmla="*/ 6882720 w 6882720"/>
              <a:gd name="connsiteY2" fmla="*/ 10274 h 6878548"/>
              <a:gd name="connsiteX3" fmla="*/ 5157946 w 6882720"/>
              <a:gd name="connsiteY3" fmla="*/ 6878548 h 6878548"/>
              <a:gd name="connsiteX4" fmla="*/ 2023 w 6882720"/>
              <a:gd name="connsiteY4" fmla="*/ 6878548 h 6878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2720" h="6878548">
                <a:moveTo>
                  <a:pt x="2023" y="6878548"/>
                </a:moveTo>
                <a:cubicBezTo>
                  <a:pt x="5020" y="4592548"/>
                  <a:pt x="-2258" y="2286000"/>
                  <a:pt x="739" y="0"/>
                </a:cubicBezTo>
                <a:lnTo>
                  <a:pt x="6882720" y="10274"/>
                </a:lnTo>
                <a:lnTo>
                  <a:pt x="5157946" y="6878548"/>
                </a:lnTo>
                <a:lnTo>
                  <a:pt x="2023" y="6878548"/>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a:t>Click icon to add picture</a:t>
            </a: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6019800" y="3434398"/>
            <a:ext cx="5333999" cy="1884362"/>
          </a:xfrm>
        </p:spPr>
        <p:txBody>
          <a:bodyPr lIns="45720" rIns="45720"/>
          <a:lstStyle>
            <a:lvl1pPr marL="0" indent="0" algn="r">
              <a:buNone/>
              <a:defRPr sz="2400" b="1" i="0" spc="3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24 PT HELVETICA NEUE BOLD IN ALL-CAPS AND LOOSE SPACING</a:t>
            </a:r>
          </a:p>
        </p:txBody>
      </p:sp>
      <p:sp>
        <p:nvSpPr>
          <p:cNvPr id="18" name="Text Placeholder 13">
            <a:extLst>
              <a:ext uri="{FF2B5EF4-FFF2-40B4-BE49-F238E27FC236}">
                <a16:creationId xmlns:a16="http://schemas.microsoft.com/office/drawing/2014/main" id="{29052DDF-7D31-4F2B-81F5-561CBF5EF4B2}"/>
              </a:ext>
            </a:extLst>
          </p:cNvPr>
          <p:cNvSpPr>
            <a:spLocks noGrp="1"/>
          </p:cNvSpPr>
          <p:nvPr>
            <p:ph type="body" sz="quarter" idx="17" hasCustomPrompt="1"/>
          </p:nvPr>
        </p:nvSpPr>
        <p:spPr>
          <a:xfrm>
            <a:off x="3124199" y="1638301"/>
            <a:ext cx="9067573" cy="1617662"/>
          </a:xfrm>
          <a:custGeom>
            <a:avLst/>
            <a:gdLst>
              <a:gd name="connsiteX0" fmla="*/ 0 w 9590088"/>
              <a:gd name="connsiteY0" fmla="*/ 1851025 h 1851025"/>
              <a:gd name="connsiteX1" fmla="*/ 462756 w 9590088"/>
              <a:gd name="connsiteY1" fmla="*/ 0 h 1851025"/>
              <a:gd name="connsiteX2" fmla="*/ 9590088 w 9590088"/>
              <a:gd name="connsiteY2" fmla="*/ 0 h 1851025"/>
              <a:gd name="connsiteX3" fmla="*/ 9127332 w 9590088"/>
              <a:gd name="connsiteY3" fmla="*/ 1851025 h 1851025"/>
              <a:gd name="connsiteX4" fmla="*/ 0 w 9590088"/>
              <a:gd name="connsiteY4" fmla="*/ 1851025 h 1851025"/>
              <a:gd name="connsiteX0" fmla="*/ 0 w 9127332"/>
              <a:gd name="connsiteY0" fmla="*/ 1851025 h 1851025"/>
              <a:gd name="connsiteX1" fmla="*/ 462756 w 9127332"/>
              <a:gd name="connsiteY1" fmla="*/ 0 h 1851025"/>
              <a:gd name="connsiteX2" fmla="*/ 9067573 w 9127332"/>
              <a:gd name="connsiteY2" fmla="*/ 10886 h 1851025"/>
              <a:gd name="connsiteX3" fmla="*/ 9127332 w 9127332"/>
              <a:gd name="connsiteY3" fmla="*/ 1851025 h 1851025"/>
              <a:gd name="connsiteX4" fmla="*/ 0 w 9127332"/>
              <a:gd name="connsiteY4" fmla="*/ 1851025 h 1851025"/>
              <a:gd name="connsiteX0" fmla="*/ 0 w 9067573"/>
              <a:gd name="connsiteY0" fmla="*/ 1851025 h 1851025"/>
              <a:gd name="connsiteX1" fmla="*/ 462756 w 9067573"/>
              <a:gd name="connsiteY1" fmla="*/ 0 h 1851025"/>
              <a:gd name="connsiteX2" fmla="*/ 9067573 w 9067573"/>
              <a:gd name="connsiteY2" fmla="*/ 10886 h 1851025"/>
              <a:gd name="connsiteX3" fmla="*/ 9062017 w 9067573"/>
              <a:gd name="connsiteY3" fmla="*/ 1851025 h 1851025"/>
              <a:gd name="connsiteX4" fmla="*/ 0 w 9067573"/>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7573" h="1851025">
                <a:moveTo>
                  <a:pt x="0" y="1851025"/>
                </a:moveTo>
                <a:lnTo>
                  <a:pt x="462756" y="0"/>
                </a:lnTo>
                <a:lnTo>
                  <a:pt x="9067573" y="10886"/>
                </a:lnTo>
                <a:lnTo>
                  <a:pt x="9062017" y="1851025"/>
                </a:lnTo>
                <a:lnTo>
                  <a:pt x="0" y="1851025"/>
                </a:lnTo>
                <a:close/>
              </a:path>
            </a:pathLst>
          </a:custGeom>
          <a:solidFill>
            <a:schemeClr val="tx2"/>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sp>
        <p:nvSpPr>
          <p:cNvPr id="4" name="Footer Placeholder 3">
            <a:extLst>
              <a:ext uri="{FF2B5EF4-FFF2-40B4-BE49-F238E27FC236}">
                <a16:creationId xmlns:a16="http://schemas.microsoft.com/office/drawing/2014/main" id="{2AC90D2A-5CAA-D425-64B5-4C025D852247}"/>
              </a:ext>
            </a:extLst>
          </p:cNvPr>
          <p:cNvSpPr>
            <a:spLocks noGrp="1"/>
          </p:cNvSpPr>
          <p:nvPr>
            <p:ph type="ftr" sz="quarter" idx="18"/>
          </p:nvPr>
        </p:nvSpPr>
        <p:spPr/>
        <p:txBody>
          <a:bodyPr/>
          <a:lstStyle/>
          <a:p>
            <a:r>
              <a:rPr lang="en-US" dirty="0"/>
              <a:t>Budget &amp; Fiscal Planning</a:t>
            </a:r>
          </a:p>
        </p:txBody>
      </p:sp>
      <p:sp>
        <p:nvSpPr>
          <p:cNvPr id="6" name="Slide Number Placeholder 5">
            <a:extLst>
              <a:ext uri="{FF2B5EF4-FFF2-40B4-BE49-F238E27FC236}">
                <a16:creationId xmlns:a16="http://schemas.microsoft.com/office/drawing/2014/main" id="{2B8A439E-0CCC-4E5A-5145-A82764B83644}"/>
              </a:ext>
            </a:extLst>
          </p:cNvPr>
          <p:cNvSpPr>
            <a:spLocks noGrp="1"/>
          </p:cNvSpPr>
          <p:nvPr>
            <p:ph type="sldNum" sz="quarter" idx="19"/>
          </p:nvPr>
        </p:nvSpPr>
        <p:spPr/>
        <p:txBody>
          <a:bodyPr/>
          <a:lstStyle/>
          <a:p>
            <a:fld id="{2EF5B720-A4A1-FD49-AF98-E194DCD54D67}" type="slidenum">
              <a:rPr lang="en-US" smtClean="0"/>
              <a:pPr/>
              <a:t>‹#›</a:t>
            </a:fld>
            <a:endParaRPr lang="en-US" dirty="0"/>
          </a:p>
        </p:txBody>
      </p:sp>
      <p:pic>
        <p:nvPicPr>
          <p:cNvPr id="7" name="Picture 6" descr="A picture containing icon&#10;&#10;Description automatically generated">
            <a:extLst>
              <a:ext uri="{FF2B5EF4-FFF2-40B4-BE49-F238E27FC236}">
                <a16:creationId xmlns:a16="http://schemas.microsoft.com/office/drawing/2014/main" id="{30CDB349-7967-3104-713C-9932F0E727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4412" y="5037958"/>
            <a:ext cx="1496291" cy="457200"/>
          </a:xfrm>
          <a:prstGeom prst="rect">
            <a:avLst/>
          </a:prstGeom>
        </p:spPr>
      </p:pic>
    </p:spTree>
    <p:extLst>
      <p:ext uri="{BB962C8B-B14F-4D97-AF65-F5344CB8AC3E}">
        <p14:creationId xmlns:p14="http://schemas.microsoft.com/office/powerpoint/2010/main" val="542541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2 - Gold_Custom Photo">
    <p:spTree>
      <p:nvGrpSpPr>
        <p:cNvPr id="1" name=""/>
        <p:cNvGrpSpPr/>
        <p:nvPr/>
      </p:nvGrpSpPr>
      <p:grpSpPr>
        <a:xfrm>
          <a:off x="0" y="0"/>
          <a:ext cx="0" cy="0"/>
          <a:chOff x="0" y="0"/>
          <a:chExt cx="0" cy="0"/>
        </a:xfrm>
      </p:grpSpPr>
      <p:sp>
        <p:nvSpPr>
          <p:cNvPr id="5" name="Rectangle 22">
            <a:extLst>
              <a:ext uri="{FF2B5EF4-FFF2-40B4-BE49-F238E27FC236}">
                <a16:creationId xmlns:a16="http://schemas.microsoft.com/office/drawing/2014/main" id="{811F89D0-A05E-224B-12B4-A592BDB1C3D8}"/>
              </a:ext>
            </a:extLst>
          </p:cNvPr>
          <p:cNvSpPr>
            <a:spLocks/>
          </p:cNvSpPr>
          <p:nvPr userDrawn="1"/>
        </p:nvSpPr>
        <p:spPr>
          <a:xfrm rot="10800000">
            <a:off x="5105400" y="4717517"/>
            <a:ext cx="2276856" cy="2161205"/>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163" h="6858000">
                <a:moveTo>
                  <a:pt x="0" y="23028"/>
                </a:moveTo>
                <a:lnTo>
                  <a:pt x="2278163" y="0"/>
                </a:lnTo>
                <a:lnTo>
                  <a:pt x="2278163" y="6858000"/>
                </a:lnTo>
                <a:lnTo>
                  <a:pt x="1710832" y="6824649"/>
                </a:lnTo>
                <a:lnTo>
                  <a:pt x="0" y="23028"/>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Picture Placeholder 10">
            <a:extLst>
              <a:ext uri="{FF2B5EF4-FFF2-40B4-BE49-F238E27FC236}">
                <a16:creationId xmlns:a16="http://schemas.microsoft.com/office/drawing/2014/main" id="{29CFCEFA-9620-CB4B-1BEB-E87790E2423B}"/>
              </a:ext>
            </a:extLst>
          </p:cNvPr>
          <p:cNvSpPr>
            <a:spLocks noGrp="1"/>
          </p:cNvSpPr>
          <p:nvPr>
            <p:ph type="pic" sz="quarter" idx="16"/>
          </p:nvPr>
        </p:nvSpPr>
        <p:spPr>
          <a:xfrm>
            <a:off x="0" y="-10274"/>
            <a:ext cx="6882720" cy="6878548"/>
          </a:xfrm>
          <a:custGeom>
            <a:avLst/>
            <a:gdLst>
              <a:gd name="connsiteX0" fmla="*/ 0 w 9233480"/>
              <a:gd name="connsiteY0" fmla="*/ 6858000 h 6858000"/>
              <a:gd name="connsiteX1" fmla="*/ 1714500 w 9233480"/>
              <a:gd name="connsiteY1" fmla="*/ 0 h 6858000"/>
              <a:gd name="connsiteX2" fmla="*/ 9233480 w 9233480"/>
              <a:gd name="connsiteY2" fmla="*/ 0 h 6858000"/>
              <a:gd name="connsiteX3" fmla="*/ 7518980 w 9233480"/>
              <a:gd name="connsiteY3" fmla="*/ 6858000 h 6858000"/>
              <a:gd name="connsiteX4" fmla="*/ 0 w 9233480"/>
              <a:gd name="connsiteY4" fmla="*/ 6858000 h 6858000"/>
              <a:gd name="connsiteX0" fmla="*/ 1284 w 9234764"/>
              <a:gd name="connsiteY0" fmla="*/ 6868274 h 6868274"/>
              <a:gd name="connsiteX1" fmla="*/ 0 w 9234764"/>
              <a:gd name="connsiteY1" fmla="*/ 0 h 6868274"/>
              <a:gd name="connsiteX2" fmla="*/ 9234764 w 9234764"/>
              <a:gd name="connsiteY2" fmla="*/ 10274 h 6868274"/>
              <a:gd name="connsiteX3" fmla="*/ 7520264 w 9234764"/>
              <a:gd name="connsiteY3" fmla="*/ 6868274 h 6868274"/>
              <a:gd name="connsiteX4" fmla="*/ 1284 w 9234764"/>
              <a:gd name="connsiteY4" fmla="*/ 6868274 h 6868274"/>
              <a:gd name="connsiteX0" fmla="*/ 1284 w 9245038"/>
              <a:gd name="connsiteY0" fmla="*/ 6868274 h 6868274"/>
              <a:gd name="connsiteX1" fmla="*/ 0 w 9245038"/>
              <a:gd name="connsiteY1" fmla="*/ 0 h 6868274"/>
              <a:gd name="connsiteX2" fmla="*/ 9245038 w 9245038"/>
              <a:gd name="connsiteY2" fmla="*/ 0 h 6868274"/>
              <a:gd name="connsiteX3" fmla="*/ 7520264 w 9245038"/>
              <a:gd name="connsiteY3" fmla="*/ 6868274 h 6868274"/>
              <a:gd name="connsiteX4" fmla="*/ 1284 w 9245038"/>
              <a:gd name="connsiteY4" fmla="*/ 6868274 h 6868274"/>
              <a:gd name="connsiteX0" fmla="*/ 0 w 9243754"/>
              <a:gd name="connsiteY0" fmla="*/ 6868274 h 6868274"/>
              <a:gd name="connsiteX1" fmla="*/ 2392595 w 9243754"/>
              <a:gd name="connsiteY1" fmla="*/ 10274 h 6868274"/>
              <a:gd name="connsiteX2" fmla="*/ 9243754 w 9243754"/>
              <a:gd name="connsiteY2" fmla="*/ 0 h 6868274"/>
              <a:gd name="connsiteX3" fmla="*/ 7518980 w 9243754"/>
              <a:gd name="connsiteY3" fmla="*/ 6868274 h 6868274"/>
              <a:gd name="connsiteX4" fmla="*/ 0 w 9243754"/>
              <a:gd name="connsiteY4" fmla="*/ 6868274 h 6868274"/>
              <a:gd name="connsiteX0" fmla="*/ 823217 w 6851159"/>
              <a:gd name="connsiteY0" fmla="*/ 6313469 h 6868274"/>
              <a:gd name="connsiteX1" fmla="*/ 0 w 6851159"/>
              <a:gd name="connsiteY1" fmla="*/ 10274 h 6868274"/>
              <a:gd name="connsiteX2" fmla="*/ 6851159 w 6851159"/>
              <a:gd name="connsiteY2" fmla="*/ 0 h 6868274"/>
              <a:gd name="connsiteX3" fmla="*/ 5126385 w 6851159"/>
              <a:gd name="connsiteY3" fmla="*/ 6868274 h 6868274"/>
              <a:gd name="connsiteX4" fmla="*/ 823217 w 6851159"/>
              <a:gd name="connsiteY4" fmla="*/ 6313469 h 6868274"/>
              <a:gd name="connsiteX0" fmla="*/ 0 w 6880697"/>
              <a:gd name="connsiteY0" fmla="*/ 6868274 h 6868274"/>
              <a:gd name="connsiteX1" fmla="*/ 29538 w 6880697"/>
              <a:gd name="connsiteY1" fmla="*/ 10274 h 6868274"/>
              <a:gd name="connsiteX2" fmla="*/ 6880697 w 6880697"/>
              <a:gd name="connsiteY2" fmla="*/ 0 h 6868274"/>
              <a:gd name="connsiteX3" fmla="*/ 5155923 w 6880697"/>
              <a:gd name="connsiteY3" fmla="*/ 6868274 h 6868274"/>
              <a:gd name="connsiteX4" fmla="*/ 0 w 6880697"/>
              <a:gd name="connsiteY4" fmla="*/ 6868274 h 6868274"/>
              <a:gd name="connsiteX0" fmla="*/ 0 w 6880697"/>
              <a:gd name="connsiteY0" fmla="*/ 6868274 h 6868274"/>
              <a:gd name="connsiteX1" fmla="*/ 8990 w 6880697"/>
              <a:gd name="connsiteY1" fmla="*/ 10274 h 6868274"/>
              <a:gd name="connsiteX2" fmla="*/ 6880697 w 6880697"/>
              <a:gd name="connsiteY2" fmla="*/ 0 h 6868274"/>
              <a:gd name="connsiteX3" fmla="*/ 5155923 w 6880697"/>
              <a:gd name="connsiteY3" fmla="*/ 6868274 h 6868274"/>
              <a:gd name="connsiteX4" fmla="*/ 0 w 6880697"/>
              <a:gd name="connsiteY4" fmla="*/ 6868274 h 6868274"/>
              <a:gd name="connsiteX0" fmla="*/ 2023 w 6882720"/>
              <a:gd name="connsiteY0" fmla="*/ 6878548 h 6878548"/>
              <a:gd name="connsiteX1" fmla="*/ 739 w 6882720"/>
              <a:gd name="connsiteY1" fmla="*/ 0 h 6878548"/>
              <a:gd name="connsiteX2" fmla="*/ 6882720 w 6882720"/>
              <a:gd name="connsiteY2" fmla="*/ 10274 h 6878548"/>
              <a:gd name="connsiteX3" fmla="*/ 5157946 w 6882720"/>
              <a:gd name="connsiteY3" fmla="*/ 6878548 h 6878548"/>
              <a:gd name="connsiteX4" fmla="*/ 2023 w 6882720"/>
              <a:gd name="connsiteY4" fmla="*/ 6878548 h 6878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2720" h="6878548">
                <a:moveTo>
                  <a:pt x="2023" y="6878548"/>
                </a:moveTo>
                <a:cubicBezTo>
                  <a:pt x="5020" y="4592548"/>
                  <a:pt x="-2258" y="2286000"/>
                  <a:pt x="739" y="0"/>
                </a:cubicBezTo>
                <a:lnTo>
                  <a:pt x="6882720" y="10274"/>
                </a:lnTo>
                <a:lnTo>
                  <a:pt x="5157946" y="6878548"/>
                </a:lnTo>
                <a:lnTo>
                  <a:pt x="2023" y="6878548"/>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a:t>Click icon to add picture</a:t>
            </a: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6019800" y="3429000"/>
            <a:ext cx="5333999" cy="1884362"/>
          </a:xfrm>
        </p:spPr>
        <p:txBody>
          <a:bodyPr lIns="45720" rIns="45720"/>
          <a:lstStyle>
            <a:lvl1pPr marL="0" indent="0" algn="r">
              <a:buNone/>
              <a:defRPr sz="2400" b="1" i="0" spc="3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24 PT HELVETICA NEUE BOLD IN ALL-CAPS AND LOOSE SPACING</a:t>
            </a:r>
          </a:p>
        </p:txBody>
      </p:sp>
      <p:sp>
        <p:nvSpPr>
          <p:cNvPr id="18" name="Text Placeholder 13">
            <a:extLst>
              <a:ext uri="{FF2B5EF4-FFF2-40B4-BE49-F238E27FC236}">
                <a16:creationId xmlns:a16="http://schemas.microsoft.com/office/drawing/2014/main" id="{29052DDF-7D31-4F2B-81F5-561CBF5EF4B2}"/>
              </a:ext>
            </a:extLst>
          </p:cNvPr>
          <p:cNvSpPr>
            <a:spLocks noGrp="1"/>
          </p:cNvSpPr>
          <p:nvPr>
            <p:ph type="body" sz="quarter" idx="17" hasCustomPrompt="1"/>
          </p:nvPr>
        </p:nvSpPr>
        <p:spPr>
          <a:xfrm>
            <a:off x="3124199" y="1638301"/>
            <a:ext cx="9067573" cy="1617662"/>
          </a:xfrm>
          <a:custGeom>
            <a:avLst/>
            <a:gdLst>
              <a:gd name="connsiteX0" fmla="*/ 0 w 9590088"/>
              <a:gd name="connsiteY0" fmla="*/ 1851025 h 1851025"/>
              <a:gd name="connsiteX1" fmla="*/ 462756 w 9590088"/>
              <a:gd name="connsiteY1" fmla="*/ 0 h 1851025"/>
              <a:gd name="connsiteX2" fmla="*/ 9590088 w 9590088"/>
              <a:gd name="connsiteY2" fmla="*/ 0 h 1851025"/>
              <a:gd name="connsiteX3" fmla="*/ 9127332 w 9590088"/>
              <a:gd name="connsiteY3" fmla="*/ 1851025 h 1851025"/>
              <a:gd name="connsiteX4" fmla="*/ 0 w 9590088"/>
              <a:gd name="connsiteY4" fmla="*/ 1851025 h 1851025"/>
              <a:gd name="connsiteX0" fmla="*/ 0 w 9127332"/>
              <a:gd name="connsiteY0" fmla="*/ 1851025 h 1851025"/>
              <a:gd name="connsiteX1" fmla="*/ 462756 w 9127332"/>
              <a:gd name="connsiteY1" fmla="*/ 0 h 1851025"/>
              <a:gd name="connsiteX2" fmla="*/ 9067573 w 9127332"/>
              <a:gd name="connsiteY2" fmla="*/ 10886 h 1851025"/>
              <a:gd name="connsiteX3" fmla="*/ 9127332 w 9127332"/>
              <a:gd name="connsiteY3" fmla="*/ 1851025 h 1851025"/>
              <a:gd name="connsiteX4" fmla="*/ 0 w 9127332"/>
              <a:gd name="connsiteY4" fmla="*/ 1851025 h 1851025"/>
              <a:gd name="connsiteX0" fmla="*/ 0 w 9067573"/>
              <a:gd name="connsiteY0" fmla="*/ 1851025 h 1851025"/>
              <a:gd name="connsiteX1" fmla="*/ 462756 w 9067573"/>
              <a:gd name="connsiteY1" fmla="*/ 0 h 1851025"/>
              <a:gd name="connsiteX2" fmla="*/ 9067573 w 9067573"/>
              <a:gd name="connsiteY2" fmla="*/ 10886 h 1851025"/>
              <a:gd name="connsiteX3" fmla="*/ 9062017 w 9067573"/>
              <a:gd name="connsiteY3" fmla="*/ 1851025 h 1851025"/>
              <a:gd name="connsiteX4" fmla="*/ 0 w 9067573"/>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7573" h="1851025">
                <a:moveTo>
                  <a:pt x="0" y="1851025"/>
                </a:moveTo>
                <a:lnTo>
                  <a:pt x="462756" y="0"/>
                </a:lnTo>
                <a:lnTo>
                  <a:pt x="9067573" y="10886"/>
                </a:lnTo>
                <a:lnTo>
                  <a:pt x="9062017" y="1851025"/>
                </a:lnTo>
                <a:lnTo>
                  <a:pt x="0" y="1851025"/>
                </a:lnTo>
                <a:close/>
              </a:path>
            </a:pathLst>
          </a:custGeom>
          <a:solidFill>
            <a:schemeClr val="tx2"/>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sp>
        <p:nvSpPr>
          <p:cNvPr id="4" name="Footer Placeholder 3">
            <a:extLst>
              <a:ext uri="{FF2B5EF4-FFF2-40B4-BE49-F238E27FC236}">
                <a16:creationId xmlns:a16="http://schemas.microsoft.com/office/drawing/2014/main" id="{C32B2621-4973-52C3-D2B1-49C0150E11DC}"/>
              </a:ext>
            </a:extLst>
          </p:cNvPr>
          <p:cNvSpPr>
            <a:spLocks noGrp="1"/>
          </p:cNvSpPr>
          <p:nvPr>
            <p:ph type="ftr" sz="quarter" idx="18"/>
          </p:nvPr>
        </p:nvSpPr>
        <p:spPr/>
        <p:txBody>
          <a:bodyPr/>
          <a:lstStyle/>
          <a:p>
            <a:r>
              <a:rPr lang="en-US" dirty="0"/>
              <a:t>Budget &amp; Fiscal Planning</a:t>
            </a:r>
          </a:p>
        </p:txBody>
      </p:sp>
      <p:sp>
        <p:nvSpPr>
          <p:cNvPr id="6" name="Slide Number Placeholder 5">
            <a:extLst>
              <a:ext uri="{FF2B5EF4-FFF2-40B4-BE49-F238E27FC236}">
                <a16:creationId xmlns:a16="http://schemas.microsoft.com/office/drawing/2014/main" id="{1E488424-8447-A111-D043-AC0D110EB08B}"/>
              </a:ext>
            </a:extLst>
          </p:cNvPr>
          <p:cNvSpPr>
            <a:spLocks noGrp="1"/>
          </p:cNvSpPr>
          <p:nvPr>
            <p:ph type="sldNum" sz="quarter" idx="19"/>
          </p:nvPr>
        </p:nvSpPr>
        <p:spPr/>
        <p:txBody>
          <a:bodyPr/>
          <a:lstStyle/>
          <a:p>
            <a:fld id="{2EF5B720-A4A1-FD49-AF98-E194DCD54D67}" type="slidenum">
              <a:rPr lang="en-US" smtClean="0"/>
              <a:pPr/>
              <a:t>‹#›</a:t>
            </a:fld>
            <a:endParaRPr lang="en-US" dirty="0"/>
          </a:p>
        </p:txBody>
      </p:sp>
      <p:pic>
        <p:nvPicPr>
          <p:cNvPr id="7" name="Picture 6" descr="A picture containing icon&#10;&#10;Description automatically generated">
            <a:extLst>
              <a:ext uri="{FF2B5EF4-FFF2-40B4-BE49-F238E27FC236}">
                <a16:creationId xmlns:a16="http://schemas.microsoft.com/office/drawing/2014/main" id="{0CA66110-2274-BE62-B3E2-599981655D8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4412" y="5037958"/>
            <a:ext cx="1496291" cy="457200"/>
          </a:xfrm>
          <a:prstGeom prst="rect">
            <a:avLst/>
          </a:prstGeom>
        </p:spPr>
      </p:pic>
    </p:spTree>
    <p:extLst>
      <p:ext uri="{BB962C8B-B14F-4D97-AF65-F5344CB8AC3E}">
        <p14:creationId xmlns:p14="http://schemas.microsoft.com/office/powerpoint/2010/main" val="1032588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2 - Teal_Custom Photo">
    <p:spTree>
      <p:nvGrpSpPr>
        <p:cNvPr id="1" name=""/>
        <p:cNvGrpSpPr/>
        <p:nvPr/>
      </p:nvGrpSpPr>
      <p:grpSpPr>
        <a:xfrm>
          <a:off x="0" y="0"/>
          <a:ext cx="0" cy="0"/>
          <a:chOff x="0" y="0"/>
          <a:chExt cx="0" cy="0"/>
        </a:xfrm>
      </p:grpSpPr>
      <p:sp>
        <p:nvSpPr>
          <p:cNvPr id="5" name="Rectangle 22">
            <a:extLst>
              <a:ext uri="{FF2B5EF4-FFF2-40B4-BE49-F238E27FC236}">
                <a16:creationId xmlns:a16="http://schemas.microsoft.com/office/drawing/2014/main" id="{811F89D0-A05E-224B-12B4-A592BDB1C3D8}"/>
              </a:ext>
            </a:extLst>
          </p:cNvPr>
          <p:cNvSpPr>
            <a:spLocks/>
          </p:cNvSpPr>
          <p:nvPr userDrawn="1"/>
        </p:nvSpPr>
        <p:spPr>
          <a:xfrm rot="10800000">
            <a:off x="5105400" y="4717517"/>
            <a:ext cx="2276856" cy="2161205"/>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163" h="6858000">
                <a:moveTo>
                  <a:pt x="0" y="23028"/>
                </a:moveTo>
                <a:lnTo>
                  <a:pt x="2278163" y="0"/>
                </a:lnTo>
                <a:lnTo>
                  <a:pt x="2278163" y="6858000"/>
                </a:lnTo>
                <a:lnTo>
                  <a:pt x="1710832" y="6824649"/>
                </a:lnTo>
                <a:lnTo>
                  <a:pt x="0" y="23028"/>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Picture Placeholder 10">
            <a:extLst>
              <a:ext uri="{FF2B5EF4-FFF2-40B4-BE49-F238E27FC236}">
                <a16:creationId xmlns:a16="http://schemas.microsoft.com/office/drawing/2014/main" id="{29CFCEFA-9620-CB4B-1BEB-E87790E2423B}"/>
              </a:ext>
            </a:extLst>
          </p:cNvPr>
          <p:cNvSpPr>
            <a:spLocks noGrp="1"/>
          </p:cNvSpPr>
          <p:nvPr>
            <p:ph type="pic" sz="quarter" idx="16"/>
          </p:nvPr>
        </p:nvSpPr>
        <p:spPr>
          <a:xfrm>
            <a:off x="0" y="-10274"/>
            <a:ext cx="6882720" cy="6878548"/>
          </a:xfrm>
          <a:custGeom>
            <a:avLst/>
            <a:gdLst>
              <a:gd name="connsiteX0" fmla="*/ 0 w 9233480"/>
              <a:gd name="connsiteY0" fmla="*/ 6858000 h 6858000"/>
              <a:gd name="connsiteX1" fmla="*/ 1714500 w 9233480"/>
              <a:gd name="connsiteY1" fmla="*/ 0 h 6858000"/>
              <a:gd name="connsiteX2" fmla="*/ 9233480 w 9233480"/>
              <a:gd name="connsiteY2" fmla="*/ 0 h 6858000"/>
              <a:gd name="connsiteX3" fmla="*/ 7518980 w 9233480"/>
              <a:gd name="connsiteY3" fmla="*/ 6858000 h 6858000"/>
              <a:gd name="connsiteX4" fmla="*/ 0 w 9233480"/>
              <a:gd name="connsiteY4" fmla="*/ 6858000 h 6858000"/>
              <a:gd name="connsiteX0" fmla="*/ 1284 w 9234764"/>
              <a:gd name="connsiteY0" fmla="*/ 6868274 h 6868274"/>
              <a:gd name="connsiteX1" fmla="*/ 0 w 9234764"/>
              <a:gd name="connsiteY1" fmla="*/ 0 h 6868274"/>
              <a:gd name="connsiteX2" fmla="*/ 9234764 w 9234764"/>
              <a:gd name="connsiteY2" fmla="*/ 10274 h 6868274"/>
              <a:gd name="connsiteX3" fmla="*/ 7520264 w 9234764"/>
              <a:gd name="connsiteY3" fmla="*/ 6868274 h 6868274"/>
              <a:gd name="connsiteX4" fmla="*/ 1284 w 9234764"/>
              <a:gd name="connsiteY4" fmla="*/ 6868274 h 6868274"/>
              <a:gd name="connsiteX0" fmla="*/ 1284 w 9245038"/>
              <a:gd name="connsiteY0" fmla="*/ 6868274 h 6868274"/>
              <a:gd name="connsiteX1" fmla="*/ 0 w 9245038"/>
              <a:gd name="connsiteY1" fmla="*/ 0 h 6868274"/>
              <a:gd name="connsiteX2" fmla="*/ 9245038 w 9245038"/>
              <a:gd name="connsiteY2" fmla="*/ 0 h 6868274"/>
              <a:gd name="connsiteX3" fmla="*/ 7520264 w 9245038"/>
              <a:gd name="connsiteY3" fmla="*/ 6868274 h 6868274"/>
              <a:gd name="connsiteX4" fmla="*/ 1284 w 9245038"/>
              <a:gd name="connsiteY4" fmla="*/ 6868274 h 6868274"/>
              <a:gd name="connsiteX0" fmla="*/ 0 w 9243754"/>
              <a:gd name="connsiteY0" fmla="*/ 6868274 h 6868274"/>
              <a:gd name="connsiteX1" fmla="*/ 2392595 w 9243754"/>
              <a:gd name="connsiteY1" fmla="*/ 10274 h 6868274"/>
              <a:gd name="connsiteX2" fmla="*/ 9243754 w 9243754"/>
              <a:gd name="connsiteY2" fmla="*/ 0 h 6868274"/>
              <a:gd name="connsiteX3" fmla="*/ 7518980 w 9243754"/>
              <a:gd name="connsiteY3" fmla="*/ 6868274 h 6868274"/>
              <a:gd name="connsiteX4" fmla="*/ 0 w 9243754"/>
              <a:gd name="connsiteY4" fmla="*/ 6868274 h 6868274"/>
              <a:gd name="connsiteX0" fmla="*/ 823217 w 6851159"/>
              <a:gd name="connsiteY0" fmla="*/ 6313469 h 6868274"/>
              <a:gd name="connsiteX1" fmla="*/ 0 w 6851159"/>
              <a:gd name="connsiteY1" fmla="*/ 10274 h 6868274"/>
              <a:gd name="connsiteX2" fmla="*/ 6851159 w 6851159"/>
              <a:gd name="connsiteY2" fmla="*/ 0 h 6868274"/>
              <a:gd name="connsiteX3" fmla="*/ 5126385 w 6851159"/>
              <a:gd name="connsiteY3" fmla="*/ 6868274 h 6868274"/>
              <a:gd name="connsiteX4" fmla="*/ 823217 w 6851159"/>
              <a:gd name="connsiteY4" fmla="*/ 6313469 h 6868274"/>
              <a:gd name="connsiteX0" fmla="*/ 0 w 6880697"/>
              <a:gd name="connsiteY0" fmla="*/ 6868274 h 6868274"/>
              <a:gd name="connsiteX1" fmla="*/ 29538 w 6880697"/>
              <a:gd name="connsiteY1" fmla="*/ 10274 h 6868274"/>
              <a:gd name="connsiteX2" fmla="*/ 6880697 w 6880697"/>
              <a:gd name="connsiteY2" fmla="*/ 0 h 6868274"/>
              <a:gd name="connsiteX3" fmla="*/ 5155923 w 6880697"/>
              <a:gd name="connsiteY3" fmla="*/ 6868274 h 6868274"/>
              <a:gd name="connsiteX4" fmla="*/ 0 w 6880697"/>
              <a:gd name="connsiteY4" fmla="*/ 6868274 h 6868274"/>
              <a:gd name="connsiteX0" fmla="*/ 0 w 6880697"/>
              <a:gd name="connsiteY0" fmla="*/ 6868274 h 6868274"/>
              <a:gd name="connsiteX1" fmla="*/ 8990 w 6880697"/>
              <a:gd name="connsiteY1" fmla="*/ 10274 h 6868274"/>
              <a:gd name="connsiteX2" fmla="*/ 6880697 w 6880697"/>
              <a:gd name="connsiteY2" fmla="*/ 0 h 6868274"/>
              <a:gd name="connsiteX3" fmla="*/ 5155923 w 6880697"/>
              <a:gd name="connsiteY3" fmla="*/ 6868274 h 6868274"/>
              <a:gd name="connsiteX4" fmla="*/ 0 w 6880697"/>
              <a:gd name="connsiteY4" fmla="*/ 6868274 h 6868274"/>
              <a:gd name="connsiteX0" fmla="*/ 2023 w 6882720"/>
              <a:gd name="connsiteY0" fmla="*/ 6878548 h 6878548"/>
              <a:gd name="connsiteX1" fmla="*/ 739 w 6882720"/>
              <a:gd name="connsiteY1" fmla="*/ 0 h 6878548"/>
              <a:gd name="connsiteX2" fmla="*/ 6882720 w 6882720"/>
              <a:gd name="connsiteY2" fmla="*/ 10274 h 6878548"/>
              <a:gd name="connsiteX3" fmla="*/ 5157946 w 6882720"/>
              <a:gd name="connsiteY3" fmla="*/ 6878548 h 6878548"/>
              <a:gd name="connsiteX4" fmla="*/ 2023 w 6882720"/>
              <a:gd name="connsiteY4" fmla="*/ 6878548 h 6878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2720" h="6878548">
                <a:moveTo>
                  <a:pt x="2023" y="6878548"/>
                </a:moveTo>
                <a:cubicBezTo>
                  <a:pt x="5020" y="4592548"/>
                  <a:pt x="-2258" y="2286000"/>
                  <a:pt x="739" y="0"/>
                </a:cubicBezTo>
                <a:lnTo>
                  <a:pt x="6882720" y="10274"/>
                </a:lnTo>
                <a:lnTo>
                  <a:pt x="5157946" y="6878548"/>
                </a:lnTo>
                <a:lnTo>
                  <a:pt x="2023" y="6878548"/>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a:t>Click icon to add picture</a:t>
            </a: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6019800" y="3429000"/>
            <a:ext cx="5333999" cy="1884362"/>
          </a:xfrm>
        </p:spPr>
        <p:txBody>
          <a:bodyPr lIns="45720" rIns="45720"/>
          <a:lstStyle>
            <a:lvl1pPr marL="0" indent="0" algn="r">
              <a:buNone/>
              <a:defRPr sz="2400" b="1" i="0" spc="3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24 PT HELVETICA NEUE BOLD IN ALL-CAPS AND LOOSE SPACING</a:t>
            </a:r>
          </a:p>
        </p:txBody>
      </p:sp>
      <p:sp>
        <p:nvSpPr>
          <p:cNvPr id="18" name="Text Placeholder 13">
            <a:extLst>
              <a:ext uri="{FF2B5EF4-FFF2-40B4-BE49-F238E27FC236}">
                <a16:creationId xmlns:a16="http://schemas.microsoft.com/office/drawing/2014/main" id="{29052DDF-7D31-4F2B-81F5-561CBF5EF4B2}"/>
              </a:ext>
            </a:extLst>
          </p:cNvPr>
          <p:cNvSpPr>
            <a:spLocks noGrp="1"/>
          </p:cNvSpPr>
          <p:nvPr>
            <p:ph type="body" sz="quarter" idx="17" hasCustomPrompt="1"/>
          </p:nvPr>
        </p:nvSpPr>
        <p:spPr>
          <a:xfrm>
            <a:off x="3124199" y="1638301"/>
            <a:ext cx="9067573" cy="1617662"/>
          </a:xfrm>
          <a:custGeom>
            <a:avLst/>
            <a:gdLst>
              <a:gd name="connsiteX0" fmla="*/ 0 w 9590088"/>
              <a:gd name="connsiteY0" fmla="*/ 1851025 h 1851025"/>
              <a:gd name="connsiteX1" fmla="*/ 462756 w 9590088"/>
              <a:gd name="connsiteY1" fmla="*/ 0 h 1851025"/>
              <a:gd name="connsiteX2" fmla="*/ 9590088 w 9590088"/>
              <a:gd name="connsiteY2" fmla="*/ 0 h 1851025"/>
              <a:gd name="connsiteX3" fmla="*/ 9127332 w 9590088"/>
              <a:gd name="connsiteY3" fmla="*/ 1851025 h 1851025"/>
              <a:gd name="connsiteX4" fmla="*/ 0 w 9590088"/>
              <a:gd name="connsiteY4" fmla="*/ 1851025 h 1851025"/>
              <a:gd name="connsiteX0" fmla="*/ 0 w 9127332"/>
              <a:gd name="connsiteY0" fmla="*/ 1851025 h 1851025"/>
              <a:gd name="connsiteX1" fmla="*/ 462756 w 9127332"/>
              <a:gd name="connsiteY1" fmla="*/ 0 h 1851025"/>
              <a:gd name="connsiteX2" fmla="*/ 9067573 w 9127332"/>
              <a:gd name="connsiteY2" fmla="*/ 10886 h 1851025"/>
              <a:gd name="connsiteX3" fmla="*/ 9127332 w 9127332"/>
              <a:gd name="connsiteY3" fmla="*/ 1851025 h 1851025"/>
              <a:gd name="connsiteX4" fmla="*/ 0 w 9127332"/>
              <a:gd name="connsiteY4" fmla="*/ 1851025 h 1851025"/>
              <a:gd name="connsiteX0" fmla="*/ 0 w 9067573"/>
              <a:gd name="connsiteY0" fmla="*/ 1851025 h 1851025"/>
              <a:gd name="connsiteX1" fmla="*/ 462756 w 9067573"/>
              <a:gd name="connsiteY1" fmla="*/ 0 h 1851025"/>
              <a:gd name="connsiteX2" fmla="*/ 9067573 w 9067573"/>
              <a:gd name="connsiteY2" fmla="*/ 10886 h 1851025"/>
              <a:gd name="connsiteX3" fmla="*/ 9062017 w 9067573"/>
              <a:gd name="connsiteY3" fmla="*/ 1851025 h 1851025"/>
              <a:gd name="connsiteX4" fmla="*/ 0 w 9067573"/>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7573" h="1851025">
                <a:moveTo>
                  <a:pt x="0" y="1851025"/>
                </a:moveTo>
                <a:lnTo>
                  <a:pt x="462756" y="0"/>
                </a:lnTo>
                <a:lnTo>
                  <a:pt x="9067573" y="10886"/>
                </a:lnTo>
                <a:lnTo>
                  <a:pt x="9062017" y="1851025"/>
                </a:lnTo>
                <a:lnTo>
                  <a:pt x="0" y="1851025"/>
                </a:lnTo>
                <a:close/>
              </a:path>
            </a:pathLst>
          </a:custGeom>
          <a:solidFill>
            <a:schemeClr val="tx2"/>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sp>
        <p:nvSpPr>
          <p:cNvPr id="4" name="Footer Placeholder 3">
            <a:extLst>
              <a:ext uri="{FF2B5EF4-FFF2-40B4-BE49-F238E27FC236}">
                <a16:creationId xmlns:a16="http://schemas.microsoft.com/office/drawing/2014/main" id="{2D410DDE-5E14-EBF1-1AAD-B7F41B1B10C0}"/>
              </a:ext>
            </a:extLst>
          </p:cNvPr>
          <p:cNvSpPr>
            <a:spLocks noGrp="1"/>
          </p:cNvSpPr>
          <p:nvPr>
            <p:ph type="ftr" sz="quarter" idx="18"/>
          </p:nvPr>
        </p:nvSpPr>
        <p:spPr/>
        <p:txBody>
          <a:bodyPr/>
          <a:lstStyle/>
          <a:p>
            <a:r>
              <a:rPr lang="en-US" dirty="0"/>
              <a:t>Budget &amp; Fiscal Planning</a:t>
            </a:r>
          </a:p>
        </p:txBody>
      </p:sp>
      <p:sp>
        <p:nvSpPr>
          <p:cNvPr id="6" name="Slide Number Placeholder 5">
            <a:extLst>
              <a:ext uri="{FF2B5EF4-FFF2-40B4-BE49-F238E27FC236}">
                <a16:creationId xmlns:a16="http://schemas.microsoft.com/office/drawing/2014/main" id="{5AC125D7-87A7-6506-F43A-208ED8A6FF80}"/>
              </a:ext>
            </a:extLst>
          </p:cNvPr>
          <p:cNvSpPr>
            <a:spLocks noGrp="1"/>
          </p:cNvSpPr>
          <p:nvPr>
            <p:ph type="sldNum" sz="quarter" idx="19"/>
          </p:nvPr>
        </p:nvSpPr>
        <p:spPr/>
        <p:txBody>
          <a:bodyPr/>
          <a:lstStyle/>
          <a:p>
            <a:fld id="{2EF5B720-A4A1-FD49-AF98-E194DCD54D67}" type="slidenum">
              <a:rPr lang="en-US" smtClean="0"/>
              <a:pPr/>
              <a:t>‹#›</a:t>
            </a:fld>
            <a:endParaRPr lang="en-US" dirty="0"/>
          </a:p>
        </p:txBody>
      </p:sp>
      <p:pic>
        <p:nvPicPr>
          <p:cNvPr id="7" name="Picture 6" descr="A picture containing icon&#10;&#10;Description automatically generated">
            <a:extLst>
              <a:ext uri="{FF2B5EF4-FFF2-40B4-BE49-F238E27FC236}">
                <a16:creationId xmlns:a16="http://schemas.microsoft.com/office/drawing/2014/main" id="{424D66BF-6D25-1CD4-2E3B-323224A3C9B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4412" y="5037958"/>
            <a:ext cx="1496291" cy="457200"/>
          </a:xfrm>
          <a:prstGeom prst="rect">
            <a:avLst/>
          </a:prstGeom>
        </p:spPr>
      </p:pic>
    </p:spTree>
    <p:extLst>
      <p:ext uri="{BB962C8B-B14F-4D97-AF65-F5344CB8AC3E}">
        <p14:creationId xmlns:p14="http://schemas.microsoft.com/office/powerpoint/2010/main" val="4123926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2 - Dark Teal_Custom Photo">
    <p:spTree>
      <p:nvGrpSpPr>
        <p:cNvPr id="1" name=""/>
        <p:cNvGrpSpPr/>
        <p:nvPr/>
      </p:nvGrpSpPr>
      <p:grpSpPr>
        <a:xfrm>
          <a:off x="0" y="0"/>
          <a:ext cx="0" cy="0"/>
          <a:chOff x="0" y="0"/>
          <a:chExt cx="0" cy="0"/>
        </a:xfrm>
      </p:grpSpPr>
      <p:sp>
        <p:nvSpPr>
          <p:cNvPr id="5" name="Rectangle 22">
            <a:extLst>
              <a:ext uri="{FF2B5EF4-FFF2-40B4-BE49-F238E27FC236}">
                <a16:creationId xmlns:a16="http://schemas.microsoft.com/office/drawing/2014/main" id="{811F89D0-A05E-224B-12B4-A592BDB1C3D8}"/>
              </a:ext>
            </a:extLst>
          </p:cNvPr>
          <p:cNvSpPr>
            <a:spLocks/>
          </p:cNvSpPr>
          <p:nvPr userDrawn="1"/>
        </p:nvSpPr>
        <p:spPr>
          <a:xfrm rot="10800000">
            <a:off x="5105400" y="4717517"/>
            <a:ext cx="2276856" cy="2161205"/>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163" h="6858000">
                <a:moveTo>
                  <a:pt x="0" y="23028"/>
                </a:moveTo>
                <a:lnTo>
                  <a:pt x="2278163" y="0"/>
                </a:lnTo>
                <a:lnTo>
                  <a:pt x="2278163" y="6858000"/>
                </a:lnTo>
                <a:lnTo>
                  <a:pt x="1710832" y="6824649"/>
                </a:lnTo>
                <a:lnTo>
                  <a:pt x="0" y="23028"/>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Picture Placeholder 10">
            <a:extLst>
              <a:ext uri="{FF2B5EF4-FFF2-40B4-BE49-F238E27FC236}">
                <a16:creationId xmlns:a16="http://schemas.microsoft.com/office/drawing/2014/main" id="{29CFCEFA-9620-CB4B-1BEB-E87790E2423B}"/>
              </a:ext>
            </a:extLst>
          </p:cNvPr>
          <p:cNvSpPr>
            <a:spLocks noGrp="1"/>
          </p:cNvSpPr>
          <p:nvPr>
            <p:ph type="pic" sz="quarter" idx="16"/>
          </p:nvPr>
        </p:nvSpPr>
        <p:spPr>
          <a:xfrm>
            <a:off x="0" y="-10274"/>
            <a:ext cx="6882720" cy="6878548"/>
          </a:xfrm>
          <a:custGeom>
            <a:avLst/>
            <a:gdLst>
              <a:gd name="connsiteX0" fmla="*/ 0 w 9233480"/>
              <a:gd name="connsiteY0" fmla="*/ 6858000 h 6858000"/>
              <a:gd name="connsiteX1" fmla="*/ 1714500 w 9233480"/>
              <a:gd name="connsiteY1" fmla="*/ 0 h 6858000"/>
              <a:gd name="connsiteX2" fmla="*/ 9233480 w 9233480"/>
              <a:gd name="connsiteY2" fmla="*/ 0 h 6858000"/>
              <a:gd name="connsiteX3" fmla="*/ 7518980 w 9233480"/>
              <a:gd name="connsiteY3" fmla="*/ 6858000 h 6858000"/>
              <a:gd name="connsiteX4" fmla="*/ 0 w 9233480"/>
              <a:gd name="connsiteY4" fmla="*/ 6858000 h 6858000"/>
              <a:gd name="connsiteX0" fmla="*/ 1284 w 9234764"/>
              <a:gd name="connsiteY0" fmla="*/ 6868274 h 6868274"/>
              <a:gd name="connsiteX1" fmla="*/ 0 w 9234764"/>
              <a:gd name="connsiteY1" fmla="*/ 0 h 6868274"/>
              <a:gd name="connsiteX2" fmla="*/ 9234764 w 9234764"/>
              <a:gd name="connsiteY2" fmla="*/ 10274 h 6868274"/>
              <a:gd name="connsiteX3" fmla="*/ 7520264 w 9234764"/>
              <a:gd name="connsiteY3" fmla="*/ 6868274 h 6868274"/>
              <a:gd name="connsiteX4" fmla="*/ 1284 w 9234764"/>
              <a:gd name="connsiteY4" fmla="*/ 6868274 h 6868274"/>
              <a:gd name="connsiteX0" fmla="*/ 1284 w 9245038"/>
              <a:gd name="connsiteY0" fmla="*/ 6868274 h 6868274"/>
              <a:gd name="connsiteX1" fmla="*/ 0 w 9245038"/>
              <a:gd name="connsiteY1" fmla="*/ 0 h 6868274"/>
              <a:gd name="connsiteX2" fmla="*/ 9245038 w 9245038"/>
              <a:gd name="connsiteY2" fmla="*/ 0 h 6868274"/>
              <a:gd name="connsiteX3" fmla="*/ 7520264 w 9245038"/>
              <a:gd name="connsiteY3" fmla="*/ 6868274 h 6868274"/>
              <a:gd name="connsiteX4" fmla="*/ 1284 w 9245038"/>
              <a:gd name="connsiteY4" fmla="*/ 6868274 h 6868274"/>
              <a:gd name="connsiteX0" fmla="*/ 0 w 9243754"/>
              <a:gd name="connsiteY0" fmla="*/ 6868274 h 6868274"/>
              <a:gd name="connsiteX1" fmla="*/ 2392595 w 9243754"/>
              <a:gd name="connsiteY1" fmla="*/ 10274 h 6868274"/>
              <a:gd name="connsiteX2" fmla="*/ 9243754 w 9243754"/>
              <a:gd name="connsiteY2" fmla="*/ 0 h 6868274"/>
              <a:gd name="connsiteX3" fmla="*/ 7518980 w 9243754"/>
              <a:gd name="connsiteY3" fmla="*/ 6868274 h 6868274"/>
              <a:gd name="connsiteX4" fmla="*/ 0 w 9243754"/>
              <a:gd name="connsiteY4" fmla="*/ 6868274 h 6868274"/>
              <a:gd name="connsiteX0" fmla="*/ 823217 w 6851159"/>
              <a:gd name="connsiteY0" fmla="*/ 6313469 h 6868274"/>
              <a:gd name="connsiteX1" fmla="*/ 0 w 6851159"/>
              <a:gd name="connsiteY1" fmla="*/ 10274 h 6868274"/>
              <a:gd name="connsiteX2" fmla="*/ 6851159 w 6851159"/>
              <a:gd name="connsiteY2" fmla="*/ 0 h 6868274"/>
              <a:gd name="connsiteX3" fmla="*/ 5126385 w 6851159"/>
              <a:gd name="connsiteY3" fmla="*/ 6868274 h 6868274"/>
              <a:gd name="connsiteX4" fmla="*/ 823217 w 6851159"/>
              <a:gd name="connsiteY4" fmla="*/ 6313469 h 6868274"/>
              <a:gd name="connsiteX0" fmla="*/ 0 w 6880697"/>
              <a:gd name="connsiteY0" fmla="*/ 6868274 h 6868274"/>
              <a:gd name="connsiteX1" fmla="*/ 29538 w 6880697"/>
              <a:gd name="connsiteY1" fmla="*/ 10274 h 6868274"/>
              <a:gd name="connsiteX2" fmla="*/ 6880697 w 6880697"/>
              <a:gd name="connsiteY2" fmla="*/ 0 h 6868274"/>
              <a:gd name="connsiteX3" fmla="*/ 5155923 w 6880697"/>
              <a:gd name="connsiteY3" fmla="*/ 6868274 h 6868274"/>
              <a:gd name="connsiteX4" fmla="*/ 0 w 6880697"/>
              <a:gd name="connsiteY4" fmla="*/ 6868274 h 6868274"/>
              <a:gd name="connsiteX0" fmla="*/ 0 w 6880697"/>
              <a:gd name="connsiteY0" fmla="*/ 6868274 h 6868274"/>
              <a:gd name="connsiteX1" fmla="*/ 8990 w 6880697"/>
              <a:gd name="connsiteY1" fmla="*/ 10274 h 6868274"/>
              <a:gd name="connsiteX2" fmla="*/ 6880697 w 6880697"/>
              <a:gd name="connsiteY2" fmla="*/ 0 h 6868274"/>
              <a:gd name="connsiteX3" fmla="*/ 5155923 w 6880697"/>
              <a:gd name="connsiteY3" fmla="*/ 6868274 h 6868274"/>
              <a:gd name="connsiteX4" fmla="*/ 0 w 6880697"/>
              <a:gd name="connsiteY4" fmla="*/ 6868274 h 6868274"/>
              <a:gd name="connsiteX0" fmla="*/ 2023 w 6882720"/>
              <a:gd name="connsiteY0" fmla="*/ 6878548 h 6878548"/>
              <a:gd name="connsiteX1" fmla="*/ 739 w 6882720"/>
              <a:gd name="connsiteY1" fmla="*/ 0 h 6878548"/>
              <a:gd name="connsiteX2" fmla="*/ 6882720 w 6882720"/>
              <a:gd name="connsiteY2" fmla="*/ 10274 h 6878548"/>
              <a:gd name="connsiteX3" fmla="*/ 5157946 w 6882720"/>
              <a:gd name="connsiteY3" fmla="*/ 6878548 h 6878548"/>
              <a:gd name="connsiteX4" fmla="*/ 2023 w 6882720"/>
              <a:gd name="connsiteY4" fmla="*/ 6878548 h 6878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2720" h="6878548">
                <a:moveTo>
                  <a:pt x="2023" y="6878548"/>
                </a:moveTo>
                <a:cubicBezTo>
                  <a:pt x="5020" y="4592548"/>
                  <a:pt x="-2258" y="2286000"/>
                  <a:pt x="739" y="0"/>
                </a:cubicBezTo>
                <a:lnTo>
                  <a:pt x="6882720" y="10274"/>
                </a:lnTo>
                <a:lnTo>
                  <a:pt x="5157946" y="6878548"/>
                </a:lnTo>
                <a:lnTo>
                  <a:pt x="2023" y="6878548"/>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a:t>Click icon to add picture</a:t>
            </a: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6019800" y="3429000"/>
            <a:ext cx="5333999" cy="1884362"/>
          </a:xfrm>
        </p:spPr>
        <p:txBody>
          <a:bodyPr lIns="45720" rIns="45720"/>
          <a:lstStyle>
            <a:lvl1pPr marL="0" indent="0" algn="r">
              <a:buNone/>
              <a:defRPr sz="2400" b="1" i="0" spc="3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24 PT HELVETICA NEUE BOLD IN ALL-CAPS AND LOOSE SPACING</a:t>
            </a:r>
          </a:p>
        </p:txBody>
      </p:sp>
      <p:sp>
        <p:nvSpPr>
          <p:cNvPr id="18" name="Text Placeholder 13">
            <a:extLst>
              <a:ext uri="{FF2B5EF4-FFF2-40B4-BE49-F238E27FC236}">
                <a16:creationId xmlns:a16="http://schemas.microsoft.com/office/drawing/2014/main" id="{29052DDF-7D31-4F2B-81F5-561CBF5EF4B2}"/>
              </a:ext>
            </a:extLst>
          </p:cNvPr>
          <p:cNvSpPr>
            <a:spLocks noGrp="1"/>
          </p:cNvSpPr>
          <p:nvPr>
            <p:ph type="body" sz="quarter" idx="17" hasCustomPrompt="1"/>
          </p:nvPr>
        </p:nvSpPr>
        <p:spPr>
          <a:xfrm>
            <a:off x="3124199" y="1638301"/>
            <a:ext cx="9067573" cy="1617662"/>
          </a:xfrm>
          <a:custGeom>
            <a:avLst/>
            <a:gdLst>
              <a:gd name="connsiteX0" fmla="*/ 0 w 9590088"/>
              <a:gd name="connsiteY0" fmla="*/ 1851025 h 1851025"/>
              <a:gd name="connsiteX1" fmla="*/ 462756 w 9590088"/>
              <a:gd name="connsiteY1" fmla="*/ 0 h 1851025"/>
              <a:gd name="connsiteX2" fmla="*/ 9590088 w 9590088"/>
              <a:gd name="connsiteY2" fmla="*/ 0 h 1851025"/>
              <a:gd name="connsiteX3" fmla="*/ 9127332 w 9590088"/>
              <a:gd name="connsiteY3" fmla="*/ 1851025 h 1851025"/>
              <a:gd name="connsiteX4" fmla="*/ 0 w 9590088"/>
              <a:gd name="connsiteY4" fmla="*/ 1851025 h 1851025"/>
              <a:gd name="connsiteX0" fmla="*/ 0 w 9127332"/>
              <a:gd name="connsiteY0" fmla="*/ 1851025 h 1851025"/>
              <a:gd name="connsiteX1" fmla="*/ 462756 w 9127332"/>
              <a:gd name="connsiteY1" fmla="*/ 0 h 1851025"/>
              <a:gd name="connsiteX2" fmla="*/ 9067573 w 9127332"/>
              <a:gd name="connsiteY2" fmla="*/ 10886 h 1851025"/>
              <a:gd name="connsiteX3" fmla="*/ 9127332 w 9127332"/>
              <a:gd name="connsiteY3" fmla="*/ 1851025 h 1851025"/>
              <a:gd name="connsiteX4" fmla="*/ 0 w 9127332"/>
              <a:gd name="connsiteY4" fmla="*/ 1851025 h 1851025"/>
              <a:gd name="connsiteX0" fmla="*/ 0 w 9067573"/>
              <a:gd name="connsiteY0" fmla="*/ 1851025 h 1851025"/>
              <a:gd name="connsiteX1" fmla="*/ 462756 w 9067573"/>
              <a:gd name="connsiteY1" fmla="*/ 0 h 1851025"/>
              <a:gd name="connsiteX2" fmla="*/ 9067573 w 9067573"/>
              <a:gd name="connsiteY2" fmla="*/ 10886 h 1851025"/>
              <a:gd name="connsiteX3" fmla="*/ 9062017 w 9067573"/>
              <a:gd name="connsiteY3" fmla="*/ 1851025 h 1851025"/>
              <a:gd name="connsiteX4" fmla="*/ 0 w 9067573"/>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7573" h="1851025">
                <a:moveTo>
                  <a:pt x="0" y="1851025"/>
                </a:moveTo>
                <a:lnTo>
                  <a:pt x="462756" y="0"/>
                </a:lnTo>
                <a:lnTo>
                  <a:pt x="9067573" y="10886"/>
                </a:lnTo>
                <a:lnTo>
                  <a:pt x="9062017" y="1851025"/>
                </a:lnTo>
                <a:lnTo>
                  <a:pt x="0" y="1851025"/>
                </a:lnTo>
                <a:close/>
              </a:path>
            </a:pathLst>
          </a:custGeom>
          <a:solidFill>
            <a:schemeClr val="tx2"/>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sp>
        <p:nvSpPr>
          <p:cNvPr id="4" name="Footer Placeholder 3">
            <a:extLst>
              <a:ext uri="{FF2B5EF4-FFF2-40B4-BE49-F238E27FC236}">
                <a16:creationId xmlns:a16="http://schemas.microsoft.com/office/drawing/2014/main" id="{117CB3CE-56AD-A3F1-D2EB-10D27CEFA8CD}"/>
              </a:ext>
            </a:extLst>
          </p:cNvPr>
          <p:cNvSpPr>
            <a:spLocks noGrp="1"/>
          </p:cNvSpPr>
          <p:nvPr>
            <p:ph type="ftr" sz="quarter" idx="18"/>
          </p:nvPr>
        </p:nvSpPr>
        <p:spPr/>
        <p:txBody>
          <a:bodyPr/>
          <a:lstStyle/>
          <a:p>
            <a:r>
              <a:rPr lang="en-US" dirty="0"/>
              <a:t>Budget &amp; Fiscal Planning</a:t>
            </a:r>
          </a:p>
        </p:txBody>
      </p:sp>
      <p:sp>
        <p:nvSpPr>
          <p:cNvPr id="6" name="Slide Number Placeholder 5">
            <a:extLst>
              <a:ext uri="{FF2B5EF4-FFF2-40B4-BE49-F238E27FC236}">
                <a16:creationId xmlns:a16="http://schemas.microsoft.com/office/drawing/2014/main" id="{81E1508E-57B0-1B3E-CFAB-9534333390C4}"/>
              </a:ext>
            </a:extLst>
          </p:cNvPr>
          <p:cNvSpPr>
            <a:spLocks noGrp="1"/>
          </p:cNvSpPr>
          <p:nvPr>
            <p:ph type="sldNum" sz="quarter" idx="19"/>
          </p:nvPr>
        </p:nvSpPr>
        <p:spPr/>
        <p:txBody>
          <a:bodyPr/>
          <a:lstStyle/>
          <a:p>
            <a:fld id="{2EF5B720-A4A1-FD49-AF98-E194DCD54D67}" type="slidenum">
              <a:rPr lang="en-US" smtClean="0"/>
              <a:pPr/>
              <a:t>‹#›</a:t>
            </a:fld>
            <a:endParaRPr lang="en-US" dirty="0"/>
          </a:p>
        </p:txBody>
      </p:sp>
      <p:pic>
        <p:nvPicPr>
          <p:cNvPr id="7" name="Picture 6" descr="A picture containing icon&#10;&#10;Description automatically generated">
            <a:extLst>
              <a:ext uri="{FF2B5EF4-FFF2-40B4-BE49-F238E27FC236}">
                <a16:creationId xmlns:a16="http://schemas.microsoft.com/office/drawing/2014/main" id="{33B556A0-4F22-267A-4F1C-20A5E257C22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4412" y="5037958"/>
            <a:ext cx="1496291" cy="457200"/>
          </a:xfrm>
          <a:prstGeom prst="rect">
            <a:avLst/>
          </a:prstGeom>
        </p:spPr>
      </p:pic>
    </p:spTree>
    <p:extLst>
      <p:ext uri="{BB962C8B-B14F-4D97-AF65-F5344CB8AC3E}">
        <p14:creationId xmlns:p14="http://schemas.microsoft.com/office/powerpoint/2010/main" val="3335152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3 - Teal_Custom Photo">
    <p:bg>
      <p:bgRef idx="1001">
        <a:schemeClr val="bg1"/>
      </p:bgRef>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3CCDB1E-7356-0282-8E94-436775BC08AA}"/>
              </a:ext>
            </a:extLst>
          </p:cNvPr>
          <p:cNvSpPr>
            <a:spLocks noGrp="1"/>
          </p:cNvSpPr>
          <p:nvPr>
            <p:ph type="pic" sz="quarter" idx="16" hasCustomPrompt="1"/>
          </p:nvPr>
        </p:nvSpPr>
        <p:spPr>
          <a:xfrm>
            <a:off x="2971800" y="0"/>
            <a:ext cx="9233480" cy="6858000"/>
          </a:xfrm>
          <a:custGeom>
            <a:avLst/>
            <a:gdLst>
              <a:gd name="connsiteX0" fmla="*/ 0 w 12188952"/>
              <a:gd name="connsiteY0" fmla="*/ 6858000 h 6858000"/>
              <a:gd name="connsiteX1" fmla="*/ 1714500 w 12188952"/>
              <a:gd name="connsiteY1" fmla="*/ 0 h 6858000"/>
              <a:gd name="connsiteX2" fmla="*/ 12188952 w 12188952"/>
              <a:gd name="connsiteY2" fmla="*/ 0 h 6858000"/>
              <a:gd name="connsiteX3" fmla="*/ 10474452 w 12188952"/>
              <a:gd name="connsiteY3" fmla="*/ 6858000 h 6858000"/>
              <a:gd name="connsiteX4" fmla="*/ 0 w 12188952"/>
              <a:gd name="connsiteY4" fmla="*/ 6858000 h 6858000"/>
              <a:gd name="connsiteX0" fmla="*/ 0 w 10474452"/>
              <a:gd name="connsiteY0" fmla="*/ 6858000 h 6858000"/>
              <a:gd name="connsiteX1" fmla="*/ 1714500 w 10474452"/>
              <a:gd name="connsiteY1" fmla="*/ 0 h 6858000"/>
              <a:gd name="connsiteX2" fmla="*/ 9228037 w 10474452"/>
              <a:gd name="connsiteY2" fmla="*/ 0 h 6858000"/>
              <a:gd name="connsiteX3" fmla="*/ 10474452 w 10474452"/>
              <a:gd name="connsiteY3" fmla="*/ 6858000 h 6858000"/>
              <a:gd name="connsiteX4" fmla="*/ 0 w 10474452"/>
              <a:gd name="connsiteY4" fmla="*/ 6858000 h 6858000"/>
              <a:gd name="connsiteX0" fmla="*/ 0 w 9228037"/>
              <a:gd name="connsiteY0" fmla="*/ 6858000 h 6858000"/>
              <a:gd name="connsiteX1" fmla="*/ 1714500 w 9228037"/>
              <a:gd name="connsiteY1" fmla="*/ 0 h 6858000"/>
              <a:gd name="connsiteX2" fmla="*/ 9228037 w 9228037"/>
              <a:gd name="connsiteY2" fmla="*/ 0 h 6858000"/>
              <a:gd name="connsiteX3" fmla="*/ 8602109 w 9228037"/>
              <a:gd name="connsiteY3" fmla="*/ 6847114 h 6858000"/>
              <a:gd name="connsiteX4" fmla="*/ 0 w 9228037"/>
              <a:gd name="connsiteY4" fmla="*/ 6858000 h 6858000"/>
              <a:gd name="connsiteX0" fmla="*/ 0 w 9233480"/>
              <a:gd name="connsiteY0" fmla="*/ 6858000 h 6858000"/>
              <a:gd name="connsiteX1" fmla="*/ 1714500 w 9233480"/>
              <a:gd name="connsiteY1" fmla="*/ 0 h 6858000"/>
              <a:gd name="connsiteX2" fmla="*/ 9228037 w 9233480"/>
              <a:gd name="connsiteY2" fmla="*/ 0 h 6858000"/>
              <a:gd name="connsiteX3" fmla="*/ 9233480 w 9233480"/>
              <a:gd name="connsiteY3" fmla="*/ 6847114 h 6858000"/>
              <a:gd name="connsiteX4" fmla="*/ 0 w 923348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3480" h="6858000">
                <a:moveTo>
                  <a:pt x="0" y="6858000"/>
                </a:moveTo>
                <a:lnTo>
                  <a:pt x="1714500" y="0"/>
                </a:lnTo>
                <a:lnTo>
                  <a:pt x="9228037" y="0"/>
                </a:lnTo>
                <a:cubicBezTo>
                  <a:pt x="9229851" y="2282371"/>
                  <a:pt x="9231666" y="4564743"/>
                  <a:pt x="9233480" y="6847114"/>
                </a:cubicBezTo>
                <a:lnTo>
                  <a:pt x="0" y="6858000"/>
                </a:lnTo>
                <a:close/>
              </a:path>
            </a:pathLst>
          </a:custGeom>
          <a:blipFill>
            <a:blip r:embed="rId2" cstate="screen">
              <a:extLst>
                <a:ext uri="{28A0092B-C50C-407E-A947-70E740481C1C}">
                  <a14:useLocalDpi xmlns:a14="http://schemas.microsoft.com/office/drawing/2010/main"/>
                </a:ext>
              </a:extLst>
            </a:blip>
            <a:stretch>
              <a:fillRect l="-16022" r="-15986"/>
            </a:stretch>
          </a:blipFill>
        </p:spPr>
        <p:txBody>
          <a:bodyPr/>
          <a:lstStyle>
            <a:lvl1pPr marL="130175" indent="0">
              <a:buNone/>
              <a:defRPr/>
            </a:lvl1pPr>
          </a:lstStyle>
          <a:p>
            <a:r>
              <a:rPr lang="en-US" dirty="0"/>
              <a:t>                           Click icon to add picture</a:t>
            </a:r>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4263242" y="4892634"/>
            <a:ext cx="7090557" cy="365166"/>
          </a:xfrm>
        </p:spPr>
        <p:txBody>
          <a:bodyPr lIns="45720" rIns="45720"/>
          <a:lstStyle>
            <a:lvl1pPr marL="0" indent="0" algn="r">
              <a:buNone/>
              <a:defRPr sz="2400"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Rectangle 22">
            <a:extLst>
              <a:ext uri="{FF2B5EF4-FFF2-40B4-BE49-F238E27FC236}">
                <a16:creationId xmlns:a16="http://schemas.microsoft.com/office/drawing/2014/main" id="{2048B300-9C1A-D914-51D2-F327CF3122F5}"/>
              </a:ext>
            </a:extLst>
          </p:cNvPr>
          <p:cNvSpPr>
            <a:spLocks/>
          </p:cNvSpPr>
          <p:nvPr userDrawn="1"/>
        </p:nvSpPr>
        <p:spPr>
          <a:xfrm rot="10800000">
            <a:off x="0" y="0"/>
            <a:ext cx="4718304" cy="6868323"/>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3407" h="6868323">
                <a:moveTo>
                  <a:pt x="1729767" y="0"/>
                </a:moveTo>
                <a:lnTo>
                  <a:pt x="4723407" y="10323"/>
                </a:lnTo>
                <a:lnTo>
                  <a:pt x="4723407" y="6868323"/>
                </a:lnTo>
                <a:lnTo>
                  <a:pt x="0" y="6868323"/>
                </a:lnTo>
                <a:lnTo>
                  <a:pt x="1729767" y="0"/>
                </a:lnTo>
                <a:close/>
              </a:path>
            </a:pathLst>
          </a:cu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pic>
        <p:nvPicPr>
          <p:cNvPr id="15" name="Picture 14">
            <a:extLst>
              <a:ext uri="{FF2B5EF4-FFF2-40B4-BE49-F238E27FC236}">
                <a16:creationId xmlns:a16="http://schemas.microsoft.com/office/drawing/2014/main" id="{6AA8920B-4A72-CB98-399A-723B3F07D230}"/>
              </a:ext>
            </a:extLst>
          </p:cNvPr>
          <p:cNvPicPr>
            <a:picLocks noChangeAspect="1"/>
          </p:cNvPicPr>
          <p:nvPr userDrawn="1"/>
        </p:nvPicPr>
        <p:blipFill>
          <a:blip r:embed="rId4"/>
          <a:srcRect/>
          <a:stretch/>
        </p:blipFill>
        <p:spPr>
          <a:xfrm>
            <a:off x="9863203" y="6096000"/>
            <a:ext cx="1490597" cy="457200"/>
          </a:xfrm>
          <a:prstGeom prst="rect">
            <a:avLst/>
          </a:prstGeom>
        </p:spPr>
      </p:pic>
      <p:sp>
        <p:nvSpPr>
          <p:cNvPr id="14" name="Text Placeholder 13">
            <a:extLst>
              <a:ext uri="{FF2B5EF4-FFF2-40B4-BE49-F238E27FC236}">
                <a16:creationId xmlns:a16="http://schemas.microsoft.com/office/drawing/2014/main" id="{655425CF-F3FA-28B7-6C02-30D2E21D316C}"/>
              </a:ext>
            </a:extLst>
          </p:cNvPr>
          <p:cNvSpPr>
            <a:spLocks noGrp="1"/>
          </p:cNvSpPr>
          <p:nvPr>
            <p:ph type="body" sz="quarter" idx="17" hasCustomPrompt="1"/>
          </p:nvPr>
        </p:nvSpPr>
        <p:spPr>
          <a:xfrm>
            <a:off x="2601912" y="3733800"/>
            <a:ext cx="9590088" cy="1752600"/>
          </a:xfrm>
          <a:custGeom>
            <a:avLst/>
            <a:gdLst>
              <a:gd name="connsiteX0" fmla="*/ 0 w 10047288"/>
              <a:gd name="connsiteY0" fmla="*/ 1851025 h 1851025"/>
              <a:gd name="connsiteX1" fmla="*/ 462756 w 10047288"/>
              <a:gd name="connsiteY1" fmla="*/ 0 h 1851025"/>
              <a:gd name="connsiteX2" fmla="*/ 10047288 w 10047288"/>
              <a:gd name="connsiteY2" fmla="*/ 0 h 1851025"/>
              <a:gd name="connsiteX3" fmla="*/ 9584532 w 10047288"/>
              <a:gd name="connsiteY3" fmla="*/ 1851025 h 1851025"/>
              <a:gd name="connsiteX4" fmla="*/ 0 w 10047288"/>
              <a:gd name="connsiteY4" fmla="*/ 1851025 h 1851025"/>
              <a:gd name="connsiteX0" fmla="*/ 0 w 9590088"/>
              <a:gd name="connsiteY0" fmla="*/ 1851025 h 1851025"/>
              <a:gd name="connsiteX1" fmla="*/ 462756 w 9590088"/>
              <a:gd name="connsiteY1" fmla="*/ 0 h 1851025"/>
              <a:gd name="connsiteX2" fmla="*/ 9590088 w 9590088"/>
              <a:gd name="connsiteY2" fmla="*/ 0 h 1851025"/>
              <a:gd name="connsiteX3" fmla="*/ 9584532 w 9590088"/>
              <a:gd name="connsiteY3" fmla="*/ 1851025 h 1851025"/>
              <a:gd name="connsiteX4" fmla="*/ 0 w 9590088"/>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0088" h="1851025">
                <a:moveTo>
                  <a:pt x="0" y="1851025"/>
                </a:moveTo>
                <a:lnTo>
                  <a:pt x="462756" y="0"/>
                </a:lnTo>
                <a:lnTo>
                  <a:pt x="9590088" y="0"/>
                </a:lnTo>
                <a:lnTo>
                  <a:pt x="9584532" y="1851025"/>
                </a:lnTo>
                <a:lnTo>
                  <a:pt x="0" y="1851025"/>
                </a:lnTo>
                <a:close/>
              </a:path>
            </a:pathLst>
          </a:custGeom>
          <a:solidFill>
            <a:schemeClr val="tx2"/>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spTree>
    <p:extLst>
      <p:ext uri="{BB962C8B-B14F-4D97-AF65-F5344CB8AC3E}">
        <p14:creationId xmlns:p14="http://schemas.microsoft.com/office/powerpoint/2010/main" val="421963259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image" Target="../media/image1.jpe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B30074-CC80-BC14-C87F-E9BDDCC179F1}"/>
              </a:ext>
            </a:extLst>
          </p:cNvPr>
          <p:cNvSpPr>
            <a:spLocks noGrp="1"/>
          </p:cNvSpPr>
          <p:nvPr>
            <p:ph type="title"/>
          </p:nvPr>
        </p:nvSpPr>
        <p:spPr>
          <a:xfrm>
            <a:off x="402771" y="723900"/>
            <a:ext cx="11795138" cy="917575"/>
          </a:xfrm>
          <a:custGeom>
            <a:avLst/>
            <a:gdLst>
              <a:gd name="connsiteX0" fmla="*/ 0 w 11755677"/>
              <a:gd name="connsiteY0" fmla="*/ 914400 h 914400"/>
              <a:gd name="connsiteX1" fmla="*/ 228600 w 11755677"/>
              <a:gd name="connsiteY1" fmla="*/ 0 h 914400"/>
              <a:gd name="connsiteX2" fmla="*/ 11755677 w 11755677"/>
              <a:gd name="connsiteY2" fmla="*/ 0 h 914400"/>
              <a:gd name="connsiteX3" fmla="*/ 11527077 w 11755677"/>
              <a:gd name="connsiteY3" fmla="*/ 914400 h 914400"/>
              <a:gd name="connsiteX4" fmla="*/ 0 w 11755677"/>
              <a:gd name="connsiteY4" fmla="*/ 914400 h 914400"/>
              <a:gd name="connsiteX0" fmla="*/ 0 w 11755677"/>
              <a:gd name="connsiteY0" fmla="*/ 914400 h 925286"/>
              <a:gd name="connsiteX1" fmla="*/ 228600 w 11755677"/>
              <a:gd name="connsiteY1" fmla="*/ 0 h 925286"/>
              <a:gd name="connsiteX2" fmla="*/ 11755677 w 11755677"/>
              <a:gd name="connsiteY2" fmla="*/ 0 h 925286"/>
              <a:gd name="connsiteX3" fmla="*/ 11723020 w 11755677"/>
              <a:gd name="connsiteY3" fmla="*/ 925286 h 925286"/>
              <a:gd name="connsiteX4" fmla="*/ 0 w 11755677"/>
              <a:gd name="connsiteY4" fmla="*/ 914400 h 925286"/>
              <a:gd name="connsiteX0" fmla="*/ 0 w 11723020"/>
              <a:gd name="connsiteY0" fmla="*/ 914400 h 925286"/>
              <a:gd name="connsiteX1" fmla="*/ 228600 w 11723020"/>
              <a:gd name="connsiteY1" fmla="*/ 0 h 925286"/>
              <a:gd name="connsiteX2" fmla="*/ 11723020 w 11723020"/>
              <a:gd name="connsiteY2" fmla="*/ 10886 h 925286"/>
              <a:gd name="connsiteX3" fmla="*/ 11723020 w 11723020"/>
              <a:gd name="connsiteY3" fmla="*/ 925286 h 925286"/>
              <a:gd name="connsiteX4" fmla="*/ 0 w 11723020"/>
              <a:gd name="connsiteY4" fmla="*/ 914400 h 925286"/>
              <a:gd name="connsiteX0" fmla="*/ 0 w 11777448"/>
              <a:gd name="connsiteY0" fmla="*/ 914400 h 925286"/>
              <a:gd name="connsiteX1" fmla="*/ 228600 w 11777448"/>
              <a:gd name="connsiteY1" fmla="*/ 0 h 925286"/>
              <a:gd name="connsiteX2" fmla="*/ 11777448 w 11777448"/>
              <a:gd name="connsiteY2" fmla="*/ 21772 h 925286"/>
              <a:gd name="connsiteX3" fmla="*/ 11723020 w 11777448"/>
              <a:gd name="connsiteY3" fmla="*/ 925286 h 925286"/>
              <a:gd name="connsiteX4" fmla="*/ 0 w 11777448"/>
              <a:gd name="connsiteY4" fmla="*/ 914400 h 925286"/>
              <a:gd name="connsiteX0" fmla="*/ 0 w 11777448"/>
              <a:gd name="connsiteY0" fmla="*/ 914400 h 925286"/>
              <a:gd name="connsiteX1" fmla="*/ 228600 w 11777448"/>
              <a:gd name="connsiteY1" fmla="*/ 0 h 925286"/>
              <a:gd name="connsiteX2" fmla="*/ 11777448 w 11777448"/>
              <a:gd name="connsiteY2" fmla="*/ 10887 h 925286"/>
              <a:gd name="connsiteX3" fmla="*/ 11723020 w 11777448"/>
              <a:gd name="connsiteY3" fmla="*/ 925286 h 925286"/>
              <a:gd name="connsiteX4" fmla="*/ 0 w 11777448"/>
              <a:gd name="connsiteY4" fmla="*/ 914400 h 925286"/>
              <a:gd name="connsiteX0" fmla="*/ 0 w 11777448"/>
              <a:gd name="connsiteY0" fmla="*/ 914400 h 914400"/>
              <a:gd name="connsiteX1" fmla="*/ 228600 w 11777448"/>
              <a:gd name="connsiteY1" fmla="*/ 0 h 914400"/>
              <a:gd name="connsiteX2" fmla="*/ 11777448 w 11777448"/>
              <a:gd name="connsiteY2" fmla="*/ 10887 h 914400"/>
              <a:gd name="connsiteX3" fmla="*/ 11766563 w 11777448"/>
              <a:gd name="connsiteY3" fmla="*/ 914400 h 914400"/>
              <a:gd name="connsiteX4" fmla="*/ 0 w 11777448"/>
              <a:gd name="connsiteY4" fmla="*/ 914400 h 914400"/>
              <a:gd name="connsiteX0" fmla="*/ 0 w 11793323"/>
              <a:gd name="connsiteY0" fmla="*/ 914400 h 914400"/>
              <a:gd name="connsiteX1" fmla="*/ 228600 w 11793323"/>
              <a:gd name="connsiteY1" fmla="*/ 0 h 914400"/>
              <a:gd name="connsiteX2" fmla="*/ 11793323 w 11793323"/>
              <a:gd name="connsiteY2" fmla="*/ 7712 h 914400"/>
              <a:gd name="connsiteX3" fmla="*/ 11766563 w 11793323"/>
              <a:gd name="connsiteY3" fmla="*/ 914400 h 914400"/>
              <a:gd name="connsiteX4" fmla="*/ 0 w 11793323"/>
              <a:gd name="connsiteY4" fmla="*/ 914400 h 914400"/>
              <a:gd name="connsiteX0" fmla="*/ 0 w 11798313"/>
              <a:gd name="connsiteY0" fmla="*/ 914400 h 914400"/>
              <a:gd name="connsiteX1" fmla="*/ 228600 w 11798313"/>
              <a:gd name="connsiteY1" fmla="*/ 0 h 914400"/>
              <a:gd name="connsiteX2" fmla="*/ 11793323 w 11798313"/>
              <a:gd name="connsiteY2" fmla="*/ 7712 h 914400"/>
              <a:gd name="connsiteX3" fmla="*/ 11798313 w 11798313"/>
              <a:gd name="connsiteY3" fmla="*/ 914400 h 914400"/>
              <a:gd name="connsiteX4" fmla="*/ 0 w 11798313"/>
              <a:gd name="connsiteY4" fmla="*/ 914400 h 914400"/>
              <a:gd name="connsiteX0" fmla="*/ 0 w 11795138"/>
              <a:gd name="connsiteY0" fmla="*/ 914400 h 917575"/>
              <a:gd name="connsiteX1" fmla="*/ 228600 w 11795138"/>
              <a:gd name="connsiteY1" fmla="*/ 0 h 917575"/>
              <a:gd name="connsiteX2" fmla="*/ 11793323 w 11795138"/>
              <a:gd name="connsiteY2" fmla="*/ 7712 h 917575"/>
              <a:gd name="connsiteX3" fmla="*/ 11795138 w 11795138"/>
              <a:gd name="connsiteY3" fmla="*/ 917575 h 917575"/>
              <a:gd name="connsiteX4" fmla="*/ 0 w 11795138"/>
              <a:gd name="connsiteY4" fmla="*/ 914400 h 917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95138" h="917575">
                <a:moveTo>
                  <a:pt x="0" y="914400"/>
                </a:moveTo>
                <a:lnTo>
                  <a:pt x="228600" y="0"/>
                </a:lnTo>
                <a:lnTo>
                  <a:pt x="11793323" y="7712"/>
                </a:lnTo>
                <a:cubicBezTo>
                  <a:pt x="11794986" y="309941"/>
                  <a:pt x="11793475" y="615346"/>
                  <a:pt x="11795138" y="917575"/>
                </a:cubicBezTo>
                <a:lnTo>
                  <a:pt x="0" y="914400"/>
                </a:lnTo>
                <a:close/>
              </a:path>
            </a:pathLst>
          </a:custGeom>
          <a:solidFill>
            <a:schemeClr val="tx2"/>
          </a:solidFill>
        </p:spPr>
        <p:txBody>
          <a:bodyPr vert="horz" lIns="457200" tIns="45720" rIns="914400" bIns="45720" rtlCol="0" anchor="ctr">
            <a:normAutofit/>
          </a:bodyPr>
          <a:lstStyle/>
          <a:p>
            <a:endParaRPr lang="en-US" dirty="0"/>
          </a:p>
        </p:txBody>
      </p:sp>
      <p:sp>
        <p:nvSpPr>
          <p:cNvPr id="3" name="Text Placeholder 2">
            <a:extLst>
              <a:ext uri="{FF2B5EF4-FFF2-40B4-BE49-F238E27FC236}">
                <a16:creationId xmlns:a16="http://schemas.microsoft.com/office/drawing/2014/main" id="{3DD49976-17DE-A932-0611-D8608F3A97DE}"/>
              </a:ext>
            </a:extLst>
          </p:cNvPr>
          <p:cNvSpPr>
            <a:spLocks noGrp="1"/>
          </p:cNvSpPr>
          <p:nvPr>
            <p:ph type="body" idx="1"/>
          </p:nvPr>
        </p:nvSpPr>
        <p:spPr>
          <a:xfrm>
            <a:off x="838200" y="2057400"/>
            <a:ext cx="10515600" cy="3429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Date Placeholder 3">
            <a:extLst>
              <a:ext uri="{FF2B5EF4-FFF2-40B4-BE49-F238E27FC236}">
                <a16:creationId xmlns:a16="http://schemas.microsoft.com/office/drawing/2014/main" id="{81355F5F-3748-DDF0-ED2B-BFBF34187F61}"/>
              </a:ext>
            </a:extLst>
          </p:cNvPr>
          <p:cNvSpPr txBox="1">
            <a:spLocks/>
          </p:cNvSpPr>
          <p:nvPr userDrawn="1"/>
        </p:nvSpPr>
        <p:spPr>
          <a:xfrm>
            <a:off x="11430000" y="6090376"/>
            <a:ext cx="204591" cy="410607"/>
          </a:xfrm>
          <a:prstGeom prst="rect">
            <a:avLst/>
          </a:prstGeom>
        </p:spPr>
        <p:txBody>
          <a:bodyPr vert="horz" lIns="0" tIns="0" rIns="0" bIns="0" rtlCol="0" anchor="b" anchorCtr="0"/>
          <a:lstStyle>
            <a:defPPr>
              <a:defRPr lang="en-US"/>
            </a:defPPr>
            <a:lvl1pPr marL="0" algn="r" defTabSz="914400" rtl="0" eaLnBrk="1" latinLnBrk="0" hangingPunct="1">
              <a:defRPr sz="800" b="0" i="0" kern="1200">
                <a:solidFill>
                  <a:schemeClr val="tx1">
                    <a:tint val="7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t>/</a:t>
            </a:r>
          </a:p>
        </p:txBody>
      </p:sp>
      <p:sp>
        <p:nvSpPr>
          <p:cNvPr id="12" name="Rectangle 11">
            <a:extLst>
              <a:ext uri="{FF2B5EF4-FFF2-40B4-BE49-F238E27FC236}">
                <a16:creationId xmlns:a16="http://schemas.microsoft.com/office/drawing/2014/main" id="{76722D2E-292B-5448-07AB-45DA96660082}"/>
              </a:ext>
            </a:extLst>
          </p:cNvPr>
          <p:cNvSpPr/>
          <p:nvPr userDrawn="1"/>
        </p:nvSpPr>
        <p:spPr>
          <a:xfrm>
            <a:off x="0" y="5803392"/>
            <a:ext cx="12192000" cy="1066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206CB620-9049-B4A6-6907-478FF12D83EE}"/>
              </a:ext>
            </a:extLst>
          </p:cNvPr>
          <p:cNvSpPr>
            <a:spLocks noGrp="1"/>
          </p:cNvSpPr>
          <p:nvPr>
            <p:ph type="sldNum" sz="quarter" idx="4"/>
          </p:nvPr>
        </p:nvSpPr>
        <p:spPr>
          <a:xfrm>
            <a:off x="11111630" y="6090376"/>
            <a:ext cx="775570" cy="457499"/>
          </a:xfrm>
          <a:prstGeom prst="rect">
            <a:avLst/>
          </a:prstGeom>
        </p:spPr>
        <p:txBody>
          <a:bodyPr vert="horz" lIns="0" tIns="0" rIns="0" bIns="0" rtlCol="0" anchor="b" anchorCtr="0"/>
          <a:lstStyle>
            <a:lvl1pPr algn="r">
              <a:defRPr sz="800" b="1" i="0">
                <a:solidFill>
                  <a:schemeClr val="tx1">
                    <a:tint val="75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2EF5B720-A4A1-FD49-AF98-E194DCD54D67}" type="slidenum">
              <a:rPr lang="en-US" smtClean="0"/>
              <a:pPr/>
              <a:t>‹#›</a:t>
            </a:fld>
            <a:endParaRPr lang="en-US" dirty="0"/>
          </a:p>
        </p:txBody>
      </p:sp>
      <p:pic>
        <p:nvPicPr>
          <p:cNvPr id="7" name="Picture 6" descr="A picture containing icon&#10;&#10;Description automatically generated">
            <a:extLst>
              <a:ext uri="{FF2B5EF4-FFF2-40B4-BE49-F238E27FC236}">
                <a16:creationId xmlns:a16="http://schemas.microsoft.com/office/drawing/2014/main" id="{1D00E2DA-285D-4EDD-AF8E-95DDE287B050}"/>
              </a:ext>
            </a:extLst>
          </p:cNvPr>
          <p:cNvPicPr>
            <a:picLocks noChangeAspect="1"/>
          </p:cNvPicPr>
          <p:nvPr userDrawn="1"/>
        </p:nvPicPr>
        <p:blipFill>
          <a:blip r:embed="rId50" cstate="screen">
            <a:extLst>
              <a:ext uri="{28A0092B-C50C-407E-A947-70E740481C1C}">
                <a14:useLocalDpi xmlns:a14="http://schemas.microsoft.com/office/drawing/2010/main"/>
              </a:ext>
            </a:extLst>
          </a:blip>
          <a:stretch>
            <a:fillRect/>
          </a:stretch>
        </p:blipFill>
        <p:spPr>
          <a:xfrm>
            <a:off x="304800" y="6108192"/>
            <a:ext cx="1496291" cy="457200"/>
          </a:xfrm>
          <a:prstGeom prst="rect">
            <a:avLst/>
          </a:prstGeom>
        </p:spPr>
      </p:pic>
      <p:sp>
        <p:nvSpPr>
          <p:cNvPr id="5" name="Footer Placeholder 4">
            <a:extLst>
              <a:ext uri="{FF2B5EF4-FFF2-40B4-BE49-F238E27FC236}">
                <a16:creationId xmlns:a16="http://schemas.microsoft.com/office/drawing/2014/main" id="{70354946-D1E5-2793-0FAD-7117052D57FC}"/>
              </a:ext>
            </a:extLst>
          </p:cNvPr>
          <p:cNvSpPr>
            <a:spLocks noGrp="1"/>
          </p:cNvSpPr>
          <p:nvPr>
            <p:ph type="ftr" sz="quarter" idx="3"/>
          </p:nvPr>
        </p:nvSpPr>
        <p:spPr>
          <a:xfrm>
            <a:off x="7239000" y="6096000"/>
            <a:ext cx="4114800" cy="457200"/>
          </a:xfrm>
          <a:prstGeom prst="rect">
            <a:avLst/>
          </a:prstGeom>
        </p:spPr>
        <p:txBody>
          <a:bodyPr vert="horz" lIns="0" tIns="0" rIns="0" bIns="0" rtlCol="0" anchor="b" anchorCtr="0"/>
          <a:lstStyle>
            <a:lvl1pPr algn="r">
              <a:defRPr sz="1200" b="0" i="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Budget &amp; Fiscal Planning</a:t>
            </a:r>
          </a:p>
        </p:txBody>
      </p:sp>
    </p:spTree>
    <p:extLst>
      <p:ext uri="{BB962C8B-B14F-4D97-AF65-F5344CB8AC3E}">
        <p14:creationId xmlns:p14="http://schemas.microsoft.com/office/powerpoint/2010/main" val="1972536414"/>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3" r:id="rId16"/>
    <p:sldLayoutId id="2147483734" r:id="rId17"/>
    <p:sldLayoutId id="2147483735" r:id="rId18"/>
    <p:sldLayoutId id="2147483762" r:id="rId19"/>
    <p:sldLayoutId id="2147483763" r:id="rId20"/>
    <p:sldLayoutId id="2147483765" r:id="rId21"/>
    <p:sldLayoutId id="2147483766" r:id="rId22"/>
    <p:sldLayoutId id="2147483738" r:id="rId23"/>
    <p:sldLayoutId id="2147483736" r:id="rId24"/>
    <p:sldLayoutId id="2147483737" r:id="rId25"/>
    <p:sldLayoutId id="2147483761" r:id="rId26"/>
    <p:sldLayoutId id="2147483739" r:id="rId27"/>
    <p:sldLayoutId id="2147483740" r:id="rId28"/>
    <p:sldLayoutId id="2147483741" r:id="rId29"/>
    <p:sldLayoutId id="2147483742" r:id="rId30"/>
    <p:sldLayoutId id="2147483764" r:id="rId31"/>
    <p:sldLayoutId id="2147483743" r:id="rId32"/>
    <p:sldLayoutId id="2147483745" r:id="rId33"/>
    <p:sldLayoutId id="2147483746" r:id="rId34"/>
    <p:sldLayoutId id="2147483747" r:id="rId35"/>
    <p:sldLayoutId id="2147483748" r:id="rId36"/>
    <p:sldLayoutId id="2147483749" r:id="rId37"/>
    <p:sldLayoutId id="2147483755" r:id="rId38"/>
    <p:sldLayoutId id="2147483750" r:id="rId39"/>
    <p:sldLayoutId id="2147483751" r:id="rId40"/>
    <p:sldLayoutId id="2147483752" r:id="rId41"/>
    <p:sldLayoutId id="2147483753" r:id="rId42"/>
    <p:sldLayoutId id="2147483754" r:id="rId43"/>
    <p:sldLayoutId id="2147483756" r:id="rId44"/>
    <p:sldLayoutId id="2147483757" r:id="rId45"/>
    <p:sldLayoutId id="2147483758" r:id="rId46"/>
    <p:sldLayoutId id="2147483759" r:id="rId47"/>
    <p:sldLayoutId id="2147483760" r:id="rId48"/>
  </p:sldLayoutIdLst>
  <p:hf hdr="0" dt="0"/>
  <p:txStyles>
    <p:titleStyle>
      <a:lvl1pPr marL="0" indent="0" algn="l" defTabSz="914400" rtl="0" eaLnBrk="1" latinLnBrk="0" hangingPunct="1">
        <a:lnSpc>
          <a:spcPct val="90000"/>
        </a:lnSpc>
        <a:spcBef>
          <a:spcPct val="0"/>
        </a:spcBef>
        <a:buNone/>
        <a:tabLst/>
        <a:defRPr sz="2800" b="0" i="1" kern="1200">
          <a:solidFill>
            <a:schemeClr val="tx1"/>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p:titleStyle>
    <p:bodyStyle>
      <a:lvl1pPr marL="295275" indent="-165100" algn="l" defTabSz="914400" rtl="0" eaLnBrk="1" latinLnBrk="0" hangingPunct="1">
        <a:lnSpc>
          <a:spcPct val="90000"/>
        </a:lnSpc>
        <a:spcBef>
          <a:spcPts val="10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458788" indent="-185738"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635000" indent="-174625"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808038" indent="-173038"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982663" indent="-174625"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92" userDrawn="1">
          <p15:clr>
            <a:srgbClr val="F26B43"/>
          </p15:clr>
        </p15:guide>
        <p15:guide id="2" pos="7488" userDrawn="1">
          <p15:clr>
            <a:srgbClr val="F26B43"/>
          </p15:clr>
        </p15:guide>
        <p15:guide id="3" orient="horz" pos="1296" userDrawn="1">
          <p15:clr>
            <a:srgbClr val="F26B43"/>
          </p15:clr>
        </p15:guide>
        <p15:guide id="4" pos="192" userDrawn="1">
          <p15:clr>
            <a:srgbClr val="F26B43"/>
          </p15:clr>
        </p15:guide>
        <p15:guide id="5" orient="horz" pos="3456" userDrawn="1">
          <p15:clr>
            <a:srgbClr val="F26B43"/>
          </p15:clr>
        </p15:guide>
        <p15:guide id="6" pos="528" userDrawn="1">
          <p15:clr>
            <a:srgbClr val="F26B43"/>
          </p15:clr>
        </p15:guide>
        <p15:guide id="7" pos="7152" userDrawn="1">
          <p15:clr>
            <a:srgbClr val="F26B43"/>
          </p15:clr>
        </p15:guide>
        <p15:guide id="8" orient="horz" pos="4128" userDrawn="1">
          <p15:clr>
            <a:srgbClr val="F26B43"/>
          </p15:clr>
        </p15:guide>
        <p15:guide id="9" orient="horz" pos="3840" userDrawn="1">
          <p15:clr>
            <a:srgbClr val="F26B43"/>
          </p15:clr>
        </p15:guide>
        <p15:guide id="10" orient="horz" pos="456" userDrawn="1">
          <p15:clr>
            <a:srgbClr val="F26B43"/>
          </p15:clr>
        </p15:guide>
        <p15:guide id="11" orient="horz" pos="1032" userDrawn="1">
          <p15:clr>
            <a:srgbClr val="F26B43"/>
          </p15:clr>
        </p15:guide>
        <p15:guide id="12" pos="1416" userDrawn="1">
          <p15:clr>
            <a:srgbClr val="F26B43"/>
          </p15:clr>
        </p15:guide>
        <p15:guide id="13" pos="117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B30074-CC80-BC14-C87F-E9BDDCC179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DD49976-17DE-A932-0611-D8608F3A97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A03A01-EEE2-9A22-A66F-3B67F2D88B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70354946-D1E5-2793-0FAD-7117052D57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Budget &amp; Fiscal Planning</a:t>
            </a:r>
          </a:p>
        </p:txBody>
      </p:sp>
      <p:sp>
        <p:nvSpPr>
          <p:cNvPr id="6" name="Slide Number Placeholder 5">
            <a:extLst>
              <a:ext uri="{FF2B5EF4-FFF2-40B4-BE49-F238E27FC236}">
                <a16:creationId xmlns:a16="http://schemas.microsoft.com/office/drawing/2014/main" id="{206CB620-9049-B4A6-6907-478FF12D83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F5B720-A4A1-FD49-AF98-E194DCD54D67}" type="slidenum">
              <a:rPr lang="en-US" smtClean="0"/>
              <a:t>‹#›</a:t>
            </a:fld>
            <a:endParaRPr lang="en-US"/>
          </a:p>
        </p:txBody>
      </p:sp>
    </p:spTree>
    <p:extLst>
      <p:ext uri="{BB962C8B-B14F-4D97-AF65-F5344CB8AC3E}">
        <p14:creationId xmlns:p14="http://schemas.microsoft.com/office/powerpoint/2010/main" val="2017023811"/>
      </p:ext>
    </p:extLst>
  </p:cSld>
  <p:clrMap bg1="lt1" tx1="dk1" bg2="lt2" tx2="dk2" accent1="accent1" accent2="accent2" accent3="accent3" accent4="accent4" accent5="accent5" accent6="accent6" hlink="hlink" folHlink="folHlink"/>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B086BD7-5D84-7CA4-15AB-CB77770C844B}"/>
              </a:ext>
            </a:extLst>
          </p:cNvPr>
          <p:cNvSpPr>
            <a:spLocks noGrp="1"/>
          </p:cNvSpPr>
          <p:nvPr>
            <p:ph type="subTitle" idx="1"/>
          </p:nvPr>
        </p:nvSpPr>
        <p:spPr/>
        <p:txBody>
          <a:bodyPr/>
          <a:lstStyle/>
          <a:p>
            <a:r>
              <a:rPr lang="en-US" dirty="0"/>
              <a:t>May 2026</a:t>
            </a:r>
          </a:p>
        </p:txBody>
      </p:sp>
      <p:sp>
        <p:nvSpPr>
          <p:cNvPr id="3" name="Text Placeholder 2">
            <a:extLst>
              <a:ext uri="{FF2B5EF4-FFF2-40B4-BE49-F238E27FC236}">
                <a16:creationId xmlns:a16="http://schemas.microsoft.com/office/drawing/2014/main" id="{1F6F9BDC-6E04-3493-9837-D4B80C5184D2}"/>
              </a:ext>
            </a:extLst>
          </p:cNvPr>
          <p:cNvSpPr>
            <a:spLocks noGrp="1"/>
          </p:cNvSpPr>
          <p:nvPr>
            <p:ph type="body" sz="quarter" idx="17"/>
          </p:nvPr>
        </p:nvSpPr>
        <p:spPr/>
        <p:txBody>
          <a:bodyPr/>
          <a:lstStyle/>
          <a:p>
            <a:r>
              <a:rPr lang="en-US" dirty="0"/>
              <a:t>FY 2026-27 BUDGET MODEL ALLOCATIONS</a:t>
            </a:r>
          </a:p>
        </p:txBody>
      </p:sp>
    </p:spTree>
    <p:extLst>
      <p:ext uri="{BB962C8B-B14F-4D97-AF65-F5344CB8AC3E}">
        <p14:creationId xmlns:p14="http://schemas.microsoft.com/office/powerpoint/2010/main" val="1999308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5FDAE-9AD5-3F76-F78B-FDD1812041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4D17F5-FB7E-E631-2FD3-7AF691076ACA}"/>
              </a:ext>
            </a:extLst>
          </p:cNvPr>
          <p:cNvSpPr>
            <a:spLocks noGrp="1"/>
          </p:cNvSpPr>
          <p:nvPr>
            <p:ph type="title"/>
          </p:nvPr>
        </p:nvSpPr>
        <p:spPr/>
        <p:txBody>
          <a:bodyPr/>
          <a:lstStyle/>
          <a:p>
            <a:r>
              <a:rPr lang="en-US" dirty="0"/>
              <a:t>METRIC DRIVERS- STATE FUNDING</a:t>
            </a:r>
          </a:p>
        </p:txBody>
      </p:sp>
      <p:sp>
        <p:nvSpPr>
          <p:cNvPr id="4" name="Content Placeholder 3">
            <a:extLst>
              <a:ext uri="{FF2B5EF4-FFF2-40B4-BE49-F238E27FC236}">
                <a16:creationId xmlns:a16="http://schemas.microsoft.com/office/drawing/2014/main" id="{27CD6E23-141F-AEC5-EF5F-72FD542BABAC}"/>
              </a:ext>
            </a:extLst>
          </p:cNvPr>
          <p:cNvSpPr>
            <a:spLocks noGrp="1"/>
          </p:cNvSpPr>
          <p:nvPr>
            <p:ph sz="half" idx="2"/>
          </p:nvPr>
        </p:nvSpPr>
        <p:spPr>
          <a:xfrm>
            <a:off x="8482012" y="2057400"/>
            <a:ext cx="3328988" cy="4076700"/>
          </a:xfrm>
        </p:spPr>
        <p:txBody>
          <a:bodyPr>
            <a:normAutofit/>
          </a:bodyPr>
          <a:lstStyle/>
          <a:p>
            <a:r>
              <a:rPr lang="en-US" dirty="0"/>
              <a:t>FY 2026-27 budgeted </a:t>
            </a:r>
            <a:r>
              <a:rPr lang="en-US" u="sng" dirty="0"/>
              <a:t>state funding</a:t>
            </a:r>
            <a:r>
              <a:rPr lang="en-US" dirty="0"/>
              <a:t> revenue is $52.3M, flat from FY 2025-26.  This is 22.9% of the revenue allocated in the budget model.</a:t>
            </a:r>
          </a:p>
          <a:p>
            <a:endParaRPr lang="en-US" sz="1500" dirty="0"/>
          </a:p>
          <a:p>
            <a:r>
              <a:rPr lang="en-US" dirty="0"/>
              <a:t>This is a flat budget, meaning the change in metrics is the sole driver of changes in the amounts allocated for this bucket.</a:t>
            </a:r>
          </a:p>
        </p:txBody>
      </p:sp>
      <p:sp>
        <p:nvSpPr>
          <p:cNvPr id="5" name="Footer Placeholder 4">
            <a:extLst>
              <a:ext uri="{FF2B5EF4-FFF2-40B4-BE49-F238E27FC236}">
                <a16:creationId xmlns:a16="http://schemas.microsoft.com/office/drawing/2014/main" id="{A666D390-520B-72D7-E020-FF8A58DEF15B}"/>
              </a:ext>
            </a:extLst>
          </p:cNvPr>
          <p:cNvSpPr>
            <a:spLocks noGrp="1"/>
          </p:cNvSpPr>
          <p:nvPr>
            <p:ph type="ftr" sz="quarter" idx="11"/>
          </p:nvPr>
        </p:nvSpPr>
        <p:spPr/>
        <p:txBody>
          <a:bodyPr/>
          <a:lstStyle/>
          <a:p>
            <a:r>
              <a:rPr lang="en-US"/>
              <a:t>Budget &amp; Fiscal Planning</a:t>
            </a:r>
            <a:endParaRPr lang="en-US" dirty="0"/>
          </a:p>
        </p:txBody>
      </p:sp>
      <p:sp>
        <p:nvSpPr>
          <p:cNvPr id="6" name="Slide Number Placeholder 5">
            <a:extLst>
              <a:ext uri="{FF2B5EF4-FFF2-40B4-BE49-F238E27FC236}">
                <a16:creationId xmlns:a16="http://schemas.microsoft.com/office/drawing/2014/main" id="{6B8E9142-00F0-1F4E-ADE2-C790F59EE6EC}"/>
              </a:ext>
            </a:extLst>
          </p:cNvPr>
          <p:cNvSpPr>
            <a:spLocks noGrp="1"/>
          </p:cNvSpPr>
          <p:nvPr>
            <p:ph type="sldNum" sz="quarter" idx="12"/>
          </p:nvPr>
        </p:nvSpPr>
        <p:spPr/>
        <p:txBody>
          <a:bodyPr/>
          <a:lstStyle/>
          <a:p>
            <a:fld id="{2EF5B720-A4A1-FD49-AF98-E194DCD54D67}" type="slidenum">
              <a:rPr lang="en-US" smtClean="0"/>
              <a:t>10</a:t>
            </a:fld>
            <a:endParaRPr lang="en-US"/>
          </a:p>
        </p:txBody>
      </p:sp>
      <p:sp>
        <p:nvSpPr>
          <p:cNvPr id="10" name="TextBox 9">
            <a:extLst>
              <a:ext uri="{FF2B5EF4-FFF2-40B4-BE49-F238E27FC236}">
                <a16:creationId xmlns:a16="http://schemas.microsoft.com/office/drawing/2014/main" id="{E9B8361B-F7E9-E1EE-746D-983E030C67A6}"/>
              </a:ext>
            </a:extLst>
          </p:cNvPr>
          <p:cNvSpPr txBox="1"/>
          <p:nvPr/>
        </p:nvSpPr>
        <p:spPr>
          <a:xfrm>
            <a:off x="6727406" y="3816098"/>
            <a:ext cx="1676400" cy="584775"/>
          </a:xfrm>
          <a:prstGeom prst="rect">
            <a:avLst/>
          </a:prstGeom>
          <a:noFill/>
        </p:spPr>
        <p:txBody>
          <a:bodyPr wrap="square" rtlCol="0">
            <a:spAutoFit/>
          </a:bodyPr>
          <a:lstStyle/>
          <a:p>
            <a:pPr algn="ctr"/>
            <a:r>
              <a:rPr lang="en-US" sz="1600" dirty="0">
                <a:latin typeface="Helvetica Neue Light" panose="02000403000000020004"/>
              </a:rPr>
              <a:t>State Funding</a:t>
            </a:r>
          </a:p>
          <a:p>
            <a:pPr algn="ctr"/>
            <a:r>
              <a:rPr lang="en-US" sz="1600" dirty="0">
                <a:latin typeface="Helvetica Neue Light" panose="02000403000000020004"/>
              </a:rPr>
              <a:t>-$8k (0.0%)</a:t>
            </a:r>
          </a:p>
        </p:txBody>
      </p:sp>
      <p:graphicFrame>
        <p:nvGraphicFramePr>
          <p:cNvPr id="8" name="Content Placeholder 8">
            <a:extLst>
              <a:ext uri="{FF2B5EF4-FFF2-40B4-BE49-F238E27FC236}">
                <a16:creationId xmlns:a16="http://schemas.microsoft.com/office/drawing/2014/main" id="{32BFAEB6-79CF-5379-CA64-8D15A37A9D04}"/>
              </a:ext>
            </a:extLst>
          </p:cNvPr>
          <p:cNvGraphicFramePr>
            <a:graphicFrameLocks noGrp="1"/>
          </p:cNvGraphicFramePr>
          <p:nvPr>
            <p:ph sz="half" idx="1"/>
            <p:extLst>
              <p:ext uri="{D42A27DB-BD31-4B8C-83A1-F6EECF244321}">
                <p14:modId xmlns:p14="http://schemas.microsoft.com/office/powerpoint/2010/main" val="3040668975"/>
              </p:ext>
            </p:extLst>
          </p:nvPr>
        </p:nvGraphicFramePr>
        <p:xfrm>
          <a:off x="657600" y="1641475"/>
          <a:ext cx="59436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9" name="Arrow: Left-Right 8">
            <a:extLst>
              <a:ext uri="{FF2B5EF4-FFF2-40B4-BE49-F238E27FC236}">
                <a16:creationId xmlns:a16="http://schemas.microsoft.com/office/drawing/2014/main" id="{101D58C9-5EAE-C4A7-B33B-53462BB29E43}"/>
              </a:ext>
            </a:extLst>
          </p:cNvPr>
          <p:cNvSpPr/>
          <p:nvPr/>
        </p:nvSpPr>
        <p:spPr>
          <a:xfrm>
            <a:off x="6933696" y="3041902"/>
            <a:ext cx="1295904" cy="685800"/>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9635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168909A-7538-B718-9AEA-0ABE7C791509}"/>
              </a:ext>
            </a:extLst>
          </p:cNvPr>
          <p:cNvSpPr>
            <a:spLocks noGrp="1"/>
          </p:cNvSpPr>
          <p:nvPr>
            <p:ph type="title"/>
          </p:nvPr>
        </p:nvSpPr>
        <p:spPr/>
        <p:txBody>
          <a:bodyPr/>
          <a:lstStyle/>
          <a:p>
            <a:r>
              <a:rPr lang="en-US" dirty="0"/>
              <a:t>FY 2025-26 PARALLEL YEAR OUTPUT</a:t>
            </a:r>
          </a:p>
        </p:txBody>
      </p:sp>
      <p:sp>
        <p:nvSpPr>
          <p:cNvPr id="5" name="Footer Placeholder 4">
            <a:extLst>
              <a:ext uri="{FF2B5EF4-FFF2-40B4-BE49-F238E27FC236}">
                <a16:creationId xmlns:a16="http://schemas.microsoft.com/office/drawing/2014/main" id="{6E74D8AD-D966-655C-94C0-6B0D56BE3616}"/>
              </a:ext>
            </a:extLst>
          </p:cNvPr>
          <p:cNvSpPr>
            <a:spLocks noGrp="1"/>
          </p:cNvSpPr>
          <p:nvPr>
            <p:ph type="ftr" sz="quarter" idx="11"/>
          </p:nvPr>
        </p:nvSpPr>
        <p:spPr/>
        <p:txBody>
          <a:bodyPr/>
          <a:lstStyle/>
          <a:p>
            <a:r>
              <a:rPr lang="en-US"/>
              <a:t>Budget &amp; Fiscal Planning</a:t>
            </a:r>
            <a:endParaRPr lang="en-US" dirty="0"/>
          </a:p>
        </p:txBody>
      </p:sp>
      <p:sp>
        <p:nvSpPr>
          <p:cNvPr id="6" name="Slide Number Placeholder 5">
            <a:extLst>
              <a:ext uri="{FF2B5EF4-FFF2-40B4-BE49-F238E27FC236}">
                <a16:creationId xmlns:a16="http://schemas.microsoft.com/office/drawing/2014/main" id="{EEC6597D-CE9C-CD98-50B6-5B124986A54E}"/>
              </a:ext>
            </a:extLst>
          </p:cNvPr>
          <p:cNvSpPr>
            <a:spLocks noGrp="1"/>
          </p:cNvSpPr>
          <p:nvPr>
            <p:ph type="sldNum" sz="quarter" idx="12"/>
          </p:nvPr>
        </p:nvSpPr>
        <p:spPr/>
        <p:txBody>
          <a:bodyPr/>
          <a:lstStyle/>
          <a:p>
            <a:fld id="{2EF5B720-A4A1-FD49-AF98-E194DCD54D67}" type="slidenum">
              <a:rPr lang="en-US" smtClean="0"/>
              <a:t>11</a:t>
            </a:fld>
            <a:endParaRPr lang="en-US"/>
          </a:p>
        </p:txBody>
      </p:sp>
      <p:sp>
        <p:nvSpPr>
          <p:cNvPr id="20" name="Content Placeholder 3">
            <a:extLst>
              <a:ext uri="{FF2B5EF4-FFF2-40B4-BE49-F238E27FC236}">
                <a16:creationId xmlns:a16="http://schemas.microsoft.com/office/drawing/2014/main" id="{5918D391-458A-92CD-BA63-10E6FD5E3033}"/>
              </a:ext>
            </a:extLst>
          </p:cNvPr>
          <p:cNvSpPr txBox="1">
            <a:spLocks/>
          </p:cNvSpPr>
          <p:nvPr/>
        </p:nvSpPr>
        <p:spPr>
          <a:xfrm>
            <a:off x="636570" y="2057950"/>
            <a:ext cx="11163302" cy="1219200"/>
          </a:xfrm>
          <a:prstGeom prst="rect">
            <a:avLst/>
          </a:prstGeom>
        </p:spPr>
        <p:txBody>
          <a:bodyPr>
            <a:normAutofit/>
          </a:bodyPr>
          <a:lstStyle>
            <a:lvl1pPr marL="295275" indent="-165100" algn="l" defTabSz="914400" rtl="0" eaLnBrk="1" latinLnBrk="0" hangingPunct="1">
              <a:lnSpc>
                <a:spcPct val="90000"/>
              </a:lnSpc>
              <a:spcBef>
                <a:spcPts val="10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458788" indent="-185738"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635000" indent="-174625"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808038" indent="-173038"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982663" indent="-174625"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700" dirty="0"/>
              <a:t>As a reminder, the FY 2025-26 Parallel Year Model established the Year 1 subvention levels using 3% guardrails: no unit would see an increase greater than 3% and no unit a greater than 3% decrease compared to the FY 2025-26 initial budget.</a:t>
            </a:r>
          </a:p>
        </p:txBody>
      </p:sp>
      <p:graphicFrame>
        <p:nvGraphicFramePr>
          <p:cNvPr id="23" name="Table 22">
            <a:extLst>
              <a:ext uri="{FF2B5EF4-FFF2-40B4-BE49-F238E27FC236}">
                <a16:creationId xmlns:a16="http://schemas.microsoft.com/office/drawing/2014/main" id="{F66D9DA7-47F3-0F38-3A89-2EBDC62038C1}"/>
              </a:ext>
            </a:extLst>
          </p:cNvPr>
          <p:cNvGraphicFramePr>
            <a:graphicFrameLocks noGrp="1"/>
          </p:cNvGraphicFramePr>
          <p:nvPr>
            <p:extLst>
              <p:ext uri="{D42A27DB-BD31-4B8C-83A1-F6EECF244321}">
                <p14:modId xmlns:p14="http://schemas.microsoft.com/office/powerpoint/2010/main" val="1733554551"/>
              </p:ext>
            </p:extLst>
          </p:nvPr>
        </p:nvGraphicFramePr>
        <p:xfrm>
          <a:off x="804659" y="3394491"/>
          <a:ext cx="10972801" cy="1921411"/>
        </p:xfrm>
        <a:graphic>
          <a:graphicData uri="http://schemas.openxmlformats.org/drawingml/2006/table">
            <a:tbl>
              <a:tblPr/>
              <a:tblGrid>
                <a:gridCol w="3096819">
                  <a:extLst>
                    <a:ext uri="{9D8B030D-6E8A-4147-A177-3AD203B41FA5}">
                      <a16:colId xmlns:a16="http://schemas.microsoft.com/office/drawing/2014/main" val="2724390171"/>
                    </a:ext>
                  </a:extLst>
                </a:gridCol>
                <a:gridCol w="966646">
                  <a:extLst>
                    <a:ext uri="{9D8B030D-6E8A-4147-A177-3AD203B41FA5}">
                      <a16:colId xmlns:a16="http://schemas.microsoft.com/office/drawing/2014/main" val="3592924447"/>
                    </a:ext>
                  </a:extLst>
                </a:gridCol>
                <a:gridCol w="966646">
                  <a:extLst>
                    <a:ext uri="{9D8B030D-6E8A-4147-A177-3AD203B41FA5}">
                      <a16:colId xmlns:a16="http://schemas.microsoft.com/office/drawing/2014/main" val="2783109546"/>
                    </a:ext>
                  </a:extLst>
                </a:gridCol>
                <a:gridCol w="966646">
                  <a:extLst>
                    <a:ext uri="{9D8B030D-6E8A-4147-A177-3AD203B41FA5}">
                      <a16:colId xmlns:a16="http://schemas.microsoft.com/office/drawing/2014/main" val="3081949622"/>
                    </a:ext>
                  </a:extLst>
                </a:gridCol>
                <a:gridCol w="966646">
                  <a:extLst>
                    <a:ext uri="{9D8B030D-6E8A-4147-A177-3AD203B41FA5}">
                      <a16:colId xmlns:a16="http://schemas.microsoft.com/office/drawing/2014/main" val="535072222"/>
                    </a:ext>
                  </a:extLst>
                </a:gridCol>
                <a:gridCol w="966646">
                  <a:extLst>
                    <a:ext uri="{9D8B030D-6E8A-4147-A177-3AD203B41FA5}">
                      <a16:colId xmlns:a16="http://schemas.microsoft.com/office/drawing/2014/main" val="958622450"/>
                    </a:ext>
                  </a:extLst>
                </a:gridCol>
                <a:gridCol w="966646">
                  <a:extLst>
                    <a:ext uri="{9D8B030D-6E8A-4147-A177-3AD203B41FA5}">
                      <a16:colId xmlns:a16="http://schemas.microsoft.com/office/drawing/2014/main" val="2484517784"/>
                    </a:ext>
                  </a:extLst>
                </a:gridCol>
                <a:gridCol w="966646">
                  <a:extLst>
                    <a:ext uri="{9D8B030D-6E8A-4147-A177-3AD203B41FA5}">
                      <a16:colId xmlns:a16="http://schemas.microsoft.com/office/drawing/2014/main" val="947411432"/>
                    </a:ext>
                  </a:extLst>
                </a:gridCol>
                <a:gridCol w="1109460">
                  <a:extLst>
                    <a:ext uri="{9D8B030D-6E8A-4147-A177-3AD203B41FA5}">
                      <a16:colId xmlns:a16="http://schemas.microsoft.com/office/drawing/2014/main" val="730296403"/>
                    </a:ext>
                  </a:extLst>
                </a:gridCol>
              </a:tblGrid>
              <a:tr h="188227">
                <a:tc gridSpan="9">
                  <a:txBody>
                    <a:bodyPr/>
                    <a:lstStyle/>
                    <a:p>
                      <a:pPr algn="ctr" fontAlgn="b">
                        <a:buNone/>
                      </a:pPr>
                      <a:r>
                        <a:rPr lang="en-US" sz="1200" b="1" i="0" u="none" strike="noStrike">
                          <a:solidFill>
                            <a:srgbClr val="000000"/>
                          </a:solidFill>
                          <a:effectLst/>
                          <a:latin typeface="Helvetica Neue Light" panose="02000403000000020004"/>
                        </a:rPr>
                        <a:t>FY 2025-26 Parallel Year Output</a:t>
                      </a:r>
                    </a:p>
                  </a:txBody>
                  <a:tcPr marL="9411" marR="9411" marT="94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89862602"/>
                  </a:ext>
                </a:extLst>
              </a:tr>
              <a:tr h="188227">
                <a:tc>
                  <a:txBody>
                    <a:bodyPr/>
                    <a:lstStyle/>
                    <a:p>
                      <a:pPr algn="l" fontAlgn="b">
                        <a:buNone/>
                      </a:pPr>
                      <a:r>
                        <a:rPr lang="en-US" sz="1200" b="0" i="0" u="none" strike="noStrike">
                          <a:solidFill>
                            <a:srgbClr val="000000"/>
                          </a:solidFill>
                          <a:effectLst/>
                          <a:latin typeface="Helvetica Neue Light" panose="02000403000000020004"/>
                        </a:rPr>
                        <a:t> </a:t>
                      </a:r>
                    </a:p>
                  </a:txBody>
                  <a:tcPr marL="9411" marR="9411" marT="94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dirty="0">
                          <a:solidFill>
                            <a:srgbClr val="000000"/>
                          </a:solidFill>
                          <a:effectLst/>
                          <a:latin typeface="Helvetica Neue Light" panose="02000403000000020004"/>
                        </a:rPr>
                        <a:t>BUSN</a:t>
                      </a:r>
                    </a:p>
                  </a:txBody>
                  <a:tcPr marL="9411" marR="9411" marT="9411"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CAP</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CAM</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CEDC</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CLAS</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SEHD</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SPA</a:t>
                      </a:r>
                    </a:p>
                  </a:txBody>
                  <a:tcPr marL="9411" marR="9411" marT="94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Total </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428761807"/>
                  </a:ext>
                </a:extLst>
              </a:tr>
              <a:tr h="188227">
                <a:tc>
                  <a:txBody>
                    <a:bodyPr/>
                    <a:lstStyle/>
                    <a:p>
                      <a:pPr algn="l" fontAlgn="ctr">
                        <a:buNone/>
                      </a:pPr>
                      <a:r>
                        <a:rPr lang="en-US" sz="1200" b="0" i="0" u="none" strike="noStrike" dirty="0">
                          <a:solidFill>
                            <a:srgbClr val="000000"/>
                          </a:solidFill>
                          <a:effectLst/>
                          <a:latin typeface="Helvetica Neue Light" panose="02000403000000020004"/>
                        </a:rPr>
                        <a:t>FY 2025-26 Initial Budget</a:t>
                      </a:r>
                    </a:p>
                  </a:txBody>
                  <a:tcPr marL="84702"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$20,474,125 </a:t>
                      </a:r>
                    </a:p>
                  </a:txBody>
                  <a:tcPr marL="9411" marR="9411" marT="9411"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buNone/>
                      </a:pPr>
                      <a:r>
                        <a:rPr lang="en-US" sz="1200" b="0" i="0" u="none" strike="noStrike" dirty="0">
                          <a:solidFill>
                            <a:srgbClr val="000000"/>
                          </a:solidFill>
                          <a:effectLst/>
                          <a:latin typeface="Helvetica Neue Light" panose="02000403000000020004"/>
                        </a:rPr>
                        <a:t>$8,225,331 </a:t>
                      </a:r>
                    </a:p>
                  </a:txBody>
                  <a:tcPr marL="9411" marR="9411" marT="9411" marB="0" anchor="ctr">
                    <a:lnL>
                      <a:noFill/>
                    </a:lnL>
                    <a:lnR>
                      <a:noFill/>
                    </a:lnR>
                    <a:lnT>
                      <a:noFill/>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$10,842,341 </a:t>
                      </a:r>
                    </a:p>
                  </a:txBody>
                  <a:tcPr marL="9411" marR="9411" marT="9411" marB="0" anchor="ctr">
                    <a:lnL>
                      <a:noFill/>
                    </a:lnL>
                    <a:lnR>
                      <a:noFill/>
                    </a:lnR>
                    <a:lnT>
                      <a:noFill/>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$13,600,582 </a:t>
                      </a:r>
                    </a:p>
                  </a:txBody>
                  <a:tcPr marL="9411" marR="9411" marT="9411" marB="0" anchor="ctr">
                    <a:lnL>
                      <a:noFill/>
                    </a:lnL>
                    <a:lnR>
                      <a:noFill/>
                    </a:lnR>
                    <a:lnT>
                      <a:noFill/>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$41,959,693 </a:t>
                      </a:r>
                    </a:p>
                  </a:txBody>
                  <a:tcPr marL="9411" marR="9411" marT="9411" marB="0" anchor="ctr">
                    <a:lnL>
                      <a:noFill/>
                    </a:lnL>
                    <a:lnR>
                      <a:noFill/>
                    </a:lnR>
                    <a:lnT>
                      <a:noFill/>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$11,072,609 </a:t>
                      </a:r>
                    </a:p>
                  </a:txBody>
                  <a:tcPr marL="9411" marR="9411" marT="9411" marB="0" anchor="ctr">
                    <a:lnL>
                      <a:noFill/>
                    </a:lnL>
                    <a:lnR>
                      <a:noFill/>
                    </a:lnR>
                    <a:lnT>
                      <a:noFill/>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$5,909,421 </a:t>
                      </a:r>
                    </a:p>
                  </a:txBody>
                  <a:tcPr marL="9411" marR="9411" marT="9411"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$112,084,102 </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659528577"/>
                  </a:ext>
                </a:extLst>
              </a:tr>
              <a:tr h="376453">
                <a:tc>
                  <a:txBody>
                    <a:bodyPr/>
                    <a:lstStyle/>
                    <a:p>
                      <a:pPr algn="l" fontAlgn="ctr">
                        <a:buNone/>
                      </a:pPr>
                      <a:r>
                        <a:rPr lang="en-US" sz="1200" b="0" i="0" u="none" strike="noStrike">
                          <a:solidFill>
                            <a:srgbClr val="000000"/>
                          </a:solidFill>
                          <a:effectLst/>
                          <a:latin typeface="Helvetica Neue Light" panose="02000403000000020004"/>
                        </a:rPr>
                        <a:t>Subtotal Pre-Subvention FY 2025-26 Unrestricted Fund Budget Model Allocation</a:t>
                      </a:r>
                    </a:p>
                  </a:txBody>
                  <a:tcPr marL="84702"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$24,369,761 </a:t>
                      </a:r>
                    </a:p>
                  </a:txBody>
                  <a:tcPr marL="9411" marR="9411" marT="9411"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$6,529,293 </a:t>
                      </a:r>
                    </a:p>
                  </a:txBody>
                  <a:tcPr marL="9411" marR="9411" marT="9411" marB="0" anchor="ctr">
                    <a:lnL>
                      <a:noFill/>
                    </a:lnL>
                    <a:lnR>
                      <a:noFill/>
                    </a:lnR>
                    <a:lnT>
                      <a:noFill/>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$10,824,994 </a:t>
                      </a:r>
                    </a:p>
                  </a:txBody>
                  <a:tcPr marL="9411" marR="9411" marT="9411" marB="0" anchor="ctr">
                    <a:lnL>
                      <a:noFill/>
                    </a:lnL>
                    <a:lnR>
                      <a:noFill/>
                    </a:lnR>
                    <a:lnT>
                      <a:noFill/>
                    </a:lnT>
                    <a:lnB>
                      <a:noFill/>
                    </a:lnB>
                    <a:noFill/>
                  </a:tcPr>
                </a:tc>
                <a:tc>
                  <a:txBody>
                    <a:bodyPr/>
                    <a:lstStyle/>
                    <a:p>
                      <a:pPr algn="ctr" fontAlgn="ctr">
                        <a:buNone/>
                      </a:pPr>
                      <a:r>
                        <a:rPr lang="en-US" sz="1200" b="0" i="0" u="none" strike="noStrike" dirty="0">
                          <a:solidFill>
                            <a:srgbClr val="000000"/>
                          </a:solidFill>
                          <a:effectLst/>
                          <a:latin typeface="Helvetica Neue Light" panose="02000403000000020004"/>
                        </a:rPr>
                        <a:t>$13,402,245 </a:t>
                      </a:r>
                    </a:p>
                  </a:txBody>
                  <a:tcPr marL="9411" marR="9411" marT="9411" marB="0" anchor="ctr">
                    <a:lnL>
                      <a:noFill/>
                    </a:lnL>
                    <a:lnR>
                      <a:noFill/>
                    </a:lnR>
                    <a:lnT>
                      <a:noFill/>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$41,065,607 </a:t>
                      </a:r>
                    </a:p>
                  </a:txBody>
                  <a:tcPr marL="9411" marR="9411" marT="9411" marB="0" anchor="ctr">
                    <a:lnL>
                      <a:noFill/>
                    </a:lnL>
                    <a:lnR>
                      <a:noFill/>
                    </a:lnR>
                    <a:lnT>
                      <a:noFill/>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$9,363,947 </a:t>
                      </a:r>
                    </a:p>
                  </a:txBody>
                  <a:tcPr marL="9411" marR="9411" marT="9411" marB="0" anchor="ctr">
                    <a:lnL>
                      <a:noFill/>
                    </a:lnL>
                    <a:lnR>
                      <a:noFill/>
                    </a:lnR>
                    <a:lnT>
                      <a:noFill/>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$4,579,217 </a:t>
                      </a:r>
                    </a:p>
                  </a:txBody>
                  <a:tcPr marL="9411" marR="9411" marT="9411"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$110,135,064 </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604652227"/>
                  </a:ext>
                </a:extLst>
              </a:tr>
              <a:tr h="188227">
                <a:tc>
                  <a:txBody>
                    <a:bodyPr/>
                    <a:lstStyle/>
                    <a:p>
                      <a:pPr algn="l" fontAlgn="ctr">
                        <a:buNone/>
                      </a:pPr>
                      <a:r>
                        <a:rPr lang="en-US" sz="1200" b="0" i="0" u="none" strike="noStrike" dirty="0">
                          <a:solidFill>
                            <a:srgbClr val="000000"/>
                          </a:solidFill>
                          <a:effectLst/>
                          <a:latin typeface="Helvetica Neue Light" panose="02000403000000020004"/>
                        </a:rPr>
                        <a:t>Year 1 Subvention</a:t>
                      </a:r>
                    </a:p>
                  </a:txBody>
                  <a:tcPr marL="84702"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ctr">
                        <a:buNone/>
                      </a:pPr>
                      <a:r>
                        <a:rPr lang="en-US" sz="1200" b="0" i="0" u="none" strike="noStrike" dirty="0">
                          <a:solidFill>
                            <a:srgbClr val="000000"/>
                          </a:solidFill>
                          <a:effectLst/>
                          <a:latin typeface="Helvetica Neue Light" panose="02000403000000020004"/>
                        </a:rPr>
                        <a:t>($3,281,412)</a:t>
                      </a:r>
                    </a:p>
                  </a:txBody>
                  <a:tcPr marL="9411" marR="9411" marT="9411"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buNone/>
                      </a:pPr>
                      <a:r>
                        <a:rPr lang="en-US" sz="1200" b="0" i="0" u="none" strike="noStrike" dirty="0">
                          <a:solidFill>
                            <a:srgbClr val="000000"/>
                          </a:solidFill>
                          <a:effectLst/>
                          <a:latin typeface="Helvetica Neue Light" panose="02000403000000020004"/>
                        </a:rPr>
                        <a:t>$1,449,278 </a:t>
                      </a:r>
                    </a:p>
                  </a:txBody>
                  <a:tcPr marL="9411" marR="9411" marT="9411" marB="0" anchor="ctr">
                    <a:lnL>
                      <a:noFill/>
                    </a:lnL>
                    <a:lnR>
                      <a:noFill/>
                    </a:lnR>
                    <a:lnT>
                      <a:noFill/>
                    </a:lnT>
                    <a:lnB>
                      <a:noFill/>
                    </a:lnB>
                    <a:noFill/>
                  </a:tcPr>
                </a:tc>
                <a:tc>
                  <a:txBody>
                    <a:bodyPr/>
                    <a:lstStyle/>
                    <a:p>
                      <a:pPr algn="ctr" fontAlgn="ctr">
                        <a:buNone/>
                      </a:pPr>
                      <a:r>
                        <a:rPr lang="en-US" sz="1200" b="0" i="0" u="none" strike="noStrike" dirty="0">
                          <a:solidFill>
                            <a:srgbClr val="000000"/>
                          </a:solidFill>
                          <a:effectLst/>
                          <a:latin typeface="Helvetica Neue Light" panose="02000403000000020004"/>
                        </a:rPr>
                        <a:t>($308,000)</a:t>
                      </a:r>
                    </a:p>
                  </a:txBody>
                  <a:tcPr marL="9411" marR="9411" marT="9411" marB="0" anchor="ctr">
                    <a:lnL>
                      <a:noFill/>
                    </a:lnL>
                    <a:lnR>
                      <a:noFill/>
                    </a:lnR>
                    <a:lnT>
                      <a:noFill/>
                    </a:lnT>
                    <a:lnB>
                      <a:noFill/>
                    </a:lnB>
                    <a:noFill/>
                  </a:tcPr>
                </a:tc>
                <a:tc>
                  <a:txBody>
                    <a:bodyPr/>
                    <a:lstStyle/>
                    <a:p>
                      <a:pPr algn="ctr" fontAlgn="ctr">
                        <a:buNone/>
                      </a:pPr>
                      <a:r>
                        <a:rPr lang="en-US" sz="1200" b="0" i="0" u="none" strike="noStrike" dirty="0">
                          <a:solidFill>
                            <a:srgbClr val="000000"/>
                          </a:solidFill>
                          <a:effectLst/>
                          <a:latin typeface="Helvetica Neue Light" panose="02000403000000020004"/>
                        </a:rPr>
                        <a:t>$0 </a:t>
                      </a:r>
                    </a:p>
                  </a:txBody>
                  <a:tcPr marL="9411" marR="9411" marT="9411" marB="0" anchor="ctr">
                    <a:lnL>
                      <a:noFill/>
                    </a:lnL>
                    <a:lnR>
                      <a:noFill/>
                    </a:lnR>
                    <a:lnT>
                      <a:noFill/>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$600,000 </a:t>
                      </a:r>
                    </a:p>
                  </a:txBody>
                  <a:tcPr marL="9411" marR="9411" marT="9411" marB="0" anchor="ctr">
                    <a:lnL>
                      <a:noFill/>
                    </a:lnL>
                    <a:lnR>
                      <a:noFill/>
                    </a:lnR>
                    <a:lnT>
                      <a:noFill/>
                    </a:lnT>
                    <a:lnB>
                      <a:noFill/>
                    </a:lnB>
                    <a:noFill/>
                  </a:tcPr>
                </a:tc>
                <a:tc>
                  <a:txBody>
                    <a:bodyPr/>
                    <a:lstStyle/>
                    <a:p>
                      <a:pPr algn="ctr" fontAlgn="ctr">
                        <a:buNone/>
                      </a:pPr>
                      <a:r>
                        <a:rPr lang="en-US" sz="1200" b="0" i="0" u="none" strike="noStrike" dirty="0">
                          <a:solidFill>
                            <a:srgbClr val="000000"/>
                          </a:solidFill>
                          <a:effectLst/>
                          <a:latin typeface="Helvetica Neue Light" panose="02000403000000020004"/>
                        </a:rPr>
                        <a:t>$1,376,484 </a:t>
                      </a:r>
                    </a:p>
                  </a:txBody>
                  <a:tcPr marL="9411" marR="9411" marT="9411" marB="0" anchor="ctr">
                    <a:lnL>
                      <a:noFill/>
                    </a:lnL>
                    <a:lnR>
                      <a:noFill/>
                    </a:lnR>
                    <a:lnT>
                      <a:noFill/>
                    </a:lnT>
                    <a:lnB>
                      <a:noFill/>
                    </a:lnB>
                    <a:noFill/>
                  </a:tcPr>
                </a:tc>
                <a:tc>
                  <a:txBody>
                    <a:bodyPr/>
                    <a:lstStyle/>
                    <a:p>
                      <a:pPr algn="ctr" fontAlgn="ctr">
                        <a:buNone/>
                      </a:pPr>
                      <a:r>
                        <a:rPr lang="en-US" sz="1200" b="0" i="0" u="none" strike="noStrike" dirty="0">
                          <a:solidFill>
                            <a:srgbClr val="000000"/>
                          </a:solidFill>
                          <a:effectLst/>
                          <a:latin typeface="Helvetica Neue Light" panose="02000403000000020004"/>
                        </a:rPr>
                        <a:t>$1,152,921 </a:t>
                      </a:r>
                    </a:p>
                  </a:txBody>
                  <a:tcPr marL="9411" marR="9411" marT="9411"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ctr">
                        <a:buNone/>
                      </a:pPr>
                      <a:r>
                        <a:rPr lang="en-US" sz="1200" b="0" i="0" u="none" strike="noStrike" dirty="0">
                          <a:solidFill>
                            <a:srgbClr val="000000"/>
                          </a:solidFill>
                          <a:effectLst/>
                          <a:latin typeface="Helvetica Neue Light" panose="02000403000000020004"/>
                        </a:rPr>
                        <a:t>$989,271 </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879417170"/>
                  </a:ext>
                </a:extLst>
              </a:tr>
              <a:tr h="385865">
                <a:tc>
                  <a:txBody>
                    <a:bodyPr/>
                    <a:lstStyle/>
                    <a:p>
                      <a:pPr algn="l" fontAlgn="ctr">
                        <a:buNone/>
                      </a:pPr>
                      <a:r>
                        <a:rPr lang="en-US" sz="1200" b="1" i="0" u="none" strike="noStrike">
                          <a:solidFill>
                            <a:srgbClr val="000000"/>
                          </a:solidFill>
                          <a:effectLst/>
                          <a:latin typeface="Helvetica Neue Light" panose="02000403000000020004"/>
                        </a:rPr>
                        <a:t>Total FY 2026-27 Unrestricted Fund Budget Model Allocation</a:t>
                      </a:r>
                    </a:p>
                  </a:txBody>
                  <a:tcPr marL="84702"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noFill/>
                  </a:tcPr>
                </a:tc>
                <a:tc>
                  <a:txBody>
                    <a:bodyPr/>
                    <a:lstStyle/>
                    <a:p>
                      <a:pPr algn="ctr" fontAlgn="ctr">
                        <a:buNone/>
                      </a:pPr>
                      <a:r>
                        <a:rPr lang="en-US" sz="1200" b="1" i="0" u="none" strike="noStrike">
                          <a:solidFill>
                            <a:srgbClr val="000000"/>
                          </a:solidFill>
                          <a:effectLst/>
                          <a:latin typeface="Helvetica Neue Light" panose="02000403000000020004"/>
                        </a:rPr>
                        <a:t>$21,088,349 </a:t>
                      </a:r>
                    </a:p>
                  </a:txBody>
                  <a:tcPr marL="9411" marR="9411" marT="9411" marB="0" anchor="ctr">
                    <a:lnL w="6350" cap="flat" cmpd="sng" algn="ctr">
                      <a:solidFill>
                        <a:srgbClr val="000000"/>
                      </a:solidFill>
                      <a:prstDash val="solid"/>
                      <a:round/>
                      <a:headEnd type="none" w="med" len="med"/>
                      <a:tailEnd type="none" w="med" len="med"/>
                    </a:lnL>
                    <a:lnR>
                      <a:noFill/>
                    </a:lnR>
                    <a:lnT>
                      <a:noFill/>
                    </a:lnT>
                    <a:lnB w="25400" cap="flat" cmpd="dbl" algn="ctr">
                      <a:solidFill>
                        <a:srgbClr val="000000"/>
                      </a:solidFill>
                      <a:prstDash val="solid"/>
                      <a:round/>
                      <a:headEnd type="none" w="med" len="med"/>
                      <a:tailEnd type="none" w="med" len="med"/>
                    </a:lnB>
                    <a:noFill/>
                  </a:tcPr>
                </a:tc>
                <a:tc>
                  <a:txBody>
                    <a:bodyPr/>
                    <a:lstStyle/>
                    <a:p>
                      <a:pPr algn="ctr" fontAlgn="ctr">
                        <a:buNone/>
                      </a:pPr>
                      <a:r>
                        <a:rPr lang="en-US" sz="1200" b="1" i="0" u="none" strike="noStrike">
                          <a:solidFill>
                            <a:srgbClr val="000000"/>
                          </a:solidFill>
                          <a:effectLst/>
                          <a:latin typeface="Helvetica Neue Light" panose="02000403000000020004"/>
                        </a:rPr>
                        <a:t>$7,978,571 </a:t>
                      </a:r>
                    </a:p>
                  </a:txBody>
                  <a:tcPr marL="9411" marR="9411" marT="9411"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fontAlgn="ctr">
                        <a:buNone/>
                      </a:pPr>
                      <a:r>
                        <a:rPr lang="en-US" sz="1200" b="1" i="0" u="none" strike="noStrike">
                          <a:solidFill>
                            <a:srgbClr val="000000"/>
                          </a:solidFill>
                          <a:effectLst/>
                          <a:latin typeface="Helvetica Neue Light" panose="02000403000000020004"/>
                        </a:rPr>
                        <a:t>$10,516,994 </a:t>
                      </a:r>
                    </a:p>
                  </a:txBody>
                  <a:tcPr marL="9411" marR="9411" marT="9411"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fontAlgn="ctr">
                        <a:buNone/>
                      </a:pPr>
                      <a:r>
                        <a:rPr lang="en-US" sz="1200" b="1" i="0" u="none" strike="noStrike" dirty="0">
                          <a:solidFill>
                            <a:srgbClr val="000000"/>
                          </a:solidFill>
                          <a:effectLst/>
                          <a:latin typeface="Helvetica Neue Light" panose="02000403000000020004"/>
                        </a:rPr>
                        <a:t>$13,402,245 </a:t>
                      </a:r>
                    </a:p>
                  </a:txBody>
                  <a:tcPr marL="9411" marR="9411" marT="9411"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fontAlgn="ctr">
                        <a:buNone/>
                      </a:pPr>
                      <a:r>
                        <a:rPr lang="en-US" sz="1200" b="1" i="0" u="none" strike="noStrike" dirty="0">
                          <a:solidFill>
                            <a:srgbClr val="000000"/>
                          </a:solidFill>
                          <a:effectLst/>
                          <a:latin typeface="Helvetica Neue Light" panose="02000403000000020004"/>
                        </a:rPr>
                        <a:t>$41,665,607 </a:t>
                      </a:r>
                    </a:p>
                  </a:txBody>
                  <a:tcPr marL="9411" marR="9411" marT="9411"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fontAlgn="ctr">
                        <a:buNone/>
                      </a:pPr>
                      <a:r>
                        <a:rPr lang="en-US" sz="1200" b="1" i="0" u="none" strike="noStrike" dirty="0">
                          <a:solidFill>
                            <a:srgbClr val="000000"/>
                          </a:solidFill>
                          <a:effectLst/>
                          <a:latin typeface="Helvetica Neue Light" panose="02000403000000020004"/>
                        </a:rPr>
                        <a:t>$10,740,431 </a:t>
                      </a:r>
                    </a:p>
                  </a:txBody>
                  <a:tcPr marL="9411" marR="9411" marT="9411"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fontAlgn="ctr">
                        <a:buNone/>
                      </a:pPr>
                      <a:r>
                        <a:rPr lang="en-US" sz="1200" b="1" i="0" u="none" strike="noStrike">
                          <a:solidFill>
                            <a:srgbClr val="000000"/>
                          </a:solidFill>
                          <a:effectLst/>
                          <a:latin typeface="Helvetica Neue Light" panose="02000403000000020004"/>
                        </a:rPr>
                        <a:t>$5,732,138 </a:t>
                      </a:r>
                    </a:p>
                  </a:txBody>
                  <a:tcPr marL="9411" marR="9411" marT="9411" marB="0" anchor="ctr">
                    <a:lnL>
                      <a:noFill/>
                    </a:lnL>
                    <a:lnR w="63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noFill/>
                  </a:tcPr>
                </a:tc>
                <a:tc>
                  <a:txBody>
                    <a:bodyPr/>
                    <a:lstStyle/>
                    <a:p>
                      <a:pPr algn="ctr" fontAlgn="ctr">
                        <a:buNone/>
                      </a:pPr>
                      <a:r>
                        <a:rPr lang="en-US" sz="1200" b="1" i="0" u="none" strike="noStrike">
                          <a:solidFill>
                            <a:srgbClr val="000000"/>
                          </a:solidFill>
                          <a:effectLst/>
                          <a:latin typeface="Helvetica Neue Light" panose="02000403000000020004"/>
                        </a:rPr>
                        <a:t>$111,124,335 </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2708739646"/>
                  </a:ext>
                </a:extLst>
              </a:tr>
              <a:tr h="197638">
                <a:tc>
                  <a:txBody>
                    <a:bodyPr/>
                    <a:lstStyle/>
                    <a:p>
                      <a:pPr algn="l" fontAlgn="ctr">
                        <a:buNone/>
                      </a:pPr>
                      <a:r>
                        <a:rPr lang="en-US" sz="1200" b="0" i="0" u="none" strike="noStrike">
                          <a:solidFill>
                            <a:srgbClr val="000000"/>
                          </a:solidFill>
                          <a:effectLst/>
                          <a:latin typeface="Helvetica Neue Light" panose="02000403000000020004"/>
                        </a:rPr>
                        <a:t>Change from FY 2025-26 Initial Budget</a:t>
                      </a:r>
                    </a:p>
                  </a:txBody>
                  <a:tcPr marL="84702"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$614,224 </a:t>
                      </a:r>
                    </a:p>
                  </a:txBody>
                  <a:tcPr marL="9411" marR="9411" marT="9411" marB="0" anchor="ctr">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($246,760)</a:t>
                      </a:r>
                    </a:p>
                  </a:txBody>
                  <a:tcPr marL="9411" marR="9411" marT="9411"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($325,347)</a:t>
                      </a:r>
                    </a:p>
                  </a:txBody>
                  <a:tcPr marL="9411" marR="9411" marT="9411"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($198,337)</a:t>
                      </a:r>
                    </a:p>
                  </a:txBody>
                  <a:tcPr marL="9411" marR="9411" marT="9411"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($294,086)</a:t>
                      </a:r>
                    </a:p>
                  </a:txBody>
                  <a:tcPr marL="9411" marR="9411" marT="9411"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($332,178)</a:t>
                      </a:r>
                    </a:p>
                  </a:txBody>
                  <a:tcPr marL="9411" marR="9411" marT="9411"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dirty="0">
                          <a:solidFill>
                            <a:srgbClr val="000000"/>
                          </a:solidFill>
                          <a:effectLst/>
                          <a:latin typeface="Helvetica Neue Light" panose="02000403000000020004"/>
                        </a:rPr>
                        <a:t>($177,283)</a:t>
                      </a:r>
                    </a:p>
                  </a:txBody>
                  <a:tcPr marL="9411" marR="9411" marT="9411" marB="0" anchor="ctr">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($959,767)</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131820383"/>
                  </a:ext>
                </a:extLst>
              </a:tr>
              <a:tr h="188227">
                <a:tc>
                  <a:txBody>
                    <a:bodyPr/>
                    <a:lstStyle/>
                    <a:p>
                      <a:pPr algn="l" fontAlgn="ctr">
                        <a:buNone/>
                      </a:pPr>
                      <a:r>
                        <a:rPr lang="en-US" sz="1200" b="0" i="0" u="none" strike="noStrike" dirty="0">
                          <a:solidFill>
                            <a:srgbClr val="000000"/>
                          </a:solidFill>
                          <a:effectLst/>
                          <a:latin typeface="Helvetica Neue Light" panose="02000403000000020004"/>
                        </a:rPr>
                        <a:t>% Change from FY 2025-26 Initial Budget</a:t>
                      </a:r>
                    </a:p>
                  </a:txBody>
                  <a:tcPr marL="84702"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b="0" i="0" u="none" strike="noStrike">
                          <a:solidFill>
                            <a:srgbClr val="000000"/>
                          </a:solidFill>
                          <a:effectLst/>
                          <a:latin typeface="Helvetica Neue Light" panose="02000403000000020004"/>
                        </a:rPr>
                        <a:t>3.00%</a:t>
                      </a:r>
                    </a:p>
                  </a:txBody>
                  <a:tcPr marL="9411" marR="9411" marT="9411"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b="0" i="0" u="none" strike="noStrike">
                          <a:solidFill>
                            <a:srgbClr val="000000"/>
                          </a:solidFill>
                          <a:effectLst/>
                          <a:latin typeface="Helvetica Neue Light" panose="02000403000000020004"/>
                        </a:rPr>
                        <a:t>-3.00%</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b="0" i="0" u="none" strike="noStrike">
                          <a:solidFill>
                            <a:srgbClr val="000000"/>
                          </a:solidFill>
                          <a:effectLst/>
                          <a:latin typeface="Helvetica Neue Light" panose="02000403000000020004"/>
                        </a:rPr>
                        <a:t>-3.00%</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b="0" i="0" u="none" strike="noStrike">
                          <a:solidFill>
                            <a:srgbClr val="000000"/>
                          </a:solidFill>
                          <a:effectLst/>
                          <a:latin typeface="Helvetica Neue Light" panose="02000403000000020004"/>
                        </a:rPr>
                        <a:t>-1.46%</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b="0" i="0" u="none" strike="noStrike">
                          <a:solidFill>
                            <a:srgbClr val="000000"/>
                          </a:solidFill>
                          <a:effectLst/>
                          <a:latin typeface="Helvetica Neue Light" panose="02000403000000020004"/>
                        </a:rPr>
                        <a:t>-0.70%</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b="0" i="0" u="none" strike="noStrike">
                          <a:solidFill>
                            <a:srgbClr val="000000"/>
                          </a:solidFill>
                          <a:effectLst/>
                          <a:latin typeface="Helvetica Neue Light" panose="02000403000000020004"/>
                        </a:rPr>
                        <a:t>-3.00%</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b="0" i="0" u="none" strike="noStrike" dirty="0">
                          <a:solidFill>
                            <a:srgbClr val="000000"/>
                          </a:solidFill>
                          <a:effectLst/>
                          <a:latin typeface="Helvetica Neue Light" panose="02000403000000020004"/>
                        </a:rPr>
                        <a:t>-3.00%</a:t>
                      </a:r>
                    </a:p>
                  </a:txBody>
                  <a:tcPr marL="9411" marR="9411" marT="9411"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b="0" i="0" u="none" strike="noStrike" dirty="0">
                          <a:solidFill>
                            <a:srgbClr val="000000"/>
                          </a:solidFill>
                          <a:effectLst/>
                          <a:latin typeface="Helvetica Neue Light" panose="02000403000000020004"/>
                        </a:rPr>
                        <a:t>-0.86%</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54076689"/>
                  </a:ext>
                </a:extLst>
              </a:tr>
            </a:tbl>
          </a:graphicData>
        </a:graphic>
      </p:graphicFrame>
      <p:sp>
        <p:nvSpPr>
          <p:cNvPr id="24" name="Rectangle 23">
            <a:extLst>
              <a:ext uri="{FF2B5EF4-FFF2-40B4-BE49-F238E27FC236}">
                <a16:creationId xmlns:a16="http://schemas.microsoft.com/office/drawing/2014/main" id="{4AD673DA-3375-2295-AE0D-70C26438C15B}"/>
              </a:ext>
            </a:extLst>
          </p:cNvPr>
          <p:cNvSpPr/>
          <p:nvPr/>
        </p:nvSpPr>
        <p:spPr>
          <a:xfrm>
            <a:off x="804660" y="4343400"/>
            <a:ext cx="10972801" cy="228600"/>
          </a:xfrm>
          <a:prstGeom prst="rect">
            <a:avLst/>
          </a:prstGeom>
          <a:noFill/>
          <a:ln w="254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25" name="Rectangle 24">
            <a:extLst>
              <a:ext uri="{FF2B5EF4-FFF2-40B4-BE49-F238E27FC236}">
                <a16:creationId xmlns:a16="http://schemas.microsoft.com/office/drawing/2014/main" id="{9F5E50F8-91E1-D997-D5CA-8C845006BA95}"/>
              </a:ext>
            </a:extLst>
          </p:cNvPr>
          <p:cNvSpPr/>
          <p:nvPr/>
        </p:nvSpPr>
        <p:spPr>
          <a:xfrm>
            <a:off x="804659" y="5136162"/>
            <a:ext cx="10972801" cy="210312"/>
          </a:xfrm>
          <a:prstGeom prst="rect">
            <a:avLst/>
          </a:prstGeom>
          <a:noFill/>
          <a:ln w="25400">
            <a:solidFill>
              <a:schemeClr val="accent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724352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12A44-4C62-8DAF-6B95-6EF45D9E251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5E14C30-ACE2-402C-04D8-E602843B8B1E}"/>
              </a:ext>
            </a:extLst>
          </p:cNvPr>
          <p:cNvSpPr>
            <a:spLocks noGrp="1"/>
          </p:cNvSpPr>
          <p:nvPr>
            <p:ph type="title"/>
          </p:nvPr>
        </p:nvSpPr>
        <p:spPr/>
        <p:txBody>
          <a:bodyPr/>
          <a:lstStyle/>
          <a:p>
            <a:r>
              <a:rPr lang="en-US" dirty="0"/>
              <a:t>FY 2026-27 BUDGET MODEL OUTPUT</a:t>
            </a:r>
          </a:p>
        </p:txBody>
      </p:sp>
      <p:sp>
        <p:nvSpPr>
          <p:cNvPr id="5" name="Footer Placeholder 4">
            <a:extLst>
              <a:ext uri="{FF2B5EF4-FFF2-40B4-BE49-F238E27FC236}">
                <a16:creationId xmlns:a16="http://schemas.microsoft.com/office/drawing/2014/main" id="{364DC53B-F3CC-83A8-FBB9-386E197E19FB}"/>
              </a:ext>
            </a:extLst>
          </p:cNvPr>
          <p:cNvSpPr>
            <a:spLocks noGrp="1"/>
          </p:cNvSpPr>
          <p:nvPr>
            <p:ph type="ftr" sz="quarter" idx="11"/>
          </p:nvPr>
        </p:nvSpPr>
        <p:spPr/>
        <p:txBody>
          <a:bodyPr/>
          <a:lstStyle/>
          <a:p>
            <a:r>
              <a:rPr lang="en-US"/>
              <a:t>Budget &amp; Fiscal Planning</a:t>
            </a:r>
            <a:endParaRPr lang="en-US" dirty="0"/>
          </a:p>
        </p:txBody>
      </p:sp>
      <p:sp>
        <p:nvSpPr>
          <p:cNvPr id="6" name="Slide Number Placeholder 5">
            <a:extLst>
              <a:ext uri="{FF2B5EF4-FFF2-40B4-BE49-F238E27FC236}">
                <a16:creationId xmlns:a16="http://schemas.microsoft.com/office/drawing/2014/main" id="{8C0D7BF5-D0EF-A162-9DC6-6B2C69E75E4C}"/>
              </a:ext>
            </a:extLst>
          </p:cNvPr>
          <p:cNvSpPr>
            <a:spLocks noGrp="1"/>
          </p:cNvSpPr>
          <p:nvPr>
            <p:ph type="sldNum" sz="quarter" idx="12"/>
          </p:nvPr>
        </p:nvSpPr>
        <p:spPr/>
        <p:txBody>
          <a:bodyPr/>
          <a:lstStyle/>
          <a:p>
            <a:fld id="{2EF5B720-A4A1-FD49-AF98-E194DCD54D67}" type="slidenum">
              <a:rPr lang="en-US" smtClean="0"/>
              <a:t>12</a:t>
            </a:fld>
            <a:endParaRPr lang="en-US"/>
          </a:p>
        </p:txBody>
      </p:sp>
      <p:graphicFrame>
        <p:nvGraphicFramePr>
          <p:cNvPr id="10" name="Content Placeholder 9">
            <a:extLst>
              <a:ext uri="{FF2B5EF4-FFF2-40B4-BE49-F238E27FC236}">
                <a16:creationId xmlns:a16="http://schemas.microsoft.com/office/drawing/2014/main" id="{7FB0B138-FD12-9CA0-D9DA-1FAD8F2F869C}"/>
              </a:ext>
            </a:extLst>
          </p:cNvPr>
          <p:cNvGraphicFramePr>
            <a:graphicFrameLocks noGrp="1"/>
          </p:cNvGraphicFramePr>
          <p:nvPr>
            <p:ph idx="1"/>
            <p:extLst>
              <p:ext uri="{D42A27DB-BD31-4B8C-83A1-F6EECF244321}">
                <p14:modId xmlns:p14="http://schemas.microsoft.com/office/powerpoint/2010/main" val="4138308"/>
              </p:ext>
            </p:extLst>
          </p:nvPr>
        </p:nvGraphicFramePr>
        <p:xfrm>
          <a:off x="804661" y="3352800"/>
          <a:ext cx="11001884" cy="1921411"/>
        </p:xfrm>
        <a:graphic>
          <a:graphicData uri="http://schemas.openxmlformats.org/drawingml/2006/table">
            <a:tbl>
              <a:tblPr/>
              <a:tblGrid>
                <a:gridCol w="3108960">
                  <a:extLst>
                    <a:ext uri="{9D8B030D-6E8A-4147-A177-3AD203B41FA5}">
                      <a16:colId xmlns:a16="http://schemas.microsoft.com/office/drawing/2014/main" val="3981094514"/>
                    </a:ext>
                  </a:extLst>
                </a:gridCol>
                <a:gridCol w="979952">
                  <a:extLst>
                    <a:ext uri="{9D8B030D-6E8A-4147-A177-3AD203B41FA5}">
                      <a16:colId xmlns:a16="http://schemas.microsoft.com/office/drawing/2014/main" val="869769103"/>
                    </a:ext>
                  </a:extLst>
                </a:gridCol>
                <a:gridCol w="979952">
                  <a:extLst>
                    <a:ext uri="{9D8B030D-6E8A-4147-A177-3AD203B41FA5}">
                      <a16:colId xmlns:a16="http://schemas.microsoft.com/office/drawing/2014/main" val="921563388"/>
                    </a:ext>
                  </a:extLst>
                </a:gridCol>
                <a:gridCol w="979952">
                  <a:extLst>
                    <a:ext uri="{9D8B030D-6E8A-4147-A177-3AD203B41FA5}">
                      <a16:colId xmlns:a16="http://schemas.microsoft.com/office/drawing/2014/main" val="2317831167"/>
                    </a:ext>
                  </a:extLst>
                </a:gridCol>
                <a:gridCol w="979952">
                  <a:extLst>
                    <a:ext uri="{9D8B030D-6E8A-4147-A177-3AD203B41FA5}">
                      <a16:colId xmlns:a16="http://schemas.microsoft.com/office/drawing/2014/main" val="2849562685"/>
                    </a:ext>
                  </a:extLst>
                </a:gridCol>
                <a:gridCol w="979952">
                  <a:extLst>
                    <a:ext uri="{9D8B030D-6E8A-4147-A177-3AD203B41FA5}">
                      <a16:colId xmlns:a16="http://schemas.microsoft.com/office/drawing/2014/main" val="4161637398"/>
                    </a:ext>
                  </a:extLst>
                </a:gridCol>
                <a:gridCol w="979952">
                  <a:extLst>
                    <a:ext uri="{9D8B030D-6E8A-4147-A177-3AD203B41FA5}">
                      <a16:colId xmlns:a16="http://schemas.microsoft.com/office/drawing/2014/main" val="435586445"/>
                    </a:ext>
                  </a:extLst>
                </a:gridCol>
                <a:gridCol w="979952">
                  <a:extLst>
                    <a:ext uri="{9D8B030D-6E8A-4147-A177-3AD203B41FA5}">
                      <a16:colId xmlns:a16="http://schemas.microsoft.com/office/drawing/2014/main" val="4198704116"/>
                    </a:ext>
                  </a:extLst>
                </a:gridCol>
                <a:gridCol w="1033260">
                  <a:extLst>
                    <a:ext uri="{9D8B030D-6E8A-4147-A177-3AD203B41FA5}">
                      <a16:colId xmlns:a16="http://schemas.microsoft.com/office/drawing/2014/main" val="3962854587"/>
                    </a:ext>
                  </a:extLst>
                </a:gridCol>
              </a:tblGrid>
              <a:tr h="188227">
                <a:tc gridSpan="9">
                  <a:txBody>
                    <a:bodyPr/>
                    <a:lstStyle/>
                    <a:p>
                      <a:pPr algn="ctr" fontAlgn="b">
                        <a:buNone/>
                      </a:pPr>
                      <a:r>
                        <a:rPr lang="en-US" sz="1200" b="1" i="0" u="none" strike="noStrike" dirty="0">
                          <a:solidFill>
                            <a:srgbClr val="000000"/>
                          </a:solidFill>
                          <a:effectLst/>
                          <a:latin typeface="Helvetica Neue Light" panose="02000403000000020004"/>
                        </a:rPr>
                        <a:t>FY 2026-27 Budget Model Allocation</a:t>
                      </a:r>
                    </a:p>
                  </a:txBody>
                  <a:tcPr marL="9411" marR="9411" marT="94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88025761"/>
                  </a:ext>
                </a:extLst>
              </a:tr>
              <a:tr h="188227">
                <a:tc>
                  <a:txBody>
                    <a:bodyPr/>
                    <a:lstStyle/>
                    <a:p>
                      <a:pPr algn="l" defTabSz="914400" fontAlgn="b">
                        <a:buNone/>
                      </a:pPr>
                      <a:r>
                        <a:rPr lang="en-US" sz="1200" b="0" i="0" u="none" strike="noStrike" dirty="0">
                          <a:solidFill>
                            <a:srgbClr val="000000"/>
                          </a:solidFill>
                          <a:effectLst/>
                          <a:latin typeface="Helvetica Neue Light" panose="02000403000000020004"/>
                        </a:rPr>
                        <a:t> </a:t>
                      </a:r>
                    </a:p>
                  </a:txBody>
                  <a:tcPr marL="9411" marR="9411" marT="94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dirty="0">
                          <a:solidFill>
                            <a:srgbClr val="000000"/>
                          </a:solidFill>
                          <a:effectLst/>
                          <a:latin typeface="Helvetica Neue Light" panose="02000403000000020004"/>
                        </a:rPr>
                        <a:t>BUSN</a:t>
                      </a:r>
                    </a:p>
                  </a:txBody>
                  <a:tcPr marL="9411" marR="9411" marT="9411"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dirty="0">
                          <a:solidFill>
                            <a:srgbClr val="000000"/>
                          </a:solidFill>
                          <a:effectLst/>
                          <a:latin typeface="Helvetica Neue Light" panose="02000403000000020004"/>
                        </a:rPr>
                        <a:t>CAP</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CAM</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dirty="0">
                          <a:solidFill>
                            <a:srgbClr val="000000"/>
                          </a:solidFill>
                          <a:effectLst/>
                          <a:latin typeface="Helvetica Neue Light" panose="02000403000000020004"/>
                        </a:rPr>
                        <a:t>CEDC</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dirty="0">
                          <a:solidFill>
                            <a:srgbClr val="000000"/>
                          </a:solidFill>
                          <a:effectLst/>
                          <a:latin typeface="Helvetica Neue Light" panose="02000403000000020004"/>
                        </a:rPr>
                        <a:t>CLAS</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SEHD</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SPA</a:t>
                      </a:r>
                    </a:p>
                  </a:txBody>
                  <a:tcPr marL="9411" marR="9411" marT="94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dirty="0">
                          <a:solidFill>
                            <a:srgbClr val="000000"/>
                          </a:solidFill>
                          <a:effectLst/>
                          <a:latin typeface="Helvetica Neue Light" panose="02000403000000020004"/>
                        </a:rPr>
                        <a:t>Total </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715789910"/>
                  </a:ext>
                </a:extLst>
              </a:tr>
              <a:tr h="188227">
                <a:tc>
                  <a:txBody>
                    <a:bodyPr/>
                    <a:lstStyle/>
                    <a:p>
                      <a:pPr algn="l" fontAlgn="b">
                        <a:buNone/>
                      </a:pPr>
                      <a:r>
                        <a:rPr lang="en-US" sz="1200" b="0" i="0" u="none" strike="noStrike" dirty="0">
                          <a:solidFill>
                            <a:srgbClr val="000000"/>
                          </a:solidFill>
                          <a:effectLst/>
                          <a:latin typeface="Helvetica Neue Light" panose="02000403000000020004"/>
                        </a:rPr>
                        <a:t>FY 2025-26 Mid-Year Budget</a:t>
                      </a:r>
                    </a:p>
                  </a:txBody>
                  <a:tcPr marL="84702" marR="9411" marT="94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1200" b="0" i="0" u="none" strike="noStrike" dirty="0">
                          <a:solidFill>
                            <a:srgbClr val="000000"/>
                          </a:solidFill>
                          <a:effectLst/>
                          <a:latin typeface="Helvetica Neue Light" panose="02000403000000020004"/>
                        </a:rPr>
                        <a:t>$20,883,632 </a:t>
                      </a:r>
                    </a:p>
                  </a:txBody>
                  <a:tcPr marL="9411" marR="9411" marT="9411"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buNone/>
                      </a:pPr>
                      <a:r>
                        <a:rPr lang="en-US" sz="1200" b="0" i="0" u="none" strike="noStrike" dirty="0">
                          <a:solidFill>
                            <a:srgbClr val="000000"/>
                          </a:solidFill>
                          <a:effectLst/>
                          <a:latin typeface="Helvetica Neue Light" panose="02000403000000020004"/>
                        </a:rPr>
                        <a:t>$8,417,871 </a:t>
                      </a:r>
                    </a:p>
                  </a:txBody>
                  <a:tcPr marL="9411" marR="9411" marT="9411" marB="0" anchor="ctr">
                    <a:lnL>
                      <a:noFill/>
                    </a:lnL>
                    <a:lnR>
                      <a:noFill/>
                    </a:lnR>
                    <a:lnT>
                      <a:noFill/>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$11,209,275 </a:t>
                      </a:r>
                    </a:p>
                  </a:txBody>
                  <a:tcPr marL="9411" marR="9411" marT="9411" marB="0" anchor="ctr">
                    <a:lnL>
                      <a:noFill/>
                    </a:lnL>
                    <a:lnR>
                      <a:noFill/>
                    </a:lnR>
                    <a:lnT>
                      <a:noFill/>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$13,964,710 </a:t>
                      </a:r>
                    </a:p>
                  </a:txBody>
                  <a:tcPr marL="9411" marR="9411" marT="9411" marB="0" anchor="ctr">
                    <a:lnL>
                      <a:noFill/>
                    </a:lnL>
                    <a:lnR>
                      <a:noFill/>
                    </a:lnR>
                    <a:lnT>
                      <a:noFill/>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$43,130,485 </a:t>
                      </a:r>
                    </a:p>
                  </a:txBody>
                  <a:tcPr marL="9411" marR="9411" marT="9411" marB="0" anchor="ctr">
                    <a:lnL>
                      <a:noFill/>
                    </a:lnL>
                    <a:lnR>
                      <a:noFill/>
                    </a:lnR>
                    <a:lnT>
                      <a:noFill/>
                    </a:lnT>
                    <a:lnB>
                      <a:noFill/>
                    </a:lnB>
                    <a:noFill/>
                  </a:tcPr>
                </a:tc>
                <a:tc>
                  <a:txBody>
                    <a:bodyPr/>
                    <a:lstStyle/>
                    <a:p>
                      <a:pPr algn="ctr" fontAlgn="b">
                        <a:buNone/>
                      </a:pPr>
                      <a:r>
                        <a:rPr lang="en-US" sz="1200" b="0" i="0" u="none" strike="noStrike" dirty="0">
                          <a:solidFill>
                            <a:srgbClr val="000000"/>
                          </a:solidFill>
                          <a:effectLst/>
                          <a:latin typeface="Helvetica Neue Light" panose="02000403000000020004"/>
                        </a:rPr>
                        <a:t>$11,315,515 </a:t>
                      </a:r>
                    </a:p>
                  </a:txBody>
                  <a:tcPr marL="9411" marR="9411" marT="9411" marB="0" anchor="ctr">
                    <a:lnL>
                      <a:noFill/>
                    </a:lnL>
                    <a:lnR>
                      <a:noFill/>
                    </a:lnR>
                    <a:lnT>
                      <a:noFill/>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$6,029,947 </a:t>
                      </a:r>
                    </a:p>
                  </a:txBody>
                  <a:tcPr marL="9411" marR="9411" marT="9411"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$114,951,435 </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088508666"/>
                  </a:ext>
                </a:extLst>
              </a:tr>
              <a:tr h="376453">
                <a:tc>
                  <a:txBody>
                    <a:bodyPr/>
                    <a:lstStyle/>
                    <a:p>
                      <a:pPr algn="l" fontAlgn="b">
                        <a:buNone/>
                      </a:pPr>
                      <a:r>
                        <a:rPr lang="en-US" sz="1200" b="0" i="0" u="none" strike="noStrike" dirty="0">
                          <a:solidFill>
                            <a:srgbClr val="000000"/>
                          </a:solidFill>
                          <a:effectLst/>
                          <a:latin typeface="Helvetica Neue Light" panose="02000403000000020004"/>
                        </a:rPr>
                        <a:t>Subtotal Pre-Subvention FY 2026-27 Unrestricted Fund Budget Model Allocation</a:t>
                      </a:r>
                    </a:p>
                  </a:txBody>
                  <a:tcPr marL="84702" marR="9411" marT="94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Helvetica Neue Light" panose="02000403000000020004"/>
                        </a:rPr>
                        <a:t>$25,032,430 </a:t>
                      </a:r>
                    </a:p>
                  </a:txBody>
                  <a:tcPr marL="9411" marR="9411" marT="9411"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Helvetica Neue Light" panose="02000403000000020004"/>
                        </a:rPr>
                        <a:t>$6,834,617 </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Helvetica Neue Light" panose="02000403000000020004"/>
                        </a:rPr>
                        <a:t>$10,941,442 </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Helvetica Neue Light" panose="02000403000000020004"/>
                        </a:rPr>
                        <a:t>$13,589,563 </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Helvetica Neue Light" panose="02000403000000020004"/>
                        </a:rPr>
                        <a:t>$42,396,148 </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Helvetica Neue Light" panose="02000403000000020004"/>
                        </a:rPr>
                        <a:t>$9,536,102 </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Helvetica Neue Light" panose="02000403000000020004"/>
                        </a:rPr>
                        <a:t>$4,705,965 </a:t>
                      </a:r>
                    </a:p>
                  </a:txBody>
                  <a:tcPr marL="9411" marR="9411" marT="9411"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Helvetica Neue Light" panose="02000403000000020004"/>
                        </a:rPr>
                        <a:t>$113,036,267 </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64123285"/>
                  </a:ext>
                </a:extLst>
              </a:tr>
              <a:tr h="188227">
                <a:tc>
                  <a:txBody>
                    <a:bodyPr/>
                    <a:lstStyle/>
                    <a:p>
                      <a:pPr algn="l" fontAlgn="b">
                        <a:buNone/>
                      </a:pPr>
                      <a:r>
                        <a:rPr lang="en-US" sz="1200" b="0" i="0" u="none" strike="noStrike" dirty="0">
                          <a:solidFill>
                            <a:srgbClr val="000000"/>
                          </a:solidFill>
                          <a:effectLst/>
                          <a:latin typeface="Helvetica Neue Light" panose="02000403000000020004"/>
                        </a:rPr>
                        <a:t>Year 1 Subvention</a:t>
                      </a:r>
                    </a:p>
                  </a:txBody>
                  <a:tcPr marL="84702" marR="9411" marT="94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($3,281,412)</a:t>
                      </a:r>
                    </a:p>
                  </a:txBody>
                  <a:tcPr marL="9411" marR="9411" marT="9411"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$1,449,278 </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($308,000)</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$0 </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dirty="0">
                          <a:solidFill>
                            <a:srgbClr val="000000"/>
                          </a:solidFill>
                          <a:effectLst/>
                          <a:latin typeface="Helvetica Neue Light" panose="02000403000000020004"/>
                        </a:rPr>
                        <a:t>$600,000 </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$1,376,484 </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dirty="0">
                          <a:solidFill>
                            <a:srgbClr val="000000"/>
                          </a:solidFill>
                          <a:effectLst/>
                          <a:latin typeface="Helvetica Neue Light" panose="02000403000000020004"/>
                        </a:rPr>
                        <a:t>$1,152,921 </a:t>
                      </a:r>
                    </a:p>
                  </a:txBody>
                  <a:tcPr marL="9411" marR="9411" marT="94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dirty="0">
                          <a:solidFill>
                            <a:srgbClr val="000000"/>
                          </a:solidFill>
                          <a:effectLst/>
                          <a:latin typeface="Helvetica Neue Light" panose="02000403000000020004"/>
                        </a:rPr>
                        <a:t>$989,271 </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997458850"/>
                  </a:ext>
                </a:extLst>
              </a:tr>
              <a:tr h="385865">
                <a:tc>
                  <a:txBody>
                    <a:bodyPr/>
                    <a:lstStyle/>
                    <a:p>
                      <a:pPr algn="l" fontAlgn="b">
                        <a:buNone/>
                      </a:pPr>
                      <a:r>
                        <a:rPr lang="en-US" sz="1200" b="1" i="0" u="none" strike="noStrike" dirty="0">
                          <a:solidFill>
                            <a:srgbClr val="000000"/>
                          </a:solidFill>
                          <a:effectLst/>
                          <a:latin typeface="Helvetica Neue Light" panose="02000403000000020004"/>
                        </a:rPr>
                        <a:t>Total FY 2026-27 Unrestricted Fund Budget Model Allocation</a:t>
                      </a:r>
                    </a:p>
                  </a:txBody>
                  <a:tcPr marL="84702" marR="9411" marT="94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noFill/>
                  </a:tcPr>
                </a:tc>
                <a:tc>
                  <a:txBody>
                    <a:bodyPr/>
                    <a:lstStyle/>
                    <a:p>
                      <a:pPr algn="ctr" fontAlgn="b">
                        <a:buNone/>
                      </a:pPr>
                      <a:r>
                        <a:rPr lang="en-US" sz="1200" b="1" i="0" u="none" strike="noStrike" dirty="0">
                          <a:solidFill>
                            <a:srgbClr val="000000"/>
                          </a:solidFill>
                          <a:effectLst/>
                          <a:latin typeface="Helvetica Neue Light" panose="02000403000000020004"/>
                        </a:rPr>
                        <a:t>$21,751,018 </a:t>
                      </a:r>
                    </a:p>
                  </a:txBody>
                  <a:tcPr marL="9411" marR="9411" marT="9411" marB="0" anchor="ctr">
                    <a:lnL w="6350" cap="flat" cmpd="sng" algn="ctr">
                      <a:solidFill>
                        <a:srgbClr val="000000"/>
                      </a:solidFill>
                      <a:prstDash val="solid"/>
                      <a:round/>
                      <a:headEnd type="none" w="med" len="med"/>
                      <a:tailEnd type="none" w="med" len="med"/>
                    </a:lnL>
                    <a:lnR>
                      <a:noFill/>
                    </a:lnR>
                    <a:lnT>
                      <a:noFill/>
                    </a:lnT>
                    <a:lnB w="25400" cap="flat" cmpd="dbl" algn="ctr">
                      <a:solidFill>
                        <a:srgbClr val="000000"/>
                      </a:solidFill>
                      <a:prstDash val="solid"/>
                      <a:round/>
                      <a:headEnd type="none" w="med" len="med"/>
                      <a:tailEnd type="none" w="med" len="med"/>
                    </a:lnB>
                    <a:noFill/>
                  </a:tcPr>
                </a:tc>
                <a:tc>
                  <a:txBody>
                    <a:bodyPr/>
                    <a:lstStyle/>
                    <a:p>
                      <a:pPr algn="ctr" fontAlgn="b">
                        <a:buNone/>
                      </a:pPr>
                      <a:r>
                        <a:rPr lang="en-US" sz="1200" b="1" i="0" u="none" strike="noStrike">
                          <a:solidFill>
                            <a:srgbClr val="000000"/>
                          </a:solidFill>
                          <a:effectLst/>
                          <a:latin typeface="Helvetica Neue Light" panose="02000403000000020004"/>
                        </a:rPr>
                        <a:t>$8,283,895 </a:t>
                      </a:r>
                    </a:p>
                  </a:txBody>
                  <a:tcPr marL="9411" marR="9411" marT="9411"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fontAlgn="b">
                        <a:buNone/>
                      </a:pPr>
                      <a:r>
                        <a:rPr lang="en-US" sz="1200" b="1" i="0" u="none" strike="noStrike" dirty="0">
                          <a:solidFill>
                            <a:srgbClr val="000000"/>
                          </a:solidFill>
                          <a:effectLst/>
                          <a:latin typeface="Helvetica Neue Light" panose="02000403000000020004"/>
                        </a:rPr>
                        <a:t>$10,633,442 </a:t>
                      </a:r>
                    </a:p>
                  </a:txBody>
                  <a:tcPr marL="9411" marR="9411" marT="9411"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fontAlgn="b">
                        <a:buNone/>
                      </a:pPr>
                      <a:r>
                        <a:rPr lang="en-US" sz="1200" b="1" i="0" u="none" strike="noStrike" dirty="0">
                          <a:solidFill>
                            <a:srgbClr val="000000"/>
                          </a:solidFill>
                          <a:effectLst/>
                          <a:latin typeface="Helvetica Neue Light" panose="02000403000000020004"/>
                        </a:rPr>
                        <a:t>$13,589,563 </a:t>
                      </a:r>
                    </a:p>
                  </a:txBody>
                  <a:tcPr marL="9411" marR="9411" marT="9411"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fontAlgn="b">
                        <a:buNone/>
                      </a:pPr>
                      <a:r>
                        <a:rPr lang="en-US" sz="1200" b="1" i="0" u="none" strike="noStrike" dirty="0">
                          <a:solidFill>
                            <a:srgbClr val="000000"/>
                          </a:solidFill>
                          <a:effectLst/>
                          <a:latin typeface="Helvetica Neue Light" panose="02000403000000020004"/>
                        </a:rPr>
                        <a:t>$42,996,148 </a:t>
                      </a:r>
                    </a:p>
                  </a:txBody>
                  <a:tcPr marL="9411" marR="9411" marT="9411"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fontAlgn="b">
                        <a:buNone/>
                      </a:pPr>
                      <a:r>
                        <a:rPr lang="en-US" sz="1200" b="1" i="0" u="none" strike="noStrike" dirty="0">
                          <a:solidFill>
                            <a:srgbClr val="000000"/>
                          </a:solidFill>
                          <a:effectLst/>
                          <a:latin typeface="Helvetica Neue Light" panose="02000403000000020004"/>
                        </a:rPr>
                        <a:t>$10,912,586 </a:t>
                      </a:r>
                    </a:p>
                  </a:txBody>
                  <a:tcPr marL="9411" marR="9411" marT="9411"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fontAlgn="b">
                        <a:buNone/>
                      </a:pPr>
                      <a:r>
                        <a:rPr lang="en-US" sz="1200" b="1" i="0" u="none" strike="noStrike" dirty="0">
                          <a:solidFill>
                            <a:srgbClr val="000000"/>
                          </a:solidFill>
                          <a:effectLst/>
                          <a:latin typeface="Helvetica Neue Light" panose="02000403000000020004"/>
                        </a:rPr>
                        <a:t>$5,858,886 </a:t>
                      </a:r>
                    </a:p>
                  </a:txBody>
                  <a:tcPr marL="9411" marR="9411" marT="9411" marB="0" anchor="ctr">
                    <a:lnL>
                      <a:noFill/>
                    </a:lnL>
                    <a:lnR w="63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noFill/>
                  </a:tcPr>
                </a:tc>
                <a:tc>
                  <a:txBody>
                    <a:bodyPr/>
                    <a:lstStyle/>
                    <a:p>
                      <a:pPr algn="ctr" fontAlgn="b">
                        <a:buNone/>
                      </a:pPr>
                      <a:r>
                        <a:rPr lang="en-US" sz="1200" b="1" i="0" u="none" strike="noStrike" dirty="0">
                          <a:solidFill>
                            <a:srgbClr val="000000"/>
                          </a:solidFill>
                          <a:effectLst/>
                          <a:latin typeface="Helvetica Neue Light" panose="02000403000000020004"/>
                        </a:rPr>
                        <a:t>$114,025,538 </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1397833923"/>
                  </a:ext>
                </a:extLst>
              </a:tr>
              <a:tr h="197638">
                <a:tc>
                  <a:txBody>
                    <a:bodyPr/>
                    <a:lstStyle/>
                    <a:p>
                      <a:pPr algn="l" fontAlgn="b">
                        <a:buNone/>
                      </a:pPr>
                      <a:r>
                        <a:rPr lang="en-US" sz="1200" b="0" i="0" u="none" strike="noStrike" dirty="0">
                          <a:solidFill>
                            <a:srgbClr val="000000"/>
                          </a:solidFill>
                          <a:effectLst/>
                          <a:latin typeface="Helvetica Neue Light" panose="02000403000000020004"/>
                        </a:rPr>
                        <a:t>Change from FY 2025-26 Mid-Year Budget</a:t>
                      </a:r>
                    </a:p>
                  </a:txBody>
                  <a:tcPr marL="84702" marR="9411" marT="94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$867,386 </a:t>
                      </a:r>
                    </a:p>
                  </a:txBody>
                  <a:tcPr marL="9411" marR="9411" marT="9411" marB="0" anchor="ctr">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($133,976)</a:t>
                      </a:r>
                    </a:p>
                  </a:txBody>
                  <a:tcPr marL="9411" marR="9411" marT="9411"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($575,833)</a:t>
                      </a:r>
                    </a:p>
                  </a:txBody>
                  <a:tcPr marL="9411" marR="9411" marT="9411"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($375,147)</a:t>
                      </a:r>
                    </a:p>
                  </a:txBody>
                  <a:tcPr marL="9411" marR="9411" marT="9411"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($134,337)</a:t>
                      </a:r>
                    </a:p>
                  </a:txBody>
                  <a:tcPr marL="9411" marR="9411" marT="9411"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dirty="0">
                          <a:solidFill>
                            <a:srgbClr val="000000"/>
                          </a:solidFill>
                          <a:effectLst/>
                          <a:latin typeface="Helvetica Neue Light" panose="02000403000000020004"/>
                        </a:rPr>
                        <a:t>($402,929)</a:t>
                      </a:r>
                    </a:p>
                  </a:txBody>
                  <a:tcPr marL="9411" marR="9411" marT="9411"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($171,061)</a:t>
                      </a:r>
                    </a:p>
                  </a:txBody>
                  <a:tcPr marL="9411" marR="9411" marT="9411" marB="0" anchor="ctr">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dirty="0">
                          <a:solidFill>
                            <a:srgbClr val="000000"/>
                          </a:solidFill>
                          <a:effectLst/>
                          <a:latin typeface="Helvetica Neue Light" panose="02000403000000020004"/>
                        </a:rPr>
                        <a:t>($925,897)</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4237743411"/>
                  </a:ext>
                </a:extLst>
              </a:tr>
              <a:tr h="188227">
                <a:tc>
                  <a:txBody>
                    <a:bodyPr/>
                    <a:lstStyle/>
                    <a:p>
                      <a:pPr algn="l" fontAlgn="b">
                        <a:buNone/>
                      </a:pPr>
                      <a:r>
                        <a:rPr lang="en-US" sz="1200" b="0" i="0" u="none" strike="noStrike" dirty="0">
                          <a:solidFill>
                            <a:srgbClr val="000000"/>
                          </a:solidFill>
                          <a:effectLst/>
                          <a:latin typeface="Helvetica Neue Light" panose="02000403000000020004"/>
                        </a:rPr>
                        <a:t>% Change from FY 2025-26 Mid-Year Budget</a:t>
                      </a:r>
                    </a:p>
                  </a:txBody>
                  <a:tcPr marL="84702" marR="9411" marT="94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Helvetica Neue Light" panose="02000403000000020004"/>
                        </a:rPr>
                        <a:t>4.15%</a:t>
                      </a:r>
                    </a:p>
                  </a:txBody>
                  <a:tcPr marL="9411" marR="9411" marT="9411"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Helvetica Neue Light" panose="02000403000000020004"/>
                        </a:rPr>
                        <a:t>-1.59%</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Helvetica Neue Light" panose="02000403000000020004"/>
                        </a:rPr>
                        <a:t>-5.14%</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Helvetica Neue Light" panose="02000403000000020004"/>
                        </a:rPr>
                        <a:t>-2.69%</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Helvetica Neue Light" panose="02000403000000020004"/>
                        </a:rPr>
                        <a:t>-0.31%</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Helvetica Neue Light" panose="02000403000000020004"/>
                        </a:rPr>
                        <a:t>-3.56%</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Helvetica Neue Light" panose="02000403000000020004"/>
                        </a:rPr>
                        <a:t>-2.84%</a:t>
                      </a:r>
                    </a:p>
                  </a:txBody>
                  <a:tcPr marL="9411" marR="9411" marT="9411"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Helvetica Neue Light" panose="02000403000000020004"/>
                        </a:rPr>
                        <a:t>-0.81%</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69673711"/>
                  </a:ext>
                </a:extLst>
              </a:tr>
            </a:tbl>
          </a:graphicData>
        </a:graphic>
      </p:graphicFrame>
      <p:sp>
        <p:nvSpPr>
          <p:cNvPr id="14" name="Content Placeholder 3">
            <a:extLst>
              <a:ext uri="{FF2B5EF4-FFF2-40B4-BE49-F238E27FC236}">
                <a16:creationId xmlns:a16="http://schemas.microsoft.com/office/drawing/2014/main" id="{68C121DF-42BF-2B3E-344A-8196C2F1FFF3}"/>
              </a:ext>
            </a:extLst>
          </p:cNvPr>
          <p:cNvSpPr txBox="1">
            <a:spLocks/>
          </p:cNvSpPr>
          <p:nvPr/>
        </p:nvSpPr>
        <p:spPr>
          <a:xfrm>
            <a:off x="611867" y="2035538"/>
            <a:ext cx="11163302" cy="1219200"/>
          </a:xfrm>
          <a:prstGeom prst="rect">
            <a:avLst/>
          </a:prstGeom>
        </p:spPr>
        <p:txBody>
          <a:bodyPr>
            <a:normAutofit/>
          </a:bodyPr>
          <a:lstStyle>
            <a:lvl1pPr marL="295275" indent="-165100" algn="l" defTabSz="914400" rtl="0" eaLnBrk="1" latinLnBrk="0" hangingPunct="1">
              <a:lnSpc>
                <a:spcPct val="90000"/>
              </a:lnSpc>
              <a:spcBef>
                <a:spcPts val="10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458788" indent="-185738"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635000" indent="-174625"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808038" indent="-173038"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982663" indent="-174625"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700" dirty="0"/>
              <a:t>The FY 2026-27 budget model allocates the FY 2026-27 projected revenue using the updated metrics for the new year’s data</a:t>
            </a:r>
          </a:p>
          <a:p>
            <a:r>
              <a:rPr lang="en-US" sz="1700" dirty="0"/>
              <a:t>The same Year 1 subvention is applied, resulting in the output below</a:t>
            </a:r>
          </a:p>
          <a:p>
            <a:endParaRPr lang="en-US" sz="1700" dirty="0"/>
          </a:p>
        </p:txBody>
      </p:sp>
    </p:spTree>
    <p:extLst>
      <p:ext uri="{BB962C8B-B14F-4D97-AF65-F5344CB8AC3E}">
        <p14:creationId xmlns:p14="http://schemas.microsoft.com/office/powerpoint/2010/main" val="1720636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9548A-9CC7-D445-7208-C93B39C1CCC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A57D504-865A-9693-563F-6D40EB2ED802}"/>
              </a:ext>
            </a:extLst>
          </p:cNvPr>
          <p:cNvSpPr>
            <a:spLocks noGrp="1"/>
          </p:cNvSpPr>
          <p:nvPr>
            <p:ph type="title"/>
          </p:nvPr>
        </p:nvSpPr>
        <p:spPr/>
        <p:txBody>
          <a:bodyPr/>
          <a:lstStyle/>
          <a:p>
            <a:r>
              <a:rPr lang="en-US" dirty="0"/>
              <a:t>FINAL FY 2026-27 BUDGET MODEL ALLOCATIONS</a:t>
            </a:r>
          </a:p>
        </p:txBody>
      </p:sp>
      <p:sp>
        <p:nvSpPr>
          <p:cNvPr id="5" name="Footer Placeholder 4">
            <a:extLst>
              <a:ext uri="{FF2B5EF4-FFF2-40B4-BE49-F238E27FC236}">
                <a16:creationId xmlns:a16="http://schemas.microsoft.com/office/drawing/2014/main" id="{B8086C92-5C29-60EF-5772-B023559C0FE4}"/>
              </a:ext>
            </a:extLst>
          </p:cNvPr>
          <p:cNvSpPr>
            <a:spLocks noGrp="1"/>
          </p:cNvSpPr>
          <p:nvPr>
            <p:ph type="ftr" sz="quarter" idx="11"/>
          </p:nvPr>
        </p:nvSpPr>
        <p:spPr/>
        <p:txBody>
          <a:bodyPr/>
          <a:lstStyle/>
          <a:p>
            <a:r>
              <a:rPr lang="en-US"/>
              <a:t>Budget &amp; Fiscal Planning</a:t>
            </a:r>
            <a:endParaRPr lang="en-US" dirty="0"/>
          </a:p>
        </p:txBody>
      </p:sp>
      <p:sp>
        <p:nvSpPr>
          <p:cNvPr id="6" name="Slide Number Placeholder 5">
            <a:extLst>
              <a:ext uri="{FF2B5EF4-FFF2-40B4-BE49-F238E27FC236}">
                <a16:creationId xmlns:a16="http://schemas.microsoft.com/office/drawing/2014/main" id="{62E9E5F4-E9DC-D204-26FD-B6382B0D1DF9}"/>
              </a:ext>
            </a:extLst>
          </p:cNvPr>
          <p:cNvSpPr>
            <a:spLocks noGrp="1"/>
          </p:cNvSpPr>
          <p:nvPr>
            <p:ph type="sldNum" sz="quarter" idx="12"/>
          </p:nvPr>
        </p:nvSpPr>
        <p:spPr/>
        <p:txBody>
          <a:bodyPr/>
          <a:lstStyle/>
          <a:p>
            <a:fld id="{2EF5B720-A4A1-FD49-AF98-E194DCD54D67}" type="slidenum">
              <a:rPr lang="en-US" smtClean="0"/>
              <a:t>13</a:t>
            </a:fld>
            <a:endParaRPr lang="en-US"/>
          </a:p>
        </p:txBody>
      </p:sp>
      <p:graphicFrame>
        <p:nvGraphicFramePr>
          <p:cNvPr id="10" name="Content Placeholder 9">
            <a:extLst>
              <a:ext uri="{FF2B5EF4-FFF2-40B4-BE49-F238E27FC236}">
                <a16:creationId xmlns:a16="http://schemas.microsoft.com/office/drawing/2014/main" id="{A9FC098F-2AA8-5E86-94DA-6F42585C1651}"/>
              </a:ext>
            </a:extLst>
          </p:cNvPr>
          <p:cNvGraphicFramePr>
            <a:graphicFrameLocks noGrp="1"/>
          </p:cNvGraphicFramePr>
          <p:nvPr>
            <p:ph idx="1"/>
            <p:extLst>
              <p:ext uri="{D42A27DB-BD31-4B8C-83A1-F6EECF244321}">
                <p14:modId xmlns:p14="http://schemas.microsoft.com/office/powerpoint/2010/main" val="1124676658"/>
              </p:ext>
            </p:extLst>
          </p:nvPr>
        </p:nvGraphicFramePr>
        <p:xfrm>
          <a:off x="804660" y="3352800"/>
          <a:ext cx="10972803" cy="2706616"/>
        </p:xfrm>
        <a:graphic>
          <a:graphicData uri="http://schemas.openxmlformats.org/drawingml/2006/table">
            <a:tbl>
              <a:tblPr/>
              <a:tblGrid>
                <a:gridCol w="3118471">
                  <a:extLst>
                    <a:ext uri="{9D8B030D-6E8A-4147-A177-3AD203B41FA5}">
                      <a16:colId xmlns:a16="http://schemas.microsoft.com/office/drawing/2014/main" val="175028465"/>
                    </a:ext>
                  </a:extLst>
                </a:gridCol>
                <a:gridCol w="973405">
                  <a:extLst>
                    <a:ext uri="{9D8B030D-6E8A-4147-A177-3AD203B41FA5}">
                      <a16:colId xmlns:a16="http://schemas.microsoft.com/office/drawing/2014/main" val="3500719295"/>
                    </a:ext>
                  </a:extLst>
                </a:gridCol>
                <a:gridCol w="973405">
                  <a:extLst>
                    <a:ext uri="{9D8B030D-6E8A-4147-A177-3AD203B41FA5}">
                      <a16:colId xmlns:a16="http://schemas.microsoft.com/office/drawing/2014/main" val="2506582467"/>
                    </a:ext>
                  </a:extLst>
                </a:gridCol>
                <a:gridCol w="973405">
                  <a:extLst>
                    <a:ext uri="{9D8B030D-6E8A-4147-A177-3AD203B41FA5}">
                      <a16:colId xmlns:a16="http://schemas.microsoft.com/office/drawing/2014/main" val="3302628579"/>
                    </a:ext>
                  </a:extLst>
                </a:gridCol>
                <a:gridCol w="973405">
                  <a:extLst>
                    <a:ext uri="{9D8B030D-6E8A-4147-A177-3AD203B41FA5}">
                      <a16:colId xmlns:a16="http://schemas.microsoft.com/office/drawing/2014/main" val="4073719028"/>
                    </a:ext>
                  </a:extLst>
                </a:gridCol>
                <a:gridCol w="973405">
                  <a:extLst>
                    <a:ext uri="{9D8B030D-6E8A-4147-A177-3AD203B41FA5}">
                      <a16:colId xmlns:a16="http://schemas.microsoft.com/office/drawing/2014/main" val="1927895131"/>
                    </a:ext>
                  </a:extLst>
                </a:gridCol>
                <a:gridCol w="973405">
                  <a:extLst>
                    <a:ext uri="{9D8B030D-6E8A-4147-A177-3AD203B41FA5}">
                      <a16:colId xmlns:a16="http://schemas.microsoft.com/office/drawing/2014/main" val="1640337424"/>
                    </a:ext>
                  </a:extLst>
                </a:gridCol>
                <a:gridCol w="973405">
                  <a:extLst>
                    <a:ext uri="{9D8B030D-6E8A-4147-A177-3AD203B41FA5}">
                      <a16:colId xmlns:a16="http://schemas.microsoft.com/office/drawing/2014/main" val="3074626948"/>
                    </a:ext>
                  </a:extLst>
                </a:gridCol>
                <a:gridCol w="1040497">
                  <a:extLst>
                    <a:ext uri="{9D8B030D-6E8A-4147-A177-3AD203B41FA5}">
                      <a16:colId xmlns:a16="http://schemas.microsoft.com/office/drawing/2014/main" val="3478446153"/>
                    </a:ext>
                  </a:extLst>
                </a:gridCol>
              </a:tblGrid>
              <a:tr h="188227">
                <a:tc gridSpan="9">
                  <a:txBody>
                    <a:bodyPr/>
                    <a:lstStyle/>
                    <a:p>
                      <a:pPr algn="ctr" fontAlgn="b">
                        <a:buNone/>
                      </a:pPr>
                      <a:r>
                        <a:rPr lang="en-US" sz="1200" b="1" i="0" u="none" strike="noStrike" dirty="0">
                          <a:solidFill>
                            <a:srgbClr val="000000"/>
                          </a:solidFill>
                          <a:effectLst/>
                          <a:latin typeface="Helvetica Neue Light" panose="02000403000000020004"/>
                        </a:rPr>
                        <a:t>FY 2026-27 Budget Model Allocation</a:t>
                      </a:r>
                    </a:p>
                  </a:txBody>
                  <a:tcPr marL="9411" marR="9411" marT="94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16807084"/>
                  </a:ext>
                </a:extLst>
              </a:tr>
              <a:tr h="188227">
                <a:tc>
                  <a:txBody>
                    <a:bodyPr/>
                    <a:lstStyle/>
                    <a:p>
                      <a:pPr algn="l" fontAlgn="b">
                        <a:buNone/>
                      </a:pPr>
                      <a:r>
                        <a:rPr lang="en-US" sz="1200" b="0" i="0" u="none" strike="noStrike" dirty="0">
                          <a:solidFill>
                            <a:srgbClr val="000000"/>
                          </a:solidFill>
                          <a:effectLst/>
                          <a:latin typeface="Helvetica Neue Light" panose="02000403000000020004"/>
                        </a:rPr>
                        <a:t> </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dirty="0">
                          <a:solidFill>
                            <a:srgbClr val="000000"/>
                          </a:solidFill>
                          <a:effectLst/>
                          <a:latin typeface="Helvetica Neue Light" panose="02000403000000020004"/>
                        </a:rPr>
                        <a:t>BUSN</a:t>
                      </a:r>
                    </a:p>
                  </a:txBody>
                  <a:tcPr marL="9411" marR="9411" marT="9411"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CAP</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dirty="0">
                          <a:solidFill>
                            <a:srgbClr val="000000"/>
                          </a:solidFill>
                          <a:effectLst/>
                          <a:latin typeface="Helvetica Neue Light" panose="02000403000000020004"/>
                        </a:rPr>
                        <a:t>CAM</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CEDC</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CLAS</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SEHD</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a:solidFill>
                            <a:srgbClr val="000000"/>
                          </a:solidFill>
                          <a:effectLst/>
                          <a:latin typeface="Helvetica Neue Light" panose="02000403000000020004"/>
                        </a:rPr>
                        <a:t>SPA</a:t>
                      </a:r>
                    </a:p>
                  </a:txBody>
                  <a:tcPr marL="9411" marR="9411" marT="94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sz="1200" b="0" i="0" u="none" strike="noStrike" dirty="0">
                          <a:solidFill>
                            <a:srgbClr val="000000"/>
                          </a:solidFill>
                          <a:effectLst/>
                          <a:latin typeface="Helvetica Neue Light" panose="02000403000000020004"/>
                        </a:rPr>
                        <a:t>Total </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146147300"/>
                  </a:ext>
                </a:extLst>
              </a:tr>
              <a:tr h="188227">
                <a:tc>
                  <a:txBody>
                    <a:bodyPr/>
                    <a:lstStyle/>
                    <a:p>
                      <a:pPr algn="l" fontAlgn="b">
                        <a:buNone/>
                      </a:pPr>
                      <a:r>
                        <a:rPr lang="en-US" sz="1200" b="0" i="0" u="none" strike="noStrike" dirty="0">
                          <a:solidFill>
                            <a:srgbClr val="000000"/>
                          </a:solidFill>
                          <a:effectLst/>
                          <a:latin typeface="Helvetica Neue Light" panose="02000403000000020004"/>
                        </a:rPr>
                        <a:t>FY 2025-26 Mid-Year Budget</a:t>
                      </a:r>
                    </a:p>
                  </a:txBody>
                  <a:tcPr marL="84702"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1200" b="0" i="0" u="none" strike="noStrike" dirty="0">
                          <a:solidFill>
                            <a:srgbClr val="000000"/>
                          </a:solidFill>
                          <a:effectLst/>
                          <a:latin typeface="Helvetica Neue Light" panose="02000403000000020004"/>
                        </a:rPr>
                        <a:t>$20,883,632 </a:t>
                      </a:r>
                    </a:p>
                  </a:txBody>
                  <a:tcPr marL="9411" marR="9411" marT="9411"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$8,417,871 </a:t>
                      </a:r>
                    </a:p>
                  </a:txBody>
                  <a:tcPr marL="9411" marR="9411" marT="9411" marB="0" anchor="ctr">
                    <a:lnL>
                      <a:noFill/>
                    </a:lnL>
                    <a:lnR>
                      <a:noFill/>
                    </a:lnR>
                    <a:lnT>
                      <a:noFill/>
                    </a:lnT>
                    <a:lnB>
                      <a:noFill/>
                    </a:lnB>
                    <a:noFill/>
                  </a:tcPr>
                </a:tc>
                <a:tc>
                  <a:txBody>
                    <a:bodyPr/>
                    <a:lstStyle/>
                    <a:p>
                      <a:pPr algn="ctr" fontAlgn="b">
                        <a:buNone/>
                      </a:pPr>
                      <a:r>
                        <a:rPr lang="en-US" sz="1200" b="0" i="0" u="none" strike="noStrike" dirty="0">
                          <a:solidFill>
                            <a:srgbClr val="000000"/>
                          </a:solidFill>
                          <a:effectLst/>
                          <a:latin typeface="Helvetica Neue Light" panose="02000403000000020004"/>
                        </a:rPr>
                        <a:t>$11,209,275 </a:t>
                      </a:r>
                    </a:p>
                  </a:txBody>
                  <a:tcPr marL="9411" marR="9411" marT="9411" marB="0" anchor="ctr">
                    <a:lnL>
                      <a:noFill/>
                    </a:lnL>
                    <a:lnR>
                      <a:noFill/>
                    </a:lnR>
                    <a:lnT>
                      <a:noFill/>
                    </a:lnT>
                    <a:lnB>
                      <a:noFill/>
                    </a:lnB>
                    <a:noFill/>
                  </a:tcPr>
                </a:tc>
                <a:tc>
                  <a:txBody>
                    <a:bodyPr/>
                    <a:lstStyle/>
                    <a:p>
                      <a:pPr algn="ctr" fontAlgn="b">
                        <a:buNone/>
                      </a:pPr>
                      <a:r>
                        <a:rPr lang="en-US" sz="1200" b="0" i="0" u="none" strike="noStrike" dirty="0">
                          <a:solidFill>
                            <a:srgbClr val="000000"/>
                          </a:solidFill>
                          <a:effectLst/>
                          <a:latin typeface="Helvetica Neue Light" panose="02000403000000020004"/>
                        </a:rPr>
                        <a:t>$13,964,710 </a:t>
                      </a:r>
                    </a:p>
                  </a:txBody>
                  <a:tcPr marL="9411" marR="9411" marT="9411" marB="0" anchor="ctr">
                    <a:lnL>
                      <a:noFill/>
                    </a:lnL>
                    <a:lnR>
                      <a:noFill/>
                    </a:lnR>
                    <a:lnT>
                      <a:noFill/>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$43,130,485 </a:t>
                      </a:r>
                    </a:p>
                  </a:txBody>
                  <a:tcPr marL="9411" marR="9411" marT="9411" marB="0" anchor="ctr">
                    <a:lnL>
                      <a:noFill/>
                    </a:lnL>
                    <a:lnR>
                      <a:noFill/>
                    </a:lnR>
                    <a:lnT>
                      <a:noFill/>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$11,315,515 </a:t>
                      </a:r>
                    </a:p>
                  </a:txBody>
                  <a:tcPr marL="9411" marR="9411" marT="9411" marB="0" anchor="ctr">
                    <a:lnL>
                      <a:noFill/>
                    </a:lnL>
                    <a:lnR>
                      <a:noFill/>
                    </a:lnR>
                    <a:lnT>
                      <a:noFill/>
                    </a:lnT>
                    <a:lnB>
                      <a:noFill/>
                    </a:lnB>
                    <a:noFill/>
                  </a:tcPr>
                </a:tc>
                <a:tc>
                  <a:txBody>
                    <a:bodyPr/>
                    <a:lstStyle/>
                    <a:p>
                      <a:pPr algn="ctr" fontAlgn="b">
                        <a:buNone/>
                      </a:pPr>
                      <a:r>
                        <a:rPr lang="en-US" sz="1200" b="0" i="0" u="none" strike="noStrike" dirty="0">
                          <a:solidFill>
                            <a:srgbClr val="000000"/>
                          </a:solidFill>
                          <a:effectLst/>
                          <a:latin typeface="Helvetica Neue Light" panose="02000403000000020004"/>
                        </a:rPr>
                        <a:t>$6,029,947 </a:t>
                      </a:r>
                    </a:p>
                  </a:txBody>
                  <a:tcPr marL="9411" marR="9411" marT="9411"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1200" b="0" i="0" u="none" strike="noStrike" dirty="0">
                          <a:solidFill>
                            <a:srgbClr val="000000"/>
                          </a:solidFill>
                          <a:effectLst/>
                          <a:latin typeface="Helvetica Neue Light" panose="02000403000000020004"/>
                        </a:rPr>
                        <a:t>$114,951,435 </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021063787"/>
                  </a:ext>
                </a:extLst>
              </a:tr>
              <a:tr h="376453">
                <a:tc>
                  <a:txBody>
                    <a:bodyPr/>
                    <a:lstStyle/>
                    <a:p>
                      <a:pPr algn="l" fontAlgn="b">
                        <a:buNone/>
                      </a:pPr>
                      <a:r>
                        <a:rPr lang="en-US" sz="1200" b="0" i="0" u="none" strike="noStrike" dirty="0">
                          <a:solidFill>
                            <a:srgbClr val="000000"/>
                          </a:solidFill>
                          <a:effectLst/>
                          <a:latin typeface="Helvetica Neue Light" panose="02000403000000020004"/>
                        </a:rPr>
                        <a:t>Subtotal Pre-Subvention FY 2026-27 Unrestricted Fund Budget Model Allocation</a:t>
                      </a:r>
                    </a:p>
                  </a:txBody>
                  <a:tcPr marL="84702"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Helvetica Neue Light" panose="02000403000000020004"/>
                        </a:rPr>
                        <a:t>$25,032,430 </a:t>
                      </a:r>
                    </a:p>
                  </a:txBody>
                  <a:tcPr marL="9411" marR="9411" marT="9411"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Helvetica Neue Light" panose="02000403000000020004"/>
                        </a:rPr>
                        <a:t>$6,834,617 </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Helvetica Neue Light" panose="02000403000000020004"/>
                        </a:rPr>
                        <a:t>$10,941,442 </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Helvetica Neue Light" panose="02000403000000020004"/>
                        </a:rPr>
                        <a:t>$13,589,563 </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Helvetica Neue Light" panose="02000403000000020004"/>
                        </a:rPr>
                        <a:t>$42,396,148 </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Helvetica Neue Light" panose="02000403000000020004"/>
                        </a:rPr>
                        <a:t>$9,536,102 </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Helvetica Neue Light" panose="02000403000000020004"/>
                        </a:rPr>
                        <a:t>$4,705,965 </a:t>
                      </a:r>
                    </a:p>
                  </a:txBody>
                  <a:tcPr marL="9411" marR="9411" marT="9411"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Helvetica Neue Light" panose="02000403000000020004"/>
                        </a:rPr>
                        <a:t>$113,036,267 </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56611466"/>
                  </a:ext>
                </a:extLst>
              </a:tr>
              <a:tr h="188227">
                <a:tc>
                  <a:txBody>
                    <a:bodyPr/>
                    <a:lstStyle/>
                    <a:p>
                      <a:pPr algn="l" fontAlgn="b">
                        <a:buNone/>
                      </a:pPr>
                      <a:r>
                        <a:rPr lang="en-US" sz="1200" b="0" i="0" u="none" strike="noStrike" dirty="0">
                          <a:solidFill>
                            <a:srgbClr val="000000"/>
                          </a:solidFill>
                          <a:effectLst/>
                          <a:latin typeface="Helvetica Neue Light" panose="02000403000000020004"/>
                        </a:rPr>
                        <a:t>Year 1 Subvention</a:t>
                      </a:r>
                    </a:p>
                  </a:txBody>
                  <a:tcPr marL="84702"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($3,281,412)</a:t>
                      </a:r>
                    </a:p>
                  </a:txBody>
                  <a:tcPr marL="9411" marR="9411" marT="9411"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$1,449,278 </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($308,000)</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$0 </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dirty="0">
                          <a:solidFill>
                            <a:srgbClr val="000000"/>
                          </a:solidFill>
                          <a:effectLst/>
                          <a:latin typeface="Helvetica Neue Light" panose="02000403000000020004"/>
                        </a:rPr>
                        <a:t>$600,000 </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dirty="0">
                          <a:solidFill>
                            <a:srgbClr val="000000"/>
                          </a:solidFill>
                          <a:effectLst/>
                          <a:latin typeface="Helvetica Neue Light" panose="02000403000000020004"/>
                        </a:rPr>
                        <a:t>$1,376,484 </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$1,152,921 </a:t>
                      </a:r>
                    </a:p>
                  </a:txBody>
                  <a:tcPr marL="9411" marR="9411" marT="94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dirty="0">
                          <a:solidFill>
                            <a:srgbClr val="000000"/>
                          </a:solidFill>
                          <a:effectLst/>
                          <a:latin typeface="Helvetica Neue Light" panose="02000403000000020004"/>
                        </a:rPr>
                        <a:t>$989,271 </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816480257"/>
                  </a:ext>
                </a:extLst>
              </a:tr>
              <a:tr h="385865">
                <a:tc>
                  <a:txBody>
                    <a:bodyPr/>
                    <a:lstStyle/>
                    <a:p>
                      <a:pPr algn="l" fontAlgn="b">
                        <a:buNone/>
                      </a:pPr>
                      <a:r>
                        <a:rPr lang="en-US" sz="1200" b="1" i="0" u="none" strike="noStrike" dirty="0">
                          <a:solidFill>
                            <a:srgbClr val="000000"/>
                          </a:solidFill>
                          <a:effectLst/>
                          <a:latin typeface="Helvetica Neue Light" panose="02000403000000020004"/>
                        </a:rPr>
                        <a:t>Total FY 2026-27 Unrestricted Fund Budget Model Allocation</a:t>
                      </a:r>
                    </a:p>
                  </a:txBody>
                  <a:tcPr marL="84702"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noFill/>
                  </a:tcPr>
                </a:tc>
                <a:tc>
                  <a:txBody>
                    <a:bodyPr/>
                    <a:lstStyle/>
                    <a:p>
                      <a:pPr algn="ctr" fontAlgn="b">
                        <a:buNone/>
                      </a:pPr>
                      <a:r>
                        <a:rPr lang="en-US" sz="1200" b="1" i="0" u="none" strike="noStrike" dirty="0">
                          <a:solidFill>
                            <a:srgbClr val="000000"/>
                          </a:solidFill>
                          <a:effectLst/>
                          <a:latin typeface="Helvetica Neue Light" panose="02000403000000020004"/>
                        </a:rPr>
                        <a:t>$21,751,018 </a:t>
                      </a:r>
                    </a:p>
                  </a:txBody>
                  <a:tcPr marL="9411" marR="9411" marT="9411" marB="0" anchor="ctr">
                    <a:lnL w="6350" cap="flat" cmpd="sng" algn="ctr">
                      <a:solidFill>
                        <a:srgbClr val="000000"/>
                      </a:solidFill>
                      <a:prstDash val="solid"/>
                      <a:round/>
                      <a:headEnd type="none" w="med" len="med"/>
                      <a:tailEnd type="none" w="med" len="med"/>
                    </a:lnL>
                    <a:lnR>
                      <a:noFill/>
                    </a:lnR>
                    <a:lnT>
                      <a:noFill/>
                    </a:lnT>
                    <a:lnB w="25400" cap="flat" cmpd="dbl" algn="ctr">
                      <a:solidFill>
                        <a:srgbClr val="000000"/>
                      </a:solidFill>
                      <a:prstDash val="solid"/>
                      <a:round/>
                      <a:headEnd type="none" w="med" len="med"/>
                      <a:tailEnd type="none" w="med" len="med"/>
                    </a:lnB>
                    <a:noFill/>
                  </a:tcPr>
                </a:tc>
                <a:tc>
                  <a:txBody>
                    <a:bodyPr/>
                    <a:lstStyle/>
                    <a:p>
                      <a:pPr algn="ctr" fontAlgn="b">
                        <a:buNone/>
                      </a:pPr>
                      <a:r>
                        <a:rPr lang="en-US" sz="1200" b="1" i="0" u="none" strike="noStrike" dirty="0">
                          <a:solidFill>
                            <a:srgbClr val="000000"/>
                          </a:solidFill>
                          <a:effectLst/>
                          <a:latin typeface="Helvetica Neue Light" panose="02000403000000020004"/>
                        </a:rPr>
                        <a:t>$8,283,895 </a:t>
                      </a:r>
                    </a:p>
                  </a:txBody>
                  <a:tcPr marL="9411" marR="9411" marT="9411"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fontAlgn="b">
                        <a:buNone/>
                      </a:pPr>
                      <a:r>
                        <a:rPr lang="en-US" sz="1200" b="1" i="0" u="none" strike="noStrike" dirty="0">
                          <a:solidFill>
                            <a:srgbClr val="000000"/>
                          </a:solidFill>
                          <a:effectLst/>
                          <a:latin typeface="Helvetica Neue Light" panose="02000403000000020004"/>
                        </a:rPr>
                        <a:t>$10,633,442 </a:t>
                      </a:r>
                    </a:p>
                  </a:txBody>
                  <a:tcPr marL="9411" marR="9411" marT="9411"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fontAlgn="b">
                        <a:buNone/>
                      </a:pPr>
                      <a:r>
                        <a:rPr lang="en-US" sz="1200" b="1" i="0" u="none" strike="noStrike" dirty="0">
                          <a:solidFill>
                            <a:srgbClr val="000000"/>
                          </a:solidFill>
                          <a:effectLst/>
                          <a:latin typeface="Helvetica Neue Light" panose="02000403000000020004"/>
                        </a:rPr>
                        <a:t>$13,589,563 </a:t>
                      </a:r>
                    </a:p>
                  </a:txBody>
                  <a:tcPr marL="9411" marR="9411" marT="9411"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fontAlgn="b">
                        <a:buNone/>
                      </a:pPr>
                      <a:r>
                        <a:rPr lang="en-US" sz="1200" b="1" i="0" u="none" strike="noStrike" dirty="0">
                          <a:solidFill>
                            <a:srgbClr val="000000"/>
                          </a:solidFill>
                          <a:effectLst/>
                          <a:latin typeface="Helvetica Neue Light" panose="02000403000000020004"/>
                        </a:rPr>
                        <a:t>$42,996,148 </a:t>
                      </a:r>
                    </a:p>
                  </a:txBody>
                  <a:tcPr marL="9411" marR="9411" marT="9411"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fontAlgn="b">
                        <a:buNone/>
                      </a:pPr>
                      <a:r>
                        <a:rPr lang="en-US" sz="1200" b="1" i="0" u="none" strike="noStrike" dirty="0">
                          <a:solidFill>
                            <a:srgbClr val="000000"/>
                          </a:solidFill>
                          <a:effectLst/>
                          <a:latin typeface="Helvetica Neue Light" panose="02000403000000020004"/>
                        </a:rPr>
                        <a:t>$10,912,586 </a:t>
                      </a:r>
                    </a:p>
                  </a:txBody>
                  <a:tcPr marL="9411" marR="9411" marT="9411"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fontAlgn="b">
                        <a:buNone/>
                      </a:pPr>
                      <a:r>
                        <a:rPr lang="en-US" sz="1200" b="1" i="0" u="none" strike="noStrike" dirty="0">
                          <a:solidFill>
                            <a:srgbClr val="000000"/>
                          </a:solidFill>
                          <a:effectLst/>
                          <a:latin typeface="Helvetica Neue Light" panose="02000403000000020004"/>
                        </a:rPr>
                        <a:t>$5,858,886 </a:t>
                      </a:r>
                    </a:p>
                  </a:txBody>
                  <a:tcPr marL="9411" marR="9411" marT="9411" marB="0" anchor="ctr">
                    <a:lnL>
                      <a:noFill/>
                    </a:lnL>
                    <a:lnR w="63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noFill/>
                  </a:tcPr>
                </a:tc>
                <a:tc>
                  <a:txBody>
                    <a:bodyPr/>
                    <a:lstStyle/>
                    <a:p>
                      <a:pPr algn="ctr" fontAlgn="b">
                        <a:buNone/>
                      </a:pPr>
                      <a:r>
                        <a:rPr lang="en-US" sz="1200" b="1" i="0" u="none" strike="noStrike" dirty="0">
                          <a:solidFill>
                            <a:srgbClr val="000000"/>
                          </a:solidFill>
                          <a:effectLst/>
                          <a:latin typeface="Helvetica Neue Light" panose="02000403000000020004"/>
                        </a:rPr>
                        <a:t>$114,025,538 </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3328713225"/>
                  </a:ext>
                </a:extLst>
              </a:tr>
              <a:tr h="197638">
                <a:tc>
                  <a:txBody>
                    <a:bodyPr/>
                    <a:lstStyle/>
                    <a:p>
                      <a:pPr algn="l" fontAlgn="b">
                        <a:buNone/>
                      </a:pPr>
                      <a:r>
                        <a:rPr lang="en-US" sz="1200" b="0" i="0" u="none" strike="noStrike" dirty="0">
                          <a:solidFill>
                            <a:srgbClr val="000000"/>
                          </a:solidFill>
                          <a:effectLst/>
                          <a:latin typeface="Helvetica Neue Light" panose="02000403000000020004"/>
                        </a:rPr>
                        <a:t>Change from FY 2025-26 Mid-Year Budget</a:t>
                      </a:r>
                    </a:p>
                  </a:txBody>
                  <a:tcPr marL="84702"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$867,386 </a:t>
                      </a:r>
                    </a:p>
                  </a:txBody>
                  <a:tcPr marL="9411" marR="9411" marT="9411" marB="0" anchor="ctr">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($133,976)</a:t>
                      </a:r>
                    </a:p>
                  </a:txBody>
                  <a:tcPr marL="9411" marR="9411" marT="9411"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($575,833)</a:t>
                      </a:r>
                    </a:p>
                  </a:txBody>
                  <a:tcPr marL="9411" marR="9411" marT="9411"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($375,147)</a:t>
                      </a:r>
                    </a:p>
                  </a:txBody>
                  <a:tcPr marL="9411" marR="9411" marT="9411"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($134,337)</a:t>
                      </a:r>
                    </a:p>
                  </a:txBody>
                  <a:tcPr marL="9411" marR="9411" marT="9411"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dirty="0">
                          <a:solidFill>
                            <a:srgbClr val="000000"/>
                          </a:solidFill>
                          <a:effectLst/>
                          <a:latin typeface="Helvetica Neue Light" panose="02000403000000020004"/>
                        </a:rPr>
                        <a:t>($402,929)</a:t>
                      </a:r>
                    </a:p>
                  </a:txBody>
                  <a:tcPr marL="9411" marR="9411" marT="9411" marB="0" anchor="ctr">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dirty="0">
                          <a:solidFill>
                            <a:srgbClr val="000000"/>
                          </a:solidFill>
                          <a:effectLst/>
                          <a:latin typeface="Helvetica Neue Light" panose="02000403000000020004"/>
                        </a:rPr>
                        <a:t>($171,061)</a:t>
                      </a:r>
                    </a:p>
                  </a:txBody>
                  <a:tcPr marL="9411" marR="9411" marT="9411" marB="0" anchor="ctr">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dirty="0">
                          <a:solidFill>
                            <a:srgbClr val="000000"/>
                          </a:solidFill>
                          <a:effectLst/>
                          <a:latin typeface="Helvetica Neue Light" panose="02000403000000020004"/>
                        </a:rPr>
                        <a:t>($925,897)</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986408674"/>
                  </a:ext>
                </a:extLst>
              </a:tr>
              <a:tr h="188227">
                <a:tc>
                  <a:txBody>
                    <a:bodyPr/>
                    <a:lstStyle/>
                    <a:p>
                      <a:pPr algn="l" fontAlgn="b">
                        <a:buNone/>
                      </a:pPr>
                      <a:r>
                        <a:rPr lang="en-US" sz="1200" b="0" i="0" u="none" strike="noStrike" dirty="0">
                          <a:solidFill>
                            <a:srgbClr val="000000"/>
                          </a:solidFill>
                          <a:effectLst/>
                          <a:latin typeface="Helvetica Neue Light" panose="02000403000000020004"/>
                        </a:rPr>
                        <a:t>% Change from FY 2025-26 Mid-Year Budget</a:t>
                      </a:r>
                    </a:p>
                  </a:txBody>
                  <a:tcPr marL="84702"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Helvetica Neue Light" panose="02000403000000020004"/>
                        </a:rPr>
                        <a:t>4.15%</a:t>
                      </a:r>
                    </a:p>
                  </a:txBody>
                  <a:tcPr marL="9411" marR="9411" marT="9411"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Helvetica Neue Light" panose="02000403000000020004"/>
                        </a:rPr>
                        <a:t>-1.59%</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Helvetica Neue Light" panose="02000403000000020004"/>
                        </a:rPr>
                        <a:t>-5.14%</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Helvetica Neue Light" panose="02000403000000020004"/>
                        </a:rPr>
                        <a:t>-2.69%</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Helvetica Neue Light" panose="02000403000000020004"/>
                        </a:rPr>
                        <a:t>-0.31%</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Helvetica Neue Light" panose="02000403000000020004"/>
                        </a:rPr>
                        <a:t>-3.56%</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Helvetica Neue Light" panose="02000403000000020004"/>
                        </a:rPr>
                        <a:t>-2.84%</a:t>
                      </a:r>
                    </a:p>
                  </a:txBody>
                  <a:tcPr marL="9411" marR="9411" marT="9411"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Helvetica Neue Light" panose="02000403000000020004"/>
                        </a:rPr>
                        <a:t>-0.81%</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36481574"/>
                  </a:ext>
                </a:extLst>
              </a:tr>
              <a:tr h="188227">
                <a:tc>
                  <a:txBody>
                    <a:bodyPr/>
                    <a:lstStyle/>
                    <a:p>
                      <a:pPr algn="l" fontAlgn="b">
                        <a:buNone/>
                      </a:pPr>
                      <a:r>
                        <a:rPr lang="en-US" sz="1200" b="0" i="0" u="none" strike="noStrike" dirty="0">
                          <a:solidFill>
                            <a:srgbClr val="000000"/>
                          </a:solidFill>
                          <a:effectLst/>
                          <a:latin typeface="Helvetica Neue Light" panose="02000403000000020004"/>
                        </a:rPr>
                        <a:t>Additional One-Time Subvention</a:t>
                      </a:r>
                    </a:p>
                  </a:txBody>
                  <a:tcPr marL="84702"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 </a:t>
                      </a:r>
                    </a:p>
                  </a:txBody>
                  <a:tcPr marL="9411" marR="9411" marT="9411"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 </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$239,555 </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$171,262 </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 </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$63,463 </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dirty="0">
                          <a:solidFill>
                            <a:srgbClr val="000000"/>
                          </a:solidFill>
                          <a:effectLst/>
                          <a:latin typeface="Helvetica Neue Light" panose="02000403000000020004"/>
                        </a:rPr>
                        <a:t> </a:t>
                      </a:r>
                    </a:p>
                  </a:txBody>
                  <a:tcPr marL="9411" marR="9411" marT="94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dirty="0">
                          <a:solidFill>
                            <a:srgbClr val="000000"/>
                          </a:solidFill>
                          <a:effectLst/>
                          <a:latin typeface="Helvetica Neue Light" panose="02000403000000020004"/>
                        </a:rPr>
                        <a:t> </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611298898"/>
                  </a:ext>
                </a:extLst>
              </a:tr>
              <a:tr h="197638">
                <a:tc>
                  <a:txBody>
                    <a:bodyPr/>
                    <a:lstStyle/>
                    <a:p>
                      <a:pPr algn="l" fontAlgn="b">
                        <a:buNone/>
                      </a:pPr>
                      <a:r>
                        <a:rPr lang="en-US" sz="1200" b="1" i="0" u="none" strike="noStrike" dirty="0">
                          <a:solidFill>
                            <a:srgbClr val="000000"/>
                          </a:solidFill>
                          <a:effectLst/>
                          <a:latin typeface="Helvetica Neue Light" panose="02000403000000020004"/>
                        </a:rPr>
                        <a:t>Final FY 2026-27 Budget Allocation</a:t>
                      </a:r>
                    </a:p>
                  </a:txBody>
                  <a:tcPr marL="84702"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1" i="0" u="none" strike="noStrike">
                          <a:solidFill>
                            <a:srgbClr val="000000"/>
                          </a:solidFill>
                          <a:effectLst/>
                          <a:latin typeface="Helvetica Neue Light" panose="02000403000000020004"/>
                        </a:rPr>
                        <a:t>$21,751,018 </a:t>
                      </a:r>
                    </a:p>
                  </a:txBody>
                  <a:tcPr marL="9411" marR="9411" marT="9411"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1" i="0" u="none" strike="noStrike" dirty="0">
                          <a:solidFill>
                            <a:srgbClr val="000000"/>
                          </a:solidFill>
                          <a:effectLst/>
                          <a:latin typeface="Helvetica Neue Light" panose="02000403000000020004"/>
                        </a:rPr>
                        <a:t>$8,283,895 </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1" i="0" u="none" strike="noStrike">
                          <a:solidFill>
                            <a:srgbClr val="000000"/>
                          </a:solidFill>
                          <a:effectLst/>
                          <a:latin typeface="Helvetica Neue Light" panose="02000403000000020004"/>
                        </a:rPr>
                        <a:t>$10,872,997 </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1" i="0" u="none" strike="noStrike">
                          <a:solidFill>
                            <a:srgbClr val="000000"/>
                          </a:solidFill>
                          <a:effectLst/>
                          <a:latin typeface="Helvetica Neue Light" panose="02000403000000020004"/>
                        </a:rPr>
                        <a:t>$13,760,825 </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1" i="0" u="none" strike="noStrike" dirty="0">
                          <a:solidFill>
                            <a:srgbClr val="000000"/>
                          </a:solidFill>
                          <a:effectLst/>
                          <a:latin typeface="Helvetica Neue Light" panose="02000403000000020004"/>
                        </a:rPr>
                        <a:t>$42,996,148 </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1" i="0" u="none" strike="noStrike" dirty="0">
                          <a:solidFill>
                            <a:srgbClr val="000000"/>
                          </a:solidFill>
                          <a:effectLst/>
                          <a:latin typeface="Helvetica Neue Light" panose="02000403000000020004"/>
                        </a:rPr>
                        <a:t>$10,976,049 </a:t>
                      </a:r>
                    </a:p>
                  </a:txBody>
                  <a:tcPr marL="9411" marR="9411" marT="9411"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1" i="0" u="none" strike="noStrike" dirty="0">
                          <a:solidFill>
                            <a:srgbClr val="000000"/>
                          </a:solidFill>
                          <a:effectLst/>
                          <a:latin typeface="Helvetica Neue Light" panose="02000403000000020004"/>
                        </a:rPr>
                        <a:t>$5,858,886 </a:t>
                      </a:r>
                    </a:p>
                  </a:txBody>
                  <a:tcPr marL="9411" marR="9411" marT="9411"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1" i="0" u="none" strike="noStrike" dirty="0">
                          <a:solidFill>
                            <a:srgbClr val="000000"/>
                          </a:solidFill>
                          <a:effectLst/>
                          <a:latin typeface="Helvetica Neue Light" panose="02000403000000020004"/>
                        </a:rPr>
                        <a:t>$114,025,538 </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35208607"/>
                  </a:ext>
                </a:extLst>
              </a:tr>
              <a:tr h="197638">
                <a:tc>
                  <a:txBody>
                    <a:bodyPr/>
                    <a:lstStyle/>
                    <a:p>
                      <a:pPr algn="l" fontAlgn="b">
                        <a:buNone/>
                      </a:pPr>
                      <a:r>
                        <a:rPr lang="en-US" sz="1200" b="0" i="0" u="none" strike="noStrike" dirty="0">
                          <a:solidFill>
                            <a:srgbClr val="000000"/>
                          </a:solidFill>
                          <a:effectLst/>
                          <a:latin typeface="Helvetica Neue Light" panose="02000403000000020004"/>
                        </a:rPr>
                        <a:t>Change from FY 2025-26 Mid-Year Budget</a:t>
                      </a:r>
                    </a:p>
                  </a:txBody>
                  <a:tcPr marL="84702"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$867,386 </a:t>
                      </a:r>
                    </a:p>
                  </a:txBody>
                  <a:tcPr marL="9411" marR="9411" marT="9411"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($133,976)</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dirty="0">
                          <a:solidFill>
                            <a:srgbClr val="000000"/>
                          </a:solidFill>
                          <a:effectLst/>
                          <a:latin typeface="Helvetica Neue Light" panose="02000403000000020004"/>
                        </a:rPr>
                        <a:t>($336,278)</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dirty="0">
                          <a:solidFill>
                            <a:srgbClr val="000000"/>
                          </a:solidFill>
                          <a:effectLst/>
                          <a:latin typeface="Helvetica Neue Light" panose="02000403000000020004"/>
                        </a:rPr>
                        <a:t>($203,885)</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($134,337)</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a:solidFill>
                            <a:srgbClr val="000000"/>
                          </a:solidFill>
                          <a:effectLst/>
                          <a:latin typeface="Helvetica Neue Light" panose="02000403000000020004"/>
                        </a:rPr>
                        <a:t>($339,465)</a:t>
                      </a:r>
                    </a:p>
                  </a:txBody>
                  <a:tcPr marL="9411" marR="9411" marT="9411"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dirty="0">
                          <a:solidFill>
                            <a:srgbClr val="000000"/>
                          </a:solidFill>
                          <a:effectLst/>
                          <a:latin typeface="Helvetica Neue Light" panose="02000403000000020004"/>
                        </a:rPr>
                        <a:t>($171,061)</a:t>
                      </a:r>
                    </a:p>
                  </a:txBody>
                  <a:tcPr marL="9411" marR="9411" marT="94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1200" b="0" i="0" u="none" strike="noStrike" dirty="0">
                          <a:solidFill>
                            <a:srgbClr val="000000"/>
                          </a:solidFill>
                          <a:effectLst/>
                          <a:latin typeface="Helvetica Neue Light" panose="02000403000000020004"/>
                        </a:rPr>
                        <a:t>($925,897)</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498368490"/>
                  </a:ext>
                </a:extLst>
              </a:tr>
              <a:tr h="197638">
                <a:tc>
                  <a:txBody>
                    <a:bodyPr/>
                    <a:lstStyle/>
                    <a:p>
                      <a:pPr algn="l" fontAlgn="b">
                        <a:buNone/>
                      </a:pPr>
                      <a:r>
                        <a:rPr lang="en-US" sz="1200" b="0" i="0" u="none" strike="noStrike" dirty="0">
                          <a:solidFill>
                            <a:srgbClr val="000000"/>
                          </a:solidFill>
                          <a:effectLst/>
                          <a:latin typeface="Helvetica Neue Light" panose="02000403000000020004"/>
                        </a:rPr>
                        <a:t>% Change from FY 2025-26 Mid-Year Budget</a:t>
                      </a:r>
                    </a:p>
                  </a:txBody>
                  <a:tcPr marL="84702"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Helvetica Neue Light" panose="02000403000000020004"/>
                        </a:rPr>
                        <a:t>4.15%</a:t>
                      </a:r>
                    </a:p>
                  </a:txBody>
                  <a:tcPr marL="9411" marR="9411" marT="9411" marB="0" anchor="ctr">
                    <a:lnL w="6350" cap="flat" cmpd="sng" algn="ctr">
                      <a:solidFill>
                        <a:srgbClr val="000000"/>
                      </a:solidFill>
                      <a:prstDash val="solid"/>
                      <a:round/>
                      <a:headEnd type="none" w="med" len="med"/>
                      <a:tailEnd type="none" w="med" len="med"/>
                    </a:lnL>
                    <a:lnR>
                      <a:noFill/>
                    </a:lnR>
                    <a:lnT>
                      <a:noFill/>
                    </a:lnT>
                    <a:lnB w="25400" cap="flat" cmpd="dbl"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Helvetica Neue Light" panose="02000403000000020004"/>
                        </a:rPr>
                        <a:t>-1.59%</a:t>
                      </a:r>
                    </a:p>
                  </a:txBody>
                  <a:tcPr marL="9411" marR="9411" marT="9411"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Helvetica Neue Light" panose="02000403000000020004"/>
                        </a:rPr>
                        <a:t>-3.00%</a:t>
                      </a:r>
                    </a:p>
                  </a:txBody>
                  <a:tcPr marL="9411" marR="9411" marT="9411"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Helvetica Neue Light" panose="02000403000000020004"/>
                        </a:rPr>
                        <a:t>-1.46%</a:t>
                      </a:r>
                    </a:p>
                  </a:txBody>
                  <a:tcPr marL="9411" marR="9411" marT="9411"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Helvetica Neue Light" panose="02000403000000020004"/>
                        </a:rPr>
                        <a:t>-0.31%</a:t>
                      </a:r>
                    </a:p>
                  </a:txBody>
                  <a:tcPr marL="9411" marR="9411" marT="9411"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Helvetica Neue Light" panose="02000403000000020004"/>
                        </a:rPr>
                        <a:t>-3.00%</a:t>
                      </a:r>
                    </a:p>
                  </a:txBody>
                  <a:tcPr marL="9411" marR="9411" marT="9411" marB="0" anchor="ctr">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Helvetica Neue Light" panose="02000403000000020004"/>
                        </a:rPr>
                        <a:t>-2.84%</a:t>
                      </a:r>
                    </a:p>
                  </a:txBody>
                  <a:tcPr marL="9411" marR="9411" marT="9411" marB="0" anchor="ctr">
                    <a:lnL>
                      <a:noFill/>
                    </a:lnL>
                    <a:lnR w="63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Helvetica Neue Light" panose="02000403000000020004"/>
                        </a:rPr>
                        <a:t>-0.81%</a:t>
                      </a:r>
                    </a:p>
                  </a:txBody>
                  <a:tcPr marL="9411" marR="9411" marT="9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1421637118"/>
                  </a:ext>
                </a:extLst>
              </a:tr>
            </a:tbl>
          </a:graphicData>
        </a:graphic>
      </p:graphicFrame>
      <p:sp>
        <p:nvSpPr>
          <p:cNvPr id="11" name="Content Placeholder 3">
            <a:extLst>
              <a:ext uri="{FF2B5EF4-FFF2-40B4-BE49-F238E27FC236}">
                <a16:creationId xmlns:a16="http://schemas.microsoft.com/office/drawing/2014/main" id="{C15FDB52-643A-648B-CB77-14C2617C4F3A}"/>
              </a:ext>
            </a:extLst>
          </p:cNvPr>
          <p:cNvSpPr txBox="1">
            <a:spLocks/>
          </p:cNvSpPr>
          <p:nvPr/>
        </p:nvSpPr>
        <p:spPr>
          <a:xfrm>
            <a:off x="636573" y="2066914"/>
            <a:ext cx="11163302" cy="1219200"/>
          </a:xfrm>
          <a:prstGeom prst="rect">
            <a:avLst/>
          </a:prstGeom>
        </p:spPr>
        <p:txBody>
          <a:bodyPr>
            <a:normAutofit fontScale="92500" lnSpcReduction="20000"/>
          </a:bodyPr>
          <a:lstStyle>
            <a:lvl1pPr marL="295275" indent="-165100" algn="l" defTabSz="914400" rtl="0" eaLnBrk="1" latinLnBrk="0" hangingPunct="1">
              <a:lnSpc>
                <a:spcPct val="90000"/>
              </a:lnSpc>
              <a:spcBef>
                <a:spcPts val="10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458788" indent="-185738"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635000" indent="-174625"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808038" indent="-173038"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982663" indent="-174625"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Given that this is the first year of the new model, additional one-time subvention will be invested from the University Initiative Pool in the schools/colleges that fall below a 3% reduction to bring all units to those percentage decreases shown in the parallel year model.</a:t>
            </a:r>
          </a:p>
          <a:p>
            <a:r>
              <a:rPr lang="en-US" dirty="0"/>
              <a:t>Schools/colleges that see smaller decreases or a larger increase will stay at the FY 2026-27 allocation from the model.</a:t>
            </a:r>
          </a:p>
        </p:txBody>
      </p:sp>
    </p:spTree>
    <p:extLst>
      <p:ext uri="{BB962C8B-B14F-4D97-AF65-F5344CB8AC3E}">
        <p14:creationId xmlns:p14="http://schemas.microsoft.com/office/powerpoint/2010/main" val="686304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3868A-0871-A6B5-59B8-EF63F7041A7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E3DF942-C755-929C-1898-25DF2BC1051B}"/>
              </a:ext>
            </a:extLst>
          </p:cNvPr>
          <p:cNvSpPr>
            <a:spLocks noGrp="1"/>
          </p:cNvSpPr>
          <p:nvPr>
            <p:ph type="title"/>
          </p:nvPr>
        </p:nvSpPr>
        <p:spPr/>
        <p:txBody>
          <a:bodyPr/>
          <a:lstStyle/>
          <a:p>
            <a:r>
              <a:rPr lang="en-US" dirty="0"/>
              <a:t>STRUCTURE OF METRICS-BASED MODEL</a:t>
            </a:r>
          </a:p>
        </p:txBody>
      </p:sp>
      <p:sp>
        <p:nvSpPr>
          <p:cNvPr id="5" name="Slide Number Placeholder 4">
            <a:extLst>
              <a:ext uri="{FF2B5EF4-FFF2-40B4-BE49-F238E27FC236}">
                <a16:creationId xmlns:a16="http://schemas.microsoft.com/office/drawing/2014/main" id="{FEB2CAB4-C255-FA75-DE13-359B0943966E}"/>
              </a:ext>
            </a:extLst>
          </p:cNvPr>
          <p:cNvSpPr>
            <a:spLocks noGrp="1"/>
          </p:cNvSpPr>
          <p:nvPr>
            <p:ph type="sldNum" sz="quarter" idx="12"/>
          </p:nvPr>
        </p:nvSpPr>
        <p:spPr/>
        <p:txBody>
          <a:bodyPr/>
          <a:lstStyle/>
          <a:p>
            <a:fld id="{2EF5B720-A4A1-FD49-AF98-E194DCD54D67}" type="slidenum">
              <a:rPr lang="en-US" smtClean="0"/>
              <a:t>2</a:t>
            </a:fld>
            <a:endParaRPr lang="en-US"/>
          </a:p>
        </p:txBody>
      </p:sp>
      <p:sp>
        <p:nvSpPr>
          <p:cNvPr id="7" name="Content Placeholder 1">
            <a:extLst>
              <a:ext uri="{FF2B5EF4-FFF2-40B4-BE49-F238E27FC236}">
                <a16:creationId xmlns:a16="http://schemas.microsoft.com/office/drawing/2014/main" id="{BEFD6E7E-F232-D506-C3E4-B5B353B49AA6}"/>
              </a:ext>
            </a:extLst>
          </p:cNvPr>
          <p:cNvSpPr txBox="1">
            <a:spLocks/>
          </p:cNvSpPr>
          <p:nvPr/>
        </p:nvSpPr>
        <p:spPr>
          <a:xfrm>
            <a:off x="7696200" y="1919651"/>
            <a:ext cx="4260415" cy="4399474"/>
          </a:xfrm>
          <a:prstGeom prst="rect">
            <a:avLst/>
          </a:prstGeom>
        </p:spPr>
        <p:txBody>
          <a:bodyPr vert="horz" lIns="91440" tIns="45720" rIns="91440" bIns="45720" rtlCol="0">
            <a:normAutofit lnSpcReduction="10000"/>
          </a:bodyPr>
          <a:lstStyle>
            <a:lvl1pPr marL="295275" indent="-165100" algn="l" defTabSz="914400" rtl="0" eaLnBrk="1" latinLnBrk="0" hangingPunct="1">
              <a:lnSpc>
                <a:spcPct val="90000"/>
              </a:lnSpc>
              <a:spcBef>
                <a:spcPts val="10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458788" indent="-185738"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635000" indent="-174625"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808038" indent="-173038"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982663" indent="-174625"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3050" lvl="1" indent="0">
              <a:buNone/>
            </a:pPr>
            <a:r>
              <a:rPr lang="en-US" sz="1600" b="1" dirty="0"/>
              <a:t>1A.</a:t>
            </a:r>
            <a:r>
              <a:rPr lang="en-US" sz="1600" dirty="0"/>
              <a:t>  Campus-wide taken proportionally from all allocable revenue (tuition and state funding)</a:t>
            </a:r>
          </a:p>
          <a:p>
            <a:pPr marL="273050" lvl="1" indent="0">
              <a:buNone/>
            </a:pPr>
            <a:r>
              <a:rPr lang="en-US" sz="1600" b="1" dirty="0"/>
              <a:t>1B.</a:t>
            </a:r>
            <a:r>
              <a:rPr lang="en-US" sz="1600" dirty="0"/>
              <a:t>  University Initiative Pool equal to 1% of tuition plus state funding remaining after campus-wide mandatory expenses</a:t>
            </a:r>
          </a:p>
          <a:p>
            <a:pPr marL="273050" lvl="1" indent="0">
              <a:buNone/>
            </a:pPr>
            <a:r>
              <a:rPr lang="en-US" sz="1600" b="1" dirty="0"/>
              <a:t>2.</a:t>
            </a:r>
            <a:r>
              <a:rPr lang="en-US" sz="1600" dirty="0"/>
              <a:t>    Net allocable revenue (after campus-wide expenses) to be split between campus-support units and schools/college using a consistent percentage</a:t>
            </a:r>
          </a:p>
          <a:p>
            <a:pPr marL="273050" lvl="1" indent="0">
              <a:buNone/>
            </a:pPr>
            <a:r>
              <a:rPr lang="en-US" sz="1600" b="1" dirty="0"/>
              <a:t>3.   </a:t>
            </a:r>
            <a:r>
              <a:rPr lang="en-US" sz="1600" dirty="0"/>
              <a:t>Tuition split into four buckets, all allocated using the same methodology</a:t>
            </a:r>
          </a:p>
          <a:p>
            <a:pPr marL="635000" lvl="3" indent="0">
              <a:buNone/>
            </a:pPr>
            <a:r>
              <a:rPr lang="en-US" sz="1600" dirty="0"/>
              <a:t>Undergraduate Resident</a:t>
            </a:r>
          </a:p>
          <a:p>
            <a:pPr marL="635000" lvl="3" indent="0">
              <a:buNone/>
            </a:pPr>
            <a:r>
              <a:rPr lang="en-US" sz="1600" dirty="0"/>
              <a:t>Undergraduate Nonresident</a:t>
            </a:r>
          </a:p>
          <a:p>
            <a:pPr marL="635000" lvl="3" indent="0">
              <a:buNone/>
            </a:pPr>
            <a:r>
              <a:rPr lang="en-US" sz="1600" dirty="0"/>
              <a:t>Graduate Resident</a:t>
            </a:r>
          </a:p>
          <a:p>
            <a:pPr marL="635000" lvl="3" indent="0">
              <a:buNone/>
            </a:pPr>
            <a:r>
              <a:rPr lang="en-US" sz="1600" dirty="0"/>
              <a:t>Graduate Nonresident</a:t>
            </a:r>
          </a:p>
          <a:p>
            <a:pPr marL="273050" lvl="1" indent="0">
              <a:buNone/>
            </a:pPr>
            <a:r>
              <a:rPr lang="en-US" sz="1600" b="1" dirty="0"/>
              <a:t>4.   </a:t>
            </a:r>
            <a:r>
              <a:rPr lang="en-US" sz="1600" dirty="0"/>
              <a:t>State Funding allocated based on resident student credit hours</a:t>
            </a:r>
          </a:p>
        </p:txBody>
      </p:sp>
      <p:graphicFrame>
        <p:nvGraphicFramePr>
          <p:cNvPr id="9" name="Content Placeholder 8" descr="Heirarchical depiction of the structure of the proposed metrics-based model">
            <a:extLst>
              <a:ext uri="{FF2B5EF4-FFF2-40B4-BE49-F238E27FC236}">
                <a16:creationId xmlns:a16="http://schemas.microsoft.com/office/drawing/2014/main" id="{6DA0BF43-59FE-37D5-C4BF-3301E64D8A82}"/>
              </a:ext>
            </a:extLst>
          </p:cNvPr>
          <p:cNvGraphicFramePr>
            <a:graphicFrameLocks noGrp="1"/>
          </p:cNvGraphicFramePr>
          <p:nvPr>
            <p:ph idx="1"/>
          </p:nvPr>
        </p:nvGraphicFramePr>
        <p:xfrm>
          <a:off x="-990600" y="1919651"/>
          <a:ext cx="10058400" cy="43994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36911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B721990-2201-7E25-F076-9438DB3479B8}"/>
              </a:ext>
            </a:extLst>
          </p:cNvPr>
          <p:cNvSpPr>
            <a:spLocks noGrp="1"/>
          </p:cNvSpPr>
          <p:nvPr>
            <p:ph idx="1"/>
          </p:nvPr>
        </p:nvSpPr>
        <p:spPr/>
        <p:txBody>
          <a:bodyPr>
            <a:normAutofit/>
          </a:bodyPr>
          <a:lstStyle/>
          <a:p>
            <a:r>
              <a:rPr lang="en-US" dirty="0"/>
              <a:t>The FY 2025-26 Parallel Year model served two purposes:</a:t>
            </a:r>
          </a:p>
          <a:p>
            <a:pPr lvl="2"/>
            <a:r>
              <a:rPr lang="en-US" dirty="0"/>
              <a:t>To show what the FY 2025-26 budget allocation would have looked like if it was used compared to the actual FY 2025-26 initial budget</a:t>
            </a:r>
          </a:p>
          <a:p>
            <a:pPr lvl="2"/>
            <a:r>
              <a:rPr lang="en-US" dirty="0"/>
              <a:t>To establish the dollar subvention levels for the first 3-5 years</a:t>
            </a:r>
          </a:p>
          <a:p>
            <a:pPr marL="460375" lvl="2" indent="0">
              <a:buNone/>
            </a:pPr>
            <a:endParaRPr lang="en-US" dirty="0"/>
          </a:p>
          <a:p>
            <a:r>
              <a:rPr lang="en-US" dirty="0"/>
              <a:t>The FY 2026-27 model incorporates the FY 2026-27 projected revenue and projected University Mandatory expenses, and updates the metrics to drop 2022-23 and add 2025-26</a:t>
            </a:r>
          </a:p>
          <a:p>
            <a:endParaRPr lang="en-US" dirty="0"/>
          </a:p>
          <a:p>
            <a:r>
              <a:rPr lang="en-US" dirty="0"/>
              <a:t>This means that the change in budget allocation will be different from that seen when we compared the FY 2025-26 parallel model allocation to the FY 2025-26 initial budget  </a:t>
            </a:r>
          </a:p>
        </p:txBody>
      </p:sp>
      <p:sp>
        <p:nvSpPr>
          <p:cNvPr id="6" name="Title 5">
            <a:extLst>
              <a:ext uri="{FF2B5EF4-FFF2-40B4-BE49-F238E27FC236}">
                <a16:creationId xmlns:a16="http://schemas.microsoft.com/office/drawing/2014/main" id="{CBEB0054-4ED7-9D17-DB9F-748B713BCC45}"/>
              </a:ext>
            </a:extLst>
          </p:cNvPr>
          <p:cNvSpPr>
            <a:spLocks noGrp="1"/>
          </p:cNvSpPr>
          <p:nvPr>
            <p:ph type="title"/>
          </p:nvPr>
        </p:nvSpPr>
        <p:spPr/>
        <p:txBody>
          <a:bodyPr/>
          <a:lstStyle/>
          <a:p>
            <a:r>
              <a:rPr lang="en-US" dirty="0"/>
              <a:t>CHANGES FROM FY 2025-26 PARALLEL BUDGET MODEL</a:t>
            </a:r>
          </a:p>
        </p:txBody>
      </p:sp>
      <p:sp>
        <p:nvSpPr>
          <p:cNvPr id="4" name="Footer Placeholder 3">
            <a:extLst>
              <a:ext uri="{FF2B5EF4-FFF2-40B4-BE49-F238E27FC236}">
                <a16:creationId xmlns:a16="http://schemas.microsoft.com/office/drawing/2014/main" id="{594A2C0B-85A1-CF06-A3B3-4FC8966A81FD}"/>
              </a:ext>
            </a:extLst>
          </p:cNvPr>
          <p:cNvSpPr>
            <a:spLocks noGrp="1"/>
          </p:cNvSpPr>
          <p:nvPr>
            <p:ph type="ftr" sz="quarter" idx="11"/>
          </p:nvPr>
        </p:nvSpPr>
        <p:spPr/>
        <p:txBody>
          <a:bodyPr/>
          <a:lstStyle/>
          <a:p>
            <a:r>
              <a:rPr lang="en-US"/>
              <a:t>Budget &amp; Fiscal Planning</a:t>
            </a:r>
            <a:endParaRPr lang="en-US" dirty="0"/>
          </a:p>
        </p:txBody>
      </p:sp>
      <p:sp>
        <p:nvSpPr>
          <p:cNvPr id="5" name="Slide Number Placeholder 4">
            <a:extLst>
              <a:ext uri="{FF2B5EF4-FFF2-40B4-BE49-F238E27FC236}">
                <a16:creationId xmlns:a16="http://schemas.microsoft.com/office/drawing/2014/main" id="{7C68D951-9B2E-C1EC-0F54-01A2CD82E66A}"/>
              </a:ext>
            </a:extLst>
          </p:cNvPr>
          <p:cNvSpPr>
            <a:spLocks noGrp="1"/>
          </p:cNvSpPr>
          <p:nvPr>
            <p:ph type="sldNum" sz="quarter" idx="12"/>
          </p:nvPr>
        </p:nvSpPr>
        <p:spPr/>
        <p:txBody>
          <a:bodyPr/>
          <a:lstStyle/>
          <a:p>
            <a:fld id="{2EF5B720-A4A1-FD49-AF98-E194DCD54D67}" type="slidenum">
              <a:rPr lang="en-US" smtClean="0"/>
              <a:pPr/>
              <a:t>3</a:t>
            </a:fld>
            <a:endParaRPr lang="en-US" dirty="0"/>
          </a:p>
        </p:txBody>
      </p:sp>
    </p:spTree>
    <p:extLst>
      <p:ext uri="{BB962C8B-B14F-4D97-AF65-F5344CB8AC3E}">
        <p14:creationId xmlns:p14="http://schemas.microsoft.com/office/powerpoint/2010/main" val="362196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80A98-D00C-5208-005E-DFFA614137F1}"/>
              </a:ext>
            </a:extLst>
          </p:cNvPr>
          <p:cNvSpPr>
            <a:spLocks noGrp="1"/>
          </p:cNvSpPr>
          <p:nvPr>
            <p:ph type="title"/>
          </p:nvPr>
        </p:nvSpPr>
        <p:spPr/>
        <p:txBody>
          <a:bodyPr/>
          <a:lstStyle/>
          <a:p>
            <a:r>
              <a:rPr lang="en-US" dirty="0"/>
              <a:t>UNIVERSITY MANDATORY ASSUMPTIONS</a:t>
            </a:r>
          </a:p>
        </p:txBody>
      </p:sp>
      <p:sp>
        <p:nvSpPr>
          <p:cNvPr id="3" name="Content Placeholder 2">
            <a:extLst>
              <a:ext uri="{FF2B5EF4-FFF2-40B4-BE49-F238E27FC236}">
                <a16:creationId xmlns:a16="http://schemas.microsoft.com/office/drawing/2014/main" id="{204B03B0-E317-EA91-6E8D-D36520D20367}"/>
              </a:ext>
            </a:extLst>
          </p:cNvPr>
          <p:cNvSpPr>
            <a:spLocks noGrp="1"/>
          </p:cNvSpPr>
          <p:nvPr>
            <p:ph sz="half" idx="1"/>
          </p:nvPr>
        </p:nvSpPr>
        <p:spPr>
          <a:xfrm>
            <a:off x="938784" y="3124200"/>
            <a:ext cx="5157216" cy="3429000"/>
          </a:xfrm>
        </p:spPr>
        <p:txBody>
          <a:bodyPr>
            <a:normAutofit/>
          </a:bodyPr>
          <a:lstStyle/>
          <a:p>
            <a:pPr marL="130175" indent="0">
              <a:buNone/>
            </a:pPr>
            <a:r>
              <a:rPr lang="en-US" sz="1700" b="1" dirty="0"/>
              <a:t>Mandatory Costs</a:t>
            </a:r>
          </a:p>
          <a:p>
            <a:r>
              <a:rPr lang="en-US" sz="1700" dirty="0"/>
              <a:t>Mandatory costs estimated at $5.4M including:</a:t>
            </a:r>
          </a:p>
          <a:p>
            <a:pPr lvl="2"/>
            <a:r>
              <a:rPr lang="en-US" sz="1700" dirty="0"/>
              <a:t>12.7% increase to health/life/dental benefits</a:t>
            </a:r>
          </a:p>
          <a:p>
            <a:pPr lvl="2"/>
            <a:r>
              <a:rPr lang="en-US" sz="1700" dirty="0"/>
              <a:t>Step increases for classified staff</a:t>
            </a:r>
          </a:p>
          <a:p>
            <a:pPr lvl="2"/>
            <a:r>
              <a:rPr lang="en-US" sz="1700" dirty="0"/>
              <a:t>Minimum Wage increases</a:t>
            </a:r>
          </a:p>
          <a:p>
            <a:pPr lvl="2"/>
            <a:r>
              <a:rPr lang="en-US" sz="1700" dirty="0"/>
              <a:t>Faculty Promotions and Tenure</a:t>
            </a:r>
          </a:p>
          <a:p>
            <a:pPr lvl="2"/>
            <a:r>
              <a:rPr lang="en-US" sz="1700" dirty="0"/>
              <a:t>Technology contract increases</a:t>
            </a:r>
          </a:p>
          <a:p>
            <a:pPr lvl="2"/>
            <a:r>
              <a:rPr lang="en-US" sz="1700" dirty="0"/>
              <a:t>Facilities costs (utilities, custodial, security)</a:t>
            </a:r>
          </a:p>
          <a:p>
            <a:pPr lvl="2"/>
            <a:r>
              <a:rPr lang="en-US" sz="1700" dirty="0"/>
              <a:t>System Funding</a:t>
            </a:r>
          </a:p>
          <a:p>
            <a:endParaRPr lang="en-US" sz="1700" dirty="0"/>
          </a:p>
        </p:txBody>
      </p:sp>
      <p:sp>
        <p:nvSpPr>
          <p:cNvPr id="4" name="Content Placeholder 3">
            <a:extLst>
              <a:ext uri="{FF2B5EF4-FFF2-40B4-BE49-F238E27FC236}">
                <a16:creationId xmlns:a16="http://schemas.microsoft.com/office/drawing/2014/main" id="{1AF7CAB1-5B76-1B6C-335F-F7FC34E0C688}"/>
              </a:ext>
            </a:extLst>
          </p:cNvPr>
          <p:cNvSpPr>
            <a:spLocks noGrp="1"/>
          </p:cNvSpPr>
          <p:nvPr>
            <p:ph sz="half" idx="2"/>
          </p:nvPr>
        </p:nvSpPr>
        <p:spPr>
          <a:xfrm>
            <a:off x="6896100" y="3124200"/>
            <a:ext cx="4800600" cy="3429000"/>
          </a:xfrm>
        </p:spPr>
        <p:txBody>
          <a:bodyPr>
            <a:normAutofit/>
          </a:bodyPr>
          <a:lstStyle/>
          <a:p>
            <a:pPr marL="130175" indent="0">
              <a:buNone/>
            </a:pPr>
            <a:r>
              <a:rPr lang="en-US" sz="1700" b="1" dirty="0"/>
              <a:t>Investments</a:t>
            </a:r>
          </a:p>
          <a:p>
            <a:r>
              <a:rPr lang="en-US" sz="1700" dirty="0">
                <a:solidFill>
                  <a:srgbClr val="000000"/>
                </a:solidFill>
                <a:latin typeface="Helvetica Neue Light" panose="02000403000000020004"/>
                <a:cs typeface="Helvetica"/>
              </a:rPr>
              <a:t>2.5% pool for compensation increases contingent on revenue thresholds: 1.0% merit and 1.5% compression, retention, and adjustment pay (</a:t>
            </a:r>
            <a:r>
              <a:rPr lang="en-US" sz="1700" dirty="0"/>
              <a:t>effective January 1, 2027)</a:t>
            </a:r>
          </a:p>
          <a:p>
            <a:r>
              <a:rPr lang="en-US" sz="1700" dirty="0"/>
              <a:t>3.5% ($591k) increase in institutional financial aid to keep pace with tuition rate change for resident students</a:t>
            </a:r>
          </a:p>
        </p:txBody>
      </p:sp>
      <p:sp>
        <p:nvSpPr>
          <p:cNvPr id="5" name="Footer Placeholder 4">
            <a:extLst>
              <a:ext uri="{FF2B5EF4-FFF2-40B4-BE49-F238E27FC236}">
                <a16:creationId xmlns:a16="http://schemas.microsoft.com/office/drawing/2014/main" id="{A63155E0-A7FE-8871-5B75-D66A8032C92E}"/>
              </a:ext>
            </a:extLst>
          </p:cNvPr>
          <p:cNvSpPr>
            <a:spLocks noGrp="1"/>
          </p:cNvSpPr>
          <p:nvPr>
            <p:ph type="ftr" sz="quarter" idx="11"/>
          </p:nvPr>
        </p:nvSpPr>
        <p:spPr/>
        <p:txBody>
          <a:bodyPr/>
          <a:lstStyle/>
          <a:p>
            <a:r>
              <a:rPr lang="en-US"/>
              <a:t>Budget &amp; Fiscal Planning</a:t>
            </a:r>
            <a:endParaRPr lang="en-US" dirty="0"/>
          </a:p>
        </p:txBody>
      </p:sp>
      <p:sp>
        <p:nvSpPr>
          <p:cNvPr id="6" name="Slide Number Placeholder 5">
            <a:extLst>
              <a:ext uri="{FF2B5EF4-FFF2-40B4-BE49-F238E27FC236}">
                <a16:creationId xmlns:a16="http://schemas.microsoft.com/office/drawing/2014/main" id="{1C53E8A8-9A43-95AD-59C6-4921B5F63B00}"/>
              </a:ext>
            </a:extLst>
          </p:cNvPr>
          <p:cNvSpPr>
            <a:spLocks noGrp="1"/>
          </p:cNvSpPr>
          <p:nvPr>
            <p:ph type="sldNum" sz="quarter" idx="12"/>
          </p:nvPr>
        </p:nvSpPr>
        <p:spPr/>
        <p:txBody>
          <a:bodyPr/>
          <a:lstStyle/>
          <a:p>
            <a:fld id="{2EF5B720-A4A1-FD49-AF98-E194DCD54D67}" type="slidenum">
              <a:rPr lang="en-US" smtClean="0"/>
              <a:t>4</a:t>
            </a:fld>
            <a:endParaRPr lang="en-US"/>
          </a:p>
        </p:txBody>
      </p:sp>
      <p:sp>
        <p:nvSpPr>
          <p:cNvPr id="7" name="Content Placeholder 6">
            <a:extLst>
              <a:ext uri="{FF2B5EF4-FFF2-40B4-BE49-F238E27FC236}">
                <a16:creationId xmlns:a16="http://schemas.microsoft.com/office/drawing/2014/main" id="{4027D676-CAA2-31B0-C494-1E944ABCA749}"/>
              </a:ext>
            </a:extLst>
          </p:cNvPr>
          <p:cNvSpPr txBox="1">
            <a:spLocks/>
          </p:cNvSpPr>
          <p:nvPr/>
        </p:nvSpPr>
        <p:spPr>
          <a:xfrm>
            <a:off x="838200" y="2057400"/>
            <a:ext cx="10515600" cy="762000"/>
          </a:xfrm>
          <a:prstGeom prst="rect">
            <a:avLst/>
          </a:prstGeom>
        </p:spPr>
        <p:txBody>
          <a:bodyPr vert="horz" lIns="91440" tIns="45720" rIns="91440" bIns="45720" rtlCol="0">
            <a:normAutofit fontScale="92500" lnSpcReduction="10000"/>
          </a:bodyPr>
          <a:lstStyle>
            <a:lvl1pPr marL="295275" indent="-165100" algn="l" defTabSz="914400" rtl="0" eaLnBrk="1" latinLnBrk="0" hangingPunct="1">
              <a:lnSpc>
                <a:spcPct val="90000"/>
              </a:lnSpc>
              <a:spcBef>
                <a:spcPts val="10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458788" indent="-185738"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635000" indent="-174625"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808038" indent="-173038"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982663" indent="-174625"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0175" indent="0">
              <a:buNone/>
            </a:pPr>
            <a:r>
              <a:rPr lang="en-US" dirty="0">
                <a:solidFill>
                  <a:srgbClr val="000000"/>
                </a:solidFill>
                <a:latin typeface="Helvetica Neue Light" panose="02000403000000020004"/>
                <a:cs typeface="Helvetica"/>
              </a:rPr>
              <a:t>Due to higher than budgeted enrollment in FY 2025-26, driven by increased retention rates, as well as prudent expense decisions, CU Denver is able to fully fund all university mandatory cost increases and targeted investments for students, faculty, and staff without campus-wide budget reductions.</a:t>
            </a:r>
          </a:p>
        </p:txBody>
      </p:sp>
    </p:spTree>
    <p:extLst>
      <p:ext uri="{BB962C8B-B14F-4D97-AF65-F5344CB8AC3E}">
        <p14:creationId xmlns:p14="http://schemas.microsoft.com/office/powerpoint/2010/main" val="3894805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DD33447-9B97-9F0D-DA42-C5E3FDA95B8A}"/>
              </a:ext>
            </a:extLst>
          </p:cNvPr>
          <p:cNvSpPr>
            <a:spLocks noGrp="1"/>
          </p:cNvSpPr>
          <p:nvPr>
            <p:ph type="title"/>
          </p:nvPr>
        </p:nvSpPr>
        <p:spPr/>
        <p:txBody>
          <a:bodyPr/>
          <a:lstStyle/>
          <a:p>
            <a:r>
              <a:rPr lang="en-US" dirty="0"/>
              <a:t>REVENUE DRIVERS</a:t>
            </a:r>
          </a:p>
        </p:txBody>
      </p:sp>
      <p:sp>
        <p:nvSpPr>
          <p:cNvPr id="4" name="Footer Placeholder 3">
            <a:extLst>
              <a:ext uri="{FF2B5EF4-FFF2-40B4-BE49-F238E27FC236}">
                <a16:creationId xmlns:a16="http://schemas.microsoft.com/office/drawing/2014/main" id="{FF51BAC0-553A-CC6E-D108-FA6E7902B472}"/>
              </a:ext>
            </a:extLst>
          </p:cNvPr>
          <p:cNvSpPr>
            <a:spLocks noGrp="1"/>
          </p:cNvSpPr>
          <p:nvPr>
            <p:ph type="ftr" sz="quarter" idx="11"/>
          </p:nvPr>
        </p:nvSpPr>
        <p:spPr/>
        <p:txBody>
          <a:bodyPr/>
          <a:lstStyle/>
          <a:p>
            <a:r>
              <a:rPr lang="en-US"/>
              <a:t>Budget &amp; Fiscal Planning</a:t>
            </a:r>
            <a:endParaRPr lang="en-US" dirty="0"/>
          </a:p>
        </p:txBody>
      </p:sp>
      <p:sp>
        <p:nvSpPr>
          <p:cNvPr id="5" name="Slide Number Placeholder 4">
            <a:extLst>
              <a:ext uri="{FF2B5EF4-FFF2-40B4-BE49-F238E27FC236}">
                <a16:creationId xmlns:a16="http://schemas.microsoft.com/office/drawing/2014/main" id="{E635200C-3AD5-99FF-C16A-0CFA1972BA27}"/>
              </a:ext>
            </a:extLst>
          </p:cNvPr>
          <p:cNvSpPr>
            <a:spLocks noGrp="1"/>
          </p:cNvSpPr>
          <p:nvPr>
            <p:ph type="sldNum" sz="quarter" idx="12"/>
          </p:nvPr>
        </p:nvSpPr>
        <p:spPr/>
        <p:txBody>
          <a:bodyPr/>
          <a:lstStyle/>
          <a:p>
            <a:fld id="{2EF5B720-A4A1-FD49-AF98-E194DCD54D67}" type="slidenum">
              <a:rPr lang="en-US" smtClean="0"/>
              <a:pPr/>
              <a:t>5</a:t>
            </a:fld>
            <a:endParaRPr lang="en-US" dirty="0"/>
          </a:p>
        </p:txBody>
      </p:sp>
      <p:graphicFrame>
        <p:nvGraphicFramePr>
          <p:cNvPr id="16" name="Content Placeholder 15">
            <a:extLst>
              <a:ext uri="{FF2B5EF4-FFF2-40B4-BE49-F238E27FC236}">
                <a16:creationId xmlns:a16="http://schemas.microsoft.com/office/drawing/2014/main" id="{AB9F6EBE-A7A9-8985-BD4F-DCB8D66A93BD}"/>
              </a:ext>
            </a:extLst>
          </p:cNvPr>
          <p:cNvGraphicFramePr>
            <a:graphicFrameLocks noGrp="1"/>
          </p:cNvGraphicFramePr>
          <p:nvPr>
            <p:ph sz="half" idx="1"/>
            <p:extLst>
              <p:ext uri="{D42A27DB-BD31-4B8C-83A1-F6EECF244321}">
                <p14:modId xmlns:p14="http://schemas.microsoft.com/office/powerpoint/2010/main" val="3024207362"/>
              </p:ext>
            </p:extLst>
          </p:nvPr>
        </p:nvGraphicFramePr>
        <p:xfrm>
          <a:off x="674595" y="1638300"/>
          <a:ext cx="566928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17" name="Arrow: Up 16">
            <a:extLst>
              <a:ext uri="{FF2B5EF4-FFF2-40B4-BE49-F238E27FC236}">
                <a16:creationId xmlns:a16="http://schemas.microsoft.com/office/drawing/2014/main" id="{6AC4A1DE-5072-D222-55F5-E889B036041D}"/>
              </a:ext>
            </a:extLst>
          </p:cNvPr>
          <p:cNvSpPr/>
          <p:nvPr/>
        </p:nvSpPr>
        <p:spPr>
          <a:xfrm>
            <a:off x="6591300" y="2819400"/>
            <a:ext cx="1295400" cy="3124200"/>
          </a:xfrm>
          <a:prstGeom prst="upArrow">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Up 17">
            <a:extLst>
              <a:ext uri="{FF2B5EF4-FFF2-40B4-BE49-F238E27FC236}">
                <a16:creationId xmlns:a16="http://schemas.microsoft.com/office/drawing/2014/main" id="{39088A11-681B-AC1F-6E0F-F5ADB180187D}"/>
              </a:ext>
            </a:extLst>
          </p:cNvPr>
          <p:cNvSpPr/>
          <p:nvPr/>
        </p:nvSpPr>
        <p:spPr>
          <a:xfrm>
            <a:off x="8306888" y="3554506"/>
            <a:ext cx="1295400" cy="2389094"/>
          </a:xfrm>
          <a:prstGeom prst="upArrow">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Down 18">
            <a:extLst>
              <a:ext uri="{FF2B5EF4-FFF2-40B4-BE49-F238E27FC236}">
                <a16:creationId xmlns:a16="http://schemas.microsoft.com/office/drawing/2014/main" id="{8D86A832-8987-911B-001B-974883D81A05}"/>
              </a:ext>
            </a:extLst>
          </p:cNvPr>
          <p:cNvSpPr/>
          <p:nvPr/>
        </p:nvSpPr>
        <p:spPr>
          <a:xfrm>
            <a:off x="10069603" y="3048000"/>
            <a:ext cx="1295400" cy="2895600"/>
          </a:xfrm>
          <a:prstGeom prst="down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D399FC38-BC38-575C-E52C-7965310FBAE9}"/>
              </a:ext>
            </a:extLst>
          </p:cNvPr>
          <p:cNvSpPr txBox="1"/>
          <p:nvPr/>
        </p:nvSpPr>
        <p:spPr>
          <a:xfrm>
            <a:off x="6400800" y="2005024"/>
            <a:ext cx="1676400" cy="830997"/>
          </a:xfrm>
          <a:prstGeom prst="rect">
            <a:avLst/>
          </a:prstGeom>
          <a:noFill/>
        </p:spPr>
        <p:txBody>
          <a:bodyPr wrap="square" rtlCol="0">
            <a:spAutoFit/>
          </a:bodyPr>
          <a:lstStyle/>
          <a:p>
            <a:pPr algn="ctr"/>
            <a:r>
              <a:rPr lang="en-US" sz="1600" dirty="0">
                <a:latin typeface="Helvetica Neue Light" panose="02000403000000020004"/>
              </a:rPr>
              <a:t>Undergraduate Resident Tuition </a:t>
            </a:r>
          </a:p>
          <a:p>
            <a:pPr algn="ctr"/>
            <a:r>
              <a:rPr lang="en-US" sz="1600" dirty="0">
                <a:latin typeface="Helvetica Neue Light" panose="02000403000000020004"/>
              </a:rPr>
              <a:t>+11.1M (12.6%)</a:t>
            </a:r>
          </a:p>
        </p:txBody>
      </p:sp>
      <p:sp>
        <p:nvSpPr>
          <p:cNvPr id="21" name="TextBox 20">
            <a:extLst>
              <a:ext uri="{FF2B5EF4-FFF2-40B4-BE49-F238E27FC236}">
                <a16:creationId xmlns:a16="http://schemas.microsoft.com/office/drawing/2014/main" id="{4227CB48-94EE-7A76-A9FC-903310D2EAB6}"/>
              </a:ext>
            </a:extLst>
          </p:cNvPr>
          <p:cNvSpPr txBox="1"/>
          <p:nvPr/>
        </p:nvSpPr>
        <p:spPr>
          <a:xfrm>
            <a:off x="8003177" y="2723509"/>
            <a:ext cx="1902821" cy="830997"/>
          </a:xfrm>
          <a:prstGeom prst="rect">
            <a:avLst/>
          </a:prstGeom>
          <a:noFill/>
        </p:spPr>
        <p:txBody>
          <a:bodyPr wrap="square" rtlCol="0">
            <a:spAutoFit/>
          </a:bodyPr>
          <a:lstStyle/>
          <a:p>
            <a:pPr algn="ctr"/>
            <a:r>
              <a:rPr lang="en-US" sz="1600" dirty="0">
                <a:latin typeface="Helvetica Neue Light" panose="02000403000000020004"/>
              </a:rPr>
              <a:t>Graduate Resident Tuition </a:t>
            </a:r>
          </a:p>
          <a:p>
            <a:pPr algn="ctr"/>
            <a:r>
              <a:rPr lang="en-US" sz="1600" dirty="0">
                <a:latin typeface="Helvetica Neue Light" panose="02000403000000020004"/>
              </a:rPr>
              <a:t>+$2.2M (7.9%)</a:t>
            </a:r>
          </a:p>
        </p:txBody>
      </p:sp>
      <p:sp>
        <p:nvSpPr>
          <p:cNvPr id="22" name="TextBox 21">
            <a:extLst>
              <a:ext uri="{FF2B5EF4-FFF2-40B4-BE49-F238E27FC236}">
                <a16:creationId xmlns:a16="http://schemas.microsoft.com/office/drawing/2014/main" id="{4523B310-50F9-CF84-05F0-DD529B530065}"/>
              </a:ext>
            </a:extLst>
          </p:cNvPr>
          <p:cNvSpPr txBox="1"/>
          <p:nvPr/>
        </p:nvSpPr>
        <p:spPr>
          <a:xfrm>
            <a:off x="9765892" y="2030157"/>
            <a:ext cx="1902821" cy="830997"/>
          </a:xfrm>
          <a:prstGeom prst="rect">
            <a:avLst/>
          </a:prstGeom>
          <a:noFill/>
        </p:spPr>
        <p:txBody>
          <a:bodyPr wrap="square" rtlCol="0">
            <a:spAutoFit/>
          </a:bodyPr>
          <a:lstStyle/>
          <a:p>
            <a:pPr algn="ctr"/>
            <a:r>
              <a:rPr lang="en-US" sz="1600" dirty="0">
                <a:latin typeface="Helvetica Neue Light" panose="02000403000000020004"/>
              </a:rPr>
              <a:t>Graduate Nonresident Tuition </a:t>
            </a:r>
          </a:p>
          <a:p>
            <a:pPr algn="ctr"/>
            <a:r>
              <a:rPr lang="en-US" sz="1600" dirty="0">
                <a:latin typeface="Helvetica Neue Light" panose="02000403000000020004"/>
              </a:rPr>
              <a:t>-$3.9M (26.2%)</a:t>
            </a:r>
          </a:p>
        </p:txBody>
      </p:sp>
    </p:spTree>
    <p:extLst>
      <p:ext uri="{BB962C8B-B14F-4D97-AF65-F5344CB8AC3E}">
        <p14:creationId xmlns:p14="http://schemas.microsoft.com/office/powerpoint/2010/main" val="3349004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3DD3F-A4D6-233F-6BFE-4047BDB2F67D}"/>
              </a:ext>
            </a:extLst>
          </p:cNvPr>
          <p:cNvSpPr>
            <a:spLocks noGrp="1"/>
          </p:cNvSpPr>
          <p:nvPr>
            <p:ph type="title"/>
          </p:nvPr>
        </p:nvSpPr>
        <p:spPr/>
        <p:txBody>
          <a:bodyPr/>
          <a:lstStyle/>
          <a:p>
            <a:r>
              <a:rPr lang="en-US" dirty="0"/>
              <a:t>METRIC DRIVERS-  UNDERGRADUATE RESIDENT</a:t>
            </a:r>
          </a:p>
        </p:txBody>
      </p:sp>
      <p:sp>
        <p:nvSpPr>
          <p:cNvPr id="4" name="Content Placeholder 3">
            <a:extLst>
              <a:ext uri="{FF2B5EF4-FFF2-40B4-BE49-F238E27FC236}">
                <a16:creationId xmlns:a16="http://schemas.microsoft.com/office/drawing/2014/main" id="{A9E3C895-84D6-15AD-6D01-8E2FA392A8A6}"/>
              </a:ext>
            </a:extLst>
          </p:cNvPr>
          <p:cNvSpPr>
            <a:spLocks noGrp="1"/>
          </p:cNvSpPr>
          <p:nvPr>
            <p:ph sz="half" idx="2"/>
          </p:nvPr>
        </p:nvSpPr>
        <p:spPr>
          <a:xfrm>
            <a:off x="8482012" y="2057400"/>
            <a:ext cx="3328988" cy="4076700"/>
          </a:xfrm>
        </p:spPr>
        <p:txBody>
          <a:bodyPr>
            <a:normAutofit fontScale="92500" lnSpcReduction="10000"/>
          </a:bodyPr>
          <a:lstStyle/>
          <a:p>
            <a:r>
              <a:rPr lang="en-US" dirty="0"/>
              <a:t>FY 2026-27 budgeted </a:t>
            </a:r>
            <a:r>
              <a:rPr lang="en-US" u="sng" dirty="0"/>
              <a:t>undergraduate resident</a:t>
            </a:r>
            <a:r>
              <a:rPr lang="en-US" dirty="0"/>
              <a:t> revenue is $99.5M, increasing by $11.1M (12.6%) from FY 2025-26.  This is 43.6% of the revenue allocated in the budget model.</a:t>
            </a:r>
          </a:p>
          <a:p>
            <a:endParaRPr lang="en-US" sz="1500" dirty="0"/>
          </a:p>
          <a:p>
            <a:r>
              <a:rPr lang="en-US" dirty="0"/>
              <a:t>Units with an increase in the undergraduate resident metric are allocated a larger piece of a larger tuition revenue bucket</a:t>
            </a:r>
          </a:p>
          <a:p>
            <a:endParaRPr lang="en-US" sz="1500" dirty="0"/>
          </a:p>
          <a:p>
            <a:r>
              <a:rPr lang="en-US" dirty="0"/>
              <a:t>Those with a decrease are seeing a smaller piece of a larger bucket.</a:t>
            </a:r>
          </a:p>
        </p:txBody>
      </p:sp>
      <p:sp>
        <p:nvSpPr>
          <p:cNvPr id="5" name="Footer Placeholder 4">
            <a:extLst>
              <a:ext uri="{FF2B5EF4-FFF2-40B4-BE49-F238E27FC236}">
                <a16:creationId xmlns:a16="http://schemas.microsoft.com/office/drawing/2014/main" id="{043D4447-E17F-1544-12A9-B8BA59A96CDC}"/>
              </a:ext>
            </a:extLst>
          </p:cNvPr>
          <p:cNvSpPr>
            <a:spLocks noGrp="1"/>
          </p:cNvSpPr>
          <p:nvPr>
            <p:ph type="ftr" sz="quarter" idx="11"/>
          </p:nvPr>
        </p:nvSpPr>
        <p:spPr/>
        <p:txBody>
          <a:bodyPr/>
          <a:lstStyle/>
          <a:p>
            <a:r>
              <a:rPr lang="en-US"/>
              <a:t>Budget &amp; Fiscal Planning</a:t>
            </a:r>
            <a:endParaRPr lang="en-US" dirty="0"/>
          </a:p>
        </p:txBody>
      </p:sp>
      <p:sp>
        <p:nvSpPr>
          <p:cNvPr id="6" name="Slide Number Placeholder 5">
            <a:extLst>
              <a:ext uri="{FF2B5EF4-FFF2-40B4-BE49-F238E27FC236}">
                <a16:creationId xmlns:a16="http://schemas.microsoft.com/office/drawing/2014/main" id="{0B258075-C610-5E2E-E493-4BF493EED0A9}"/>
              </a:ext>
            </a:extLst>
          </p:cNvPr>
          <p:cNvSpPr>
            <a:spLocks noGrp="1"/>
          </p:cNvSpPr>
          <p:nvPr>
            <p:ph type="sldNum" sz="quarter" idx="12"/>
          </p:nvPr>
        </p:nvSpPr>
        <p:spPr/>
        <p:txBody>
          <a:bodyPr/>
          <a:lstStyle/>
          <a:p>
            <a:fld id="{2EF5B720-A4A1-FD49-AF98-E194DCD54D67}" type="slidenum">
              <a:rPr lang="en-US" smtClean="0"/>
              <a:t>6</a:t>
            </a:fld>
            <a:endParaRPr lang="en-US"/>
          </a:p>
        </p:txBody>
      </p:sp>
      <p:graphicFrame>
        <p:nvGraphicFramePr>
          <p:cNvPr id="7" name="Content Placeholder 6">
            <a:extLst>
              <a:ext uri="{FF2B5EF4-FFF2-40B4-BE49-F238E27FC236}">
                <a16:creationId xmlns:a16="http://schemas.microsoft.com/office/drawing/2014/main" id="{C4091B43-2F4D-F742-6462-1193B2DA20B0}"/>
              </a:ext>
            </a:extLst>
          </p:cNvPr>
          <p:cNvGraphicFramePr>
            <a:graphicFrameLocks noGrp="1"/>
          </p:cNvGraphicFramePr>
          <p:nvPr>
            <p:ph sz="half" idx="1"/>
            <p:extLst>
              <p:ext uri="{D42A27DB-BD31-4B8C-83A1-F6EECF244321}">
                <p14:modId xmlns:p14="http://schemas.microsoft.com/office/powerpoint/2010/main" val="2789884945"/>
              </p:ext>
            </p:extLst>
          </p:nvPr>
        </p:nvGraphicFramePr>
        <p:xfrm>
          <a:off x="653464" y="1641475"/>
          <a:ext cx="59436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8" name="Arrow: Up 7">
            <a:extLst>
              <a:ext uri="{FF2B5EF4-FFF2-40B4-BE49-F238E27FC236}">
                <a16:creationId xmlns:a16="http://schemas.microsoft.com/office/drawing/2014/main" id="{10B38DD2-D01C-052A-4C58-18300B1BA080}"/>
              </a:ext>
            </a:extLst>
          </p:cNvPr>
          <p:cNvSpPr/>
          <p:nvPr/>
        </p:nvSpPr>
        <p:spPr>
          <a:xfrm>
            <a:off x="6891838" y="2918050"/>
            <a:ext cx="1295400" cy="3124200"/>
          </a:xfrm>
          <a:prstGeom prst="upArrow">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0A4CA73F-BB84-EAA3-EAFA-1B73A1583D84}"/>
              </a:ext>
            </a:extLst>
          </p:cNvPr>
          <p:cNvSpPr txBox="1"/>
          <p:nvPr/>
        </p:nvSpPr>
        <p:spPr>
          <a:xfrm>
            <a:off x="6701338" y="2013284"/>
            <a:ext cx="1676400" cy="830997"/>
          </a:xfrm>
          <a:prstGeom prst="rect">
            <a:avLst/>
          </a:prstGeom>
          <a:noFill/>
        </p:spPr>
        <p:txBody>
          <a:bodyPr wrap="square" rtlCol="0">
            <a:spAutoFit/>
          </a:bodyPr>
          <a:lstStyle/>
          <a:p>
            <a:pPr algn="ctr"/>
            <a:r>
              <a:rPr lang="en-US" sz="1600" dirty="0">
                <a:latin typeface="Helvetica Neue Light" panose="02000403000000020004"/>
              </a:rPr>
              <a:t>Undergraduate Resident Tuition </a:t>
            </a:r>
          </a:p>
          <a:p>
            <a:pPr algn="ctr"/>
            <a:r>
              <a:rPr lang="en-US" sz="1600" dirty="0">
                <a:latin typeface="Helvetica Neue Light" panose="02000403000000020004"/>
              </a:rPr>
              <a:t>+11.1M (12.6%)</a:t>
            </a:r>
          </a:p>
        </p:txBody>
      </p:sp>
    </p:spTree>
    <p:extLst>
      <p:ext uri="{BB962C8B-B14F-4D97-AF65-F5344CB8AC3E}">
        <p14:creationId xmlns:p14="http://schemas.microsoft.com/office/powerpoint/2010/main" val="474612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C90E4-CF28-4DDF-3597-37A9804E46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A8C159-3C93-88BD-1EC8-80709BE4A15E}"/>
              </a:ext>
            </a:extLst>
          </p:cNvPr>
          <p:cNvSpPr>
            <a:spLocks noGrp="1"/>
          </p:cNvSpPr>
          <p:nvPr>
            <p:ph type="title"/>
          </p:nvPr>
        </p:nvSpPr>
        <p:spPr/>
        <p:txBody>
          <a:bodyPr/>
          <a:lstStyle/>
          <a:p>
            <a:r>
              <a:rPr lang="en-US" dirty="0"/>
              <a:t>METRIC DRIVERS-  UNDERGRADUATE NONRESIDENT</a:t>
            </a:r>
          </a:p>
        </p:txBody>
      </p:sp>
      <p:sp>
        <p:nvSpPr>
          <p:cNvPr id="4" name="Content Placeholder 3">
            <a:extLst>
              <a:ext uri="{FF2B5EF4-FFF2-40B4-BE49-F238E27FC236}">
                <a16:creationId xmlns:a16="http://schemas.microsoft.com/office/drawing/2014/main" id="{76E49919-8336-30D8-CFEA-1C6272F7EDB3}"/>
              </a:ext>
            </a:extLst>
          </p:cNvPr>
          <p:cNvSpPr>
            <a:spLocks noGrp="1"/>
          </p:cNvSpPr>
          <p:nvPr>
            <p:ph sz="half" idx="2"/>
          </p:nvPr>
        </p:nvSpPr>
        <p:spPr>
          <a:xfrm>
            <a:off x="8482012" y="2057400"/>
            <a:ext cx="3328988" cy="4076700"/>
          </a:xfrm>
        </p:spPr>
        <p:txBody>
          <a:bodyPr>
            <a:normAutofit/>
          </a:bodyPr>
          <a:lstStyle/>
          <a:p>
            <a:r>
              <a:rPr lang="en-US" dirty="0"/>
              <a:t>FY 2026-27 budgeted </a:t>
            </a:r>
            <a:r>
              <a:rPr lang="en-US" u="sng" dirty="0"/>
              <a:t>undergraduate nonresident</a:t>
            </a:r>
            <a:r>
              <a:rPr lang="en-US" dirty="0"/>
              <a:t> revenue is $35.1M, decreasing by $67k (0.2%) from FY 2025-26.  This is 15.4% of the revenue allocated in the budget model.</a:t>
            </a:r>
          </a:p>
          <a:p>
            <a:endParaRPr lang="en-US" sz="1500" dirty="0"/>
          </a:p>
          <a:p>
            <a:r>
              <a:rPr lang="en-US" dirty="0"/>
              <a:t>This is a relatively flat budget, meaning the change in metrics is the sole driver of changes in the amounts allocated for this bucket.</a:t>
            </a:r>
          </a:p>
        </p:txBody>
      </p:sp>
      <p:sp>
        <p:nvSpPr>
          <p:cNvPr id="5" name="Footer Placeholder 4">
            <a:extLst>
              <a:ext uri="{FF2B5EF4-FFF2-40B4-BE49-F238E27FC236}">
                <a16:creationId xmlns:a16="http://schemas.microsoft.com/office/drawing/2014/main" id="{D0B12485-EC6F-6257-799C-181CB7B66305}"/>
              </a:ext>
            </a:extLst>
          </p:cNvPr>
          <p:cNvSpPr>
            <a:spLocks noGrp="1"/>
          </p:cNvSpPr>
          <p:nvPr>
            <p:ph type="ftr" sz="quarter" idx="11"/>
          </p:nvPr>
        </p:nvSpPr>
        <p:spPr/>
        <p:txBody>
          <a:bodyPr/>
          <a:lstStyle/>
          <a:p>
            <a:r>
              <a:rPr lang="en-US"/>
              <a:t>Budget &amp; Fiscal Planning</a:t>
            </a:r>
            <a:endParaRPr lang="en-US" dirty="0"/>
          </a:p>
        </p:txBody>
      </p:sp>
      <p:sp>
        <p:nvSpPr>
          <p:cNvPr id="6" name="Slide Number Placeholder 5">
            <a:extLst>
              <a:ext uri="{FF2B5EF4-FFF2-40B4-BE49-F238E27FC236}">
                <a16:creationId xmlns:a16="http://schemas.microsoft.com/office/drawing/2014/main" id="{20E461F5-4846-6CD6-0287-F56400DAC481}"/>
              </a:ext>
            </a:extLst>
          </p:cNvPr>
          <p:cNvSpPr>
            <a:spLocks noGrp="1"/>
          </p:cNvSpPr>
          <p:nvPr>
            <p:ph type="sldNum" sz="quarter" idx="12"/>
          </p:nvPr>
        </p:nvSpPr>
        <p:spPr/>
        <p:txBody>
          <a:bodyPr/>
          <a:lstStyle/>
          <a:p>
            <a:fld id="{2EF5B720-A4A1-FD49-AF98-E194DCD54D67}" type="slidenum">
              <a:rPr lang="en-US" smtClean="0"/>
              <a:t>7</a:t>
            </a:fld>
            <a:endParaRPr lang="en-US"/>
          </a:p>
        </p:txBody>
      </p:sp>
      <p:sp>
        <p:nvSpPr>
          <p:cNvPr id="10" name="TextBox 9">
            <a:extLst>
              <a:ext uri="{FF2B5EF4-FFF2-40B4-BE49-F238E27FC236}">
                <a16:creationId xmlns:a16="http://schemas.microsoft.com/office/drawing/2014/main" id="{5D15593C-51AA-A219-348A-94AA1EF3E749}"/>
              </a:ext>
            </a:extLst>
          </p:cNvPr>
          <p:cNvSpPr txBox="1"/>
          <p:nvPr/>
        </p:nvSpPr>
        <p:spPr>
          <a:xfrm>
            <a:off x="6727406" y="3816098"/>
            <a:ext cx="1676400" cy="1077218"/>
          </a:xfrm>
          <a:prstGeom prst="rect">
            <a:avLst/>
          </a:prstGeom>
          <a:noFill/>
        </p:spPr>
        <p:txBody>
          <a:bodyPr wrap="square" rtlCol="0">
            <a:spAutoFit/>
          </a:bodyPr>
          <a:lstStyle/>
          <a:p>
            <a:pPr algn="ctr"/>
            <a:r>
              <a:rPr lang="en-US" sz="1600" dirty="0">
                <a:latin typeface="Helvetica Neue Light" panose="02000403000000020004"/>
              </a:rPr>
              <a:t>Undergraduate Nonresident Tuition </a:t>
            </a:r>
          </a:p>
          <a:p>
            <a:pPr algn="ctr"/>
            <a:r>
              <a:rPr lang="en-US" sz="1600" dirty="0">
                <a:latin typeface="Helvetica Neue Light" panose="02000403000000020004"/>
              </a:rPr>
              <a:t>-$67k (0.2%)</a:t>
            </a:r>
          </a:p>
        </p:txBody>
      </p:sp>
      <p:graphicFrame>
        <p:nvGraphicFramePr>
          <p:cNvPr id="11" name="Content Placeholder 8">
            <a:extLst>
              <a:ext uri="{FF2B5EF4-FFF2-40B4-BE49-F238E27FC236}">
                <a16:creationId xmlns:a16="http://schemas.microsoft.com/office/drawing/2014/main" id="{87D693B0-BCAB-232E-0127-0517D2D2B64F}"/>
              </a:ext>
            </a:extLst>
          </p:cNvPr>
          <p:cNvGraphicFramePr>
            <a:graphicFrameLocks noGrp="1"/>
          </p:cNvGraphicFramePr>
          <p:nvPr>
            <p:ph sz="half" idx="1"/>
            <p:extLst>
              <p:ext uri="{D42A27DB-BD31-4B8C-83A1-F6EECF244321}">
                <p14:modId xmlns:p14="http://schemas.microsoft.com/office/powerpoint/2010/main" val="3903423820"/>
              </p:ext>
            </p:extLst>
          </p:nvPr>
        </p:nvGraphicFramePr>
        <p:xfrm>
          <a:off x="673894" y="1644650"/>
          <a:ext cx="59436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13" name="Arrow: Left-Right 12">
            <a:extLst>
              <a:ext uri="{FF2B5EF4-FFF2-40B4-BE49-F238E27FC236}">
                <a16:creationId xmlns:a16="http://schemas.microsoft.com/office/drawing/2014/main" id="{60F7B9B7-A515-EA58-B2A6-435C02340482}"/>
              </a:ext>
            </a:extLst>
          </p:cNvPr>
          <p:cNvSpPr/>
          <p:nvPr/>
        </p:nvSpPr>
        <p:spPr>
          <a:xfrm>
            <a:off x="6917654" y="3041902"/>
            <a:ext cx="1295904" cy="685800"/>
          </a:xfrm>
          <a:prstGeom prst="leftRightArrow">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4810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90CEC-D69C-A437-F47D-BBD9AA83CE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F20A61-109E-0FBA-5F03-278FCE0247C0}"/>
              </a:ext>
            </a:extLst>
          </p:cNvPr>
          <p:cNvSpPr>
            <a:spLocks noGrp="1"/>
          </p:cNvSpPr>
          <p:nvPr>
            <p:ph type="title"/>
          </p:nvPr>
        </p:nvSpPr>
        <p:spPr/>
        <p:txBody>
          <a:bodyPr/>
          <a:lstStyle/>
          <a:p>
            <a:r>
              <a:rPr lang="en-US" dirty="0"/>
              <a:t>METRIC DRIVERS-  GRADUATE RESIDENT</a:t>
            </a:r>
          </a:p>
        </p:txBody>
      </p:sp>
      <p:sp>
        <p:nvSpPr>
          <p:cNvPr id="4" name="Content Placeholder 3">
            <a:extLst>
              <a:ext uri="{FF2B5EF4-FFF2-40B4-BE49-F238E27FC236}">
                <a16:creationId xmlns:a16="http://schemas.microsoft.com/office/drawing/2014/main" id="{B2F7DE54-9F31-11F1-EB73-396F865E1A73}"/>
              </a:ext>
            </a:extLst>
          </p:cNvPr>
          <p:cNvSpPr>
            <a:spLocks noGrp="1"/>
          </p:cNvSpPr>
          <p:nvPr>
            <p:ph sz="half" idx="2"/>
          </p:nvPr>
        </p:nvSpPr>
        <p:spPr>
          <a:xfrm>
            <a:off x="8482012" y="2057400"/>
            <a:ext cx="3328988" cy="4076700"/>
          </a:xfrm>
        </p:spPr>
        <p:txBody>
          <a:bodyPr>
            <a:normAutofit lnSpcReduction="10000"/>
          </a:bodyPr>
          <a:lstStyle/>
          <a:p>
            <a:r>
              <a:rPr lang="en-US" dirty="0"/>
              <a:t>FY 2026-27 budgeted </a:t>
            </a:r>
            <a:r>
              <a:rPr lang="en-US" u="sng" dirty="0"/>
              <a:t>graduate resident</a:t>
            </a:r>
            <a:r>
              <a:rPr lang="en-US" dirty="0"/>
              <a:t> revenue is $30.1M, increasing by $2.2M (7.9%) from FY 2025-26.  This is 13.2% of the revenue allocated in the budget model.</a:t>
            </a:r>
          </a:p>
          <a:p>
            <a:endParaRPr lang="en-US" sz="1500" dirty="0"/>
          </a:p>
          <a:p>
            <a:r>
              <a:rPr lang="en-US" dirty="0"/>
              <a:t>Units with an increase in the graduate resident metric are allocated a larger piece of a larger tuition revenue bucket</a:t>
            </a:r>
          </a:p>
          <a:p>
            <a:endParaRPr lang="en-US" sz="1500" dirty="0"/>
          </a:p>
          <a:p>
            <a:r>
              <a:rPr lang="en-US" dirty="0"/>
              <a:t>Those with a decrease are seeing a smaller piece of a larger bucket.</a:t>
            </a:r>
          </a:p>
        </p:txBody>
      </p:sp>
      <p:sp>
        <p:nvSpPr>
          <p:cNvPr id="5" name="Footer Placeholder 4">
            <a:extLst>
              <a:ext uri="{FF2B5EF4-FFF2-40B4-BE49-F238E27FC236}">
                <a16:creationId xmlns:a16="http://schemas.microsoft.com/office/drawing/2014/main" id="{6D3F1674-778D-ADFA-D1D6-4E09BD6F4FDF}"/>
              </a:ext>
            </a:extLst>
          </p:cNvPr>
          <p:cNvSpPr>
            <a:spLocks noGrp="1"/>
          </p:cNvSpPr>
          <p:nvPr>
            <p:ph type="ftr" sz="quarter" idx="11"/>
          </p:nvPr>
        </p:nvSpPr>
        <p:spPr/>
        <p:txBody>
          <a:bodyPr/>
          <a:lstStyle/>
          <a:p>
            <a:r>
              <a:rPr lang="en-US"/>
              <a:t>Budget &amp; Fiscal Planning</a:t>
            </a:r>
            <a:endParaRPr lang="en-US" dirty="0"/>
          </a:p>
        </p:txBody>
      </p:sp>
      <p:sp>
        <p:nvSpPr>
          <p:cNvPr id="6" name="Slide Number Placeholder 5">
            <a:extLst>
              <a:ext uri="{FF2B5EF4-FFF2-40B4-BE49-F238E27FC236}">
                <a16:creationId xmlns:a16="http://schemas.microsoft.com/office/drawing/2014/main" id="{6533FC19-62D5-C3C6-7879-BC1CA0BDDF95}"/>
              </a:ext>
            </a:extLst>
          </p:cNvPr>
          <p:cNvSpPr>
            <a:spLocks noGrp="1"/>
          </p:cNvSpPr>
          <p:nvPr>
            <p:ph type="sldNum" sz="quarter" idx="12"/>
          </p:nvPr>
        </p:nvSpPr>
        <p:spPr/>
        <p:txBody>
          <a:bodyPr/>
          <a:lstStyle/>
          <a:p>
            <a:fld id="{2EF5B720-A4A1-FD49-AF98-E194DCD54D67}" type="slidenum">
              <a:rPr lang="en-US" smtClean="0"/>
              <a:t>8</a:t>
            </a:fld>
            <a:endParaRPr lang="en-US"/>
          </a:p>
        </p:txBody>
      </p:sp>
      <p:sp>
        <p:nvSpPr>
          <p:cNvPr id="10" name="TextBox 9">
            <a:extLst>
              <a:ext uri="{FF2B5EF4-FFF2-40B4-BE49-F238E27FC236}">
                <a16:creationId xmlns:a16="http://schemas.microsoft.com/office/drawing/2014/main" id="{0786FEAF-ECCA-95F6-B5B1-D69B35587958}"/>
              </a:ext>
            </a:extLst>
          </p:cNvPr>
          <p:cNvSpPr txBox="1"/>
          <p:nvPr/>
        </p:nvSpPr>
        <p:spPr>
          <a:xfrm>
            <a:off x="6717380" y="2428781"/>
            <a:ext cx="1676400" cy="830997"/>
          </a:xfrm>
          <a:prstGeom prst="rect">
            <a:avLst/>
          </a:prstGeom>
          <a:noFill/>
        </p:spPr>
        <p:txBody>
          <a:bodyPr wrap="square" rtlCol="0">
            <a:spAutoFit/>
          </a:bodyPr>
          <a:lstStyle/>
          <a:p>
            <a:pPr algn="ctr"/>
            <a:r>
              <a:rPr lang="en-US" sz="1600" dirty="0">
                <a:latin typeface="Helvetica Neue Light" panose="02000403000000020004"/>
              </a:rPr>
              <a:t>Graduate Resident Tuition </a:t>
            </a:r>
          </a:p>
          <a:p>
            <a:pPr algn="ctr"/>
            <a:r>
              <a:rPr lang="en-US" sz="1600" dirty="0">
                <a:latin typeface="Helvetica Neue Light" panose="02000403000000020004"/>
              </a:rPr>
              <a:t>+$2.2M (7.9%)</a:t>
            </a:r>
          </a:p>
        </p:txBody>
      </p:sp>
      <p:sp>
        <p:nvSpPr>
          <p:cNvPr id="3" name="Arrow: Up 2">
            <a:extLst>
              <a:ext uri="{FF2B5EF4-FFF2-40B4-BE49-F238E27FC236}">
                <a16:creationId xmlns:a16="http://schemas.microsoft.com/office/drawing/2014/main" id="{14E58CA4-AE9A-8253-81E7-B08109E4953A}"/>
              </a:ext>
            </a:extLst>
          </p:cNvPr>
          <p:cNvSpPr/>
          <p:nvPr/>
        </p:nvSpPr>
        <p:spPr>
          <a:xfrm>
            <a:off x="6927056" y="3275593"/>
            <a:ext cx="1295400" cy="2389094"/>
          </a:xfrm>
          <a:prstGeom prst="upArrow">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Content Placeholder 8">
            <a:extLst>
              <a:ext uri="{FF2B5EF4-FFF2-40B4-BE49-F238E27FC236}">
                <a16:creationId xmlns:a16="http://schemas.microsoft.com/office/drawing/2014/main" id="{2B9E4D55-A1DD-E56F-AD78-D7E3A29376CB}"/>
              </a:ext>
            </a:extLst>
          </p:cNvPr>
          <p:cNvGraphicFramePr>
            <a:graphicFrameLocks noGrp="1"/>
          </p:cNvGraphicFramePr>
          <p:nvPr>
            <p:ph sz="half" idx="1"/>
            <p:extLst>
              <p:ext uri="{D42A27DB-BD31-4B8C-83A1-F6EECF244321}">
                <p14:modId xmlns:p14="http://schemas.microsoft.com/office/powerpoint/2010/main" val="2148147917"/>
              </p:ext>
            </p:extLst>
          </p:nvPr>
        </p:nvGraphicFramePr>
        <p:xfrm>
          <a:off x="666498" y="1641475"/>
          <a:ext cx="5943600"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27116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1F9D1-7389-C786-0BC0-3F4F7365B0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1D431A-1C31-9125-06E9-8F1D158623C9}"/>
              </a:ext>
            </a:extLst>
          </p:cNvPr>
          <p:cNvSpPr>
            <a:spLocks noGrp="1"/>
          </p:cNvSpPr>
          <p:nvPr>
            <p:ph type="title"/>
          </p:nvPr>
        </p:nvSpPr>
        <p:spPr/>
        <p:txBody>
          <a:bodyPr/>
          <a:lstStyle/>
          <a:p>
            <a:r>
              <a:rPr lang="en-US" dirty="0"/>
              <a:t>METRIC DRIVERS-  GRADUATE NONRESIDENT</a:t>
            </a:r>
          </a:p>
        </p:txBody>
      </p:sp>
      <p:sp>
        <p:nvSpPr>
          <p:cNvPr id="4" name="Content Placeholder 3">
            <a:extLst>
              <a:ext uri="{FF2B5EF4-FFF2-40B4-BE49-F238E27FC236}">
                <a16:creationId xmlns:a16="http://schemas.microsoft.com/office/drawing/2014/main" id="{4654EF1B-0EC1-D2AC-47E5-8C2943326C3B}"/>
              </a:ext>
            </a:extLst>
          </p:cNvPr>
          <p:cNvSpPr>
            <a:spLocks noGrp="1"/>
          </p:cNvSpPr>
          <p:nvPr>
            <p:ph sz="half" idx="2"/>
          </p:nvPr>
        </p:nvSpPr>
        <p:spPr>
          <a:xfrm>
            <a:off x="8482012" y="2057400"/>
            <a:ext cx="3328988" cy="4076700"/>
          </a:xfrm>
        </p:spPr>
        <p:txBody>
          <a:bodyPr>
            <a:normAutofit fontScale="92500" lnSpcReduction="10000"/>
          </a:bodyPr>
          <a:lstStyle/>
          <a:p>
            <a:r>
              <a:rPr lang="en-US" dirty="0"/>
              <a:t>FY 2026-27 budgeted </a:t>
            </a:r>
            <a:r>
              <a:rPr lang="en-US" u="sng" dirty="0"/>
              <a:t>graduate nonresident</a:t>
            </a:r>
            <a:r>
              <a:rPr lang="en-US" dirty="0"/>
              <a:t> revenue is $10.9M, decreasing by $3.9M (26.2%) from FY 2025-26.  This is 4.8% of the revenue allocated in the budget model.</a:t>
            </a:r>
          </a:p>
          <a:p>
            <a:endParaRPr lang="en-US" sz="1500" dirty="0"/>
          </a:p>
          <a:p>
            <a:r>
              <a:rPr lang="en-US" dirty="0"/>
              <a:t>Units with a decrease in the graduate nonresident metric are allocated a smaller piece of a smaller tuition revenue bucket</a:t>
            </a:r>
          </a:p>
          <a:p>
            <a:endParaRPr lang="en-US" sz="1500" dirty="0"/>
          </a:p>
          <a:p>
            <a:r>
              <a:rPr lang="en-US" dirty="0"/>
              <a:t>Those with a increase are seeing a larger piece of a smaller bucket.</a:t>
            </a:r>
          </a:p>
        </p:txBody>
      </p:sp>
      <p:sp>
        <p:nvSpPr>
          <p:cNvPr id="5" name="Footer Placeholder 4">
            <a:extLst>
              <a:ext uri="{FF2B5EF4-FFF2-40B4-BE49-F238E27FC236}">
                <a16:creationId xmlns:a16="http://schemas.microsoft.com/office/drawing/2014/main" id="{66480C7B-C41D-B194-F50C-0C992A8D10C9}"/>
              </a:ext>
            </a:extLst>
          </p:cNvPr>
          <p:cNvSpPr>
            <a:spLocks noGrp="1"/>
          </p:cNvSpPr>
          <p:nvPr>
            <p:ph type="ftr" sz="quarter" idx="11"/>
          </p:nvPr>
        </p:nvSpPr>
        <p:spPr/>
        <p:txBody>
          <a:bodyPr/>
          <a:lstStyle/>
          <a:p>
            <a:r>
              <a:rPr lang="en-US"/>
              <a:t>Budget &amp; Fiscal Planning</a:t>
            </a:r>
            <a:endParaRPr lang="en-US" dirty="0"/>
          </a:p>
        </p:txBody>
      </p:sp>
      <p:sp>
        <p:nvSpPr>
          <p:cNvPr id="6" name="Slide Number Placeholder 5">
            <a:extLst>
              <a:ext uri="{FF2B5EF4-FFF2-40B4-BE49-F238E27FC236}">
                <a16:creationId xmlns:a16="http://schemas.microsoft.com/office/drawing/2014/main" id="{7DC1DA0B-0666-F71A-FFD9-014A0E0CFF7A}"/>
              </a:ext>
            </a:extLst>
          </p:cNvPr>
          <p:cNvSpPr>
            <a:spLocks noGrp="1"/>
          </p:cNvSpPr>
          <p:nvPr>
            <p:ph type="sldNum" sz="quarter" idx="12"/>
          </p:nvPr>
        </p:nvSpPr>
        <p:spPr/>
        <p:txBody>
          <a:bodyPr/>
          <a:lstStyle/>
          <a:p>
            <a:fld id="{2EF5B720-A4A1-FD49-AF98-E194DCD54D67}" type="slidenum">
              <a:rPr lang="en-US" smtClean="0"/>
              <a:t>9</a:t>
            </a:fld>
            <a:endParaRPr lang="en-US"/>
          </a:p>
        </p:txBody>
      </p:sp>
      <p:sp>
        <p:nvSpPr>
          <p:cNvPr id="10" name="TextBox 9">
            <a:extLst>
              <a:ext uri="{FF2B5EF4-FFF2-40B4-BE49-F238E27FC236}">
                <a16:creationId xmlns:a16="http://schemas.microsoft.com/office/drawing/2014/main" id="{131378F1-CB59-19D3-7A67-CA8D32A2B9FC}"/>
              </a:ext>
            </a:extLst>
          </p:cNvPr>
          <p:cNvSpPr txBox="1"/>
          <p:nvPr/>
        </p:nvSpPr>
        <p:spPr>
          <a:xfrm>
            <a:off x="6739438" y="2057400"/>
            <a:ext cx="1676400" cy="1077218"/>
          </a:xfrm>
          <a:prstGeom prst="rect">
            <a:avLst/>
          </a:prstGeom>
          <a:noFill/>
        </p:spPr>
        <p:txBody>
          <a:bodyPr wrap="square" rtlCol="0">
            <a:spAutoFit/>
          </a:bodyPr>
          <a:lstStyle/>
          <a:p>
            <a:pPr algn="ctr"/>
            <a:r>
              <a:rPr lang="en-US" sz="1600" dirty="0">
                <a:latin typeface="Helvetica Neue Light" panose="02000403000000020004"/>
              </a:rPr>
              <a:t>Graduate Nonresident Tuition </a:t>
            </a:r>
          </a:p>
          <a:p>
            <a:pPr algn="ctr"/>
            <a:r>
              <a:rPr lang="en-US" sz="1600" dirty="0">
                <a:latin typeface="Helvetica Neue Light" panose="02000403000000020004"/>
              </a:rPr>
              <a:t>-$3.9M (26.2%)</a:t>
            </a:r>
          </a:p>
        </p:txBody>
      </p:sp>
      <p:graphicFrame>
        <p:nvGraphicFramePr>
          <p:cNvPr id="9" name="Content Placeholder 8">
            <a:extLst>
              <a:ext uri="{FF2B5EF4-FFF2-40B4-BE49-F238E27FC236}">
                <a16:creationId xmlns:a16="http://schemas.microsoft.com/office/drawing/2014/main" id="{9C435B63-ECE8-5FB5-72EB-D0678F7C88CF}"/>
              </a:ext>
            </a:extLst>
          </p:cNvPr>
          <p:cNvGraphicFramePr>
            <a:graphicFrameLocks noGrp="1"/>
          </p:cNvGraphicFramePr>
          <p:nvPr>
            <p:ph sz="half" idx="1"/>
            <p:extLst>
              <p:ext uri="{D42A27DB-BD31-4B8C-83A1-F6EECF244321}">
                <p14:modId xmlns:p14="http://schemas.microsoft.com/office/powerpoint/2010/main" val="3058336873"/>
              </p:ext>
            </p:extLst>
          </p:nvPr>
        </p:nvGraphicFramePr>
        <p:xfrm>
          <a:off x="667501" y="1641475"/>
          <a:ext cx="59436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11" name="Arrow: Down 10">
            <a:extLst>
              <a:ext uri="{FF2B5EF4-FFF2-40B4-BE49-F238E27FC236}">
                <a16:creationId xmlns:a16="http://schemas.microsoft.com/office/drawing/2014/main" id="{F5E8B303-17E1-80D5-7CC9-C39A9C9F5552}"/>
              </a:ext>
            </a:extLst>
          </p:cNvPr>
          <p:cNvSpPr/>
          <p:nvPr/>
        </p:nvSpPr>
        <p:spPr>
          <a:xfrm>
            <a:off x="6929938" y="3190374"/>
            <a:ext cx="1295400" cy="2895600"/>
          </a:xfrm>
          <a:prstGeom prst="down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0425133"/>
      </p:ext>
    </p:extLst>
  </p:cSld>
  <p:clrMapOvr>
    <a:masterClrMapping/>
  </p:clrMapOvr>
</p:sld>
</file>

<file path=ppt/theme/theme1.xml><?xml version="1.0" encoding="utf-8"?>
<a:theme xmlns:a="http://schemas.openxmlformats.org/drawingml/2006/main" name="CU Denver Moments PPT Templates">
  <a:themeElements>
    <a:clrScheme name="CU Denver Moments Color Palette">
      <a:dk1>
        <a:srgbClr val="000000"/>
      </a:dk1>
      <a:lt1>
        <a:srgbClr val="FFFFFF"/>
      </a:lt1>
      <a:dk2>
        <a:srgbClr val="CFB87C"/>
      </a:dk2>
      <a:lt2>
        <a:srgbClr val="F1EAD8"/>
      </a:lt2>
      <a:accent1>
        <a:srgbClr val="CFB87C"/>
      </a:accent1>
      <a:accent2>
        <a:srgbClr val="28939D"/>
      </a:accent2>
      <a:accent3>
        <a:srgbClr val="244C59"/>
      </a:accent3>
      <a:accent4>
        <a:srgbClr val="A3A3A3"/>
      </a:accent4>
      <a:accent5>
        <a:srgbClr val="56595C"/>
      </a:accent5>
      <a:accent6>
        <a:srgbClr val="F1EAD8"/>
      </a:accent6>
      <a:hlink>
        <a:srgbClr val="244C59"/>
      </a:hlink>
      <a:folHlink>
        <a:srgbClr val="104D5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4C2E8D51-B95C-A843-865E-D5804C25EEA7}" vid="{20764ACD-4C26-E64A-8FDA-BCC432E93A67}"/>
    </a:ext>
  </a:extLst>
</a:theme>
</file>

<file path=ppt/theme/theme2.xml><?xml version="1.0" encoding="utf-8"?>
<a:theme xmlns:a="http://schemas.openxmlformats.org/drawingml/2006/main" name="Office Theme">
  <a:themeElements>
    <a:clrScheme name="CU Denver Moments Color Palette">
      <a:dk1>
        <a:srgbClr val="000000"/>
      </a:dk1>
      <a:lt1>
        <a:srgbClr val="FFFFFF"/>
      </a:lt1>
      <a:dk2>
        <a:srgbClr val="CFB87C"/>
      </a:dk2>
      <a:lt2>
        <a:srgbClr val="F1EAD8"/>
      </a:lt2>
      <a:accent1>
        <a:srgbClr val="000000"/>
      </a:accent1>
      <a:accent2>
        <a:srgbClr val="28939D"/>
      </a:accent2>
      <a:accent3>
        <a:srgbClr val="244C59"/>
      </a:accent3>
      <a:accent4>
        <a:srgbClr val="F87C56"/>
      </a:accent4>
      <a:accent5>
        <a:srgbClr val="E35105"/>
      </a:accent5>
      <a:accent6>
        <a:srgbClr val="A6093C"/>
      </a:accent6>
      <a:hlink>
        <a:srgbClr val="244C59"/>
      </a:hlink>
      <a:folHlink>
        <a:srgbClr val="104D5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4C2E8D51-B95C-A843-865E-D5804C25EEA7}" vid="{464A8A6D-0E2A-F34E-B763-AD640F818C3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A45A2DD1371F849A8C8ABE14AB9238E" ma:contentTypeVersion="4" ma:contentTypeDescription="Create a new document." ma:contentTypeScope="" ma:versionID="f919785fa1e42c316aeff4a85fa1f1f2">
  <xsd:schema xmlns:xsd="http://www.w3.org/2001/XMLSchema" xmlns:xs="http://www.w3.org/2001/XMLSchema" xmlns:p="http://schemas.microsoft.com/office/2006/metadata/properties" xmlns:ns2="a9a34739-04ae-4d20-8dc7-74d807100199" targetNamespace="http://schemas.microsoft.com/office/2006/metadata/properties" ma:root="true" ma:fieldsID="5a4ae3bc0a86a008a22b2ab173486044" ns2:_="">
    <xsd:import namespace="a9a34739-04ae-4d20-8dc7-74d80710019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a34739-04ae-4d20-8dc7-74d8071001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E193D2E-E0B7-45D2-B277-863B7A48542C}">
  <ds:schemaRefs>
    <ds:schemaRef ds:uri="http://schemas.microsoft.com/sharepoint/v3/contenttype/forms"/>
  </ds:schemaRefs>
</ds:datastoreItem>
</file>

<file path=customXml/itemProps2.xml><?xml version="1.0" encoding="utf-8"?>
<ds:datastoreItem xmlns:ds="http://schemas.openxmlformats.org/officeDocument/2006/customXml" ds:itemID="{61A31BE3-453A-468D-8A93-C17CDF838B3E}">
  <ds:schemaRefs>
    <ds:schemaRef ds:uri="http://schemas.microsoft.com/office/2006/documentManagement/types"/>
    <ds:schemaRef ds:uri="http://purl.org/dc/elements/1.1/"/>
    <ds:schemaRef ds:uri="http://purl.org/dc/dcmitype/"/>
    <ds:schemaRef ds:uri="http://schemas.openxmlformats.org/package/2006/metadata/core-properties"/>
    <ds:schemaRef ds:uri="a9a34739-04ae-4d20-8dc7-74d807100199"/>
    <ds:schemaRef ds:uri="http://purl.org/dc/terms/"/>
    <ds:schemaRef ds:uri="http://schemas.microsoft.com/office/infopath/2007/PartnerControl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28B1B10-B219-470D-8150-FB0262AA71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a34739-04ae-4d20-8dc7-74d8071001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01_CU Denver_PPT Template_Helvetica</Template>
  <TotalTime>6321</TotalTime>
  <Words>1649</Words>
  <Application>Microsoft Office PowerPoint</Application>
  <PresentationFormat>Widescreen</PresentationFormat>
  <Paragraphs>352</Paragraphs>
  <Slides>13</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13</vt:i4>
      </vt:variant>
    </vt:vector>
  </HeadingPairs>
  <TitlesOfParts>
    <vt:vector size="22" baseType="lpstr">
      <vt:lpstr>Arial</vt:lpstr>
      <vt:lpstr>Calibri</vt:lpstr>
      <vt:lpstr>Calibri Light</vt:lpstr>
      <vt:lpstr>Helvetica Neue</vt:lpstr>
      <vt:lpstr>HELVETICA NEUE CONDENSED</vt:lpstr>
      <vt:lpstr>Helvetica Neue Condensed Black</vt:lpstr>
      <vt:lpstr>Helvetica Neue Light</vt:lpstr>
      <vt:lpstr>CU Denver Moments PPT Templates</vt:lpstr>
      <vt:lpstr>Office Theme</vt:lpstr>
      <vt:lpstr>PowerPoint Presentation</vt:lpstr>
      <vt:lpstr>STRUCTURE OF METRICS-BASED MODEL</vt:lpstr>
      <vt:lpstr>CHANGES FROM FY 2025-26 PARALLEL BUDGET MODEL</vt:lpstr>
      <vt:lpstr>UNIVERSITY MANDATORY ASSUMPTIONS</vt:lpstr>
      <vt:lpstr>REVENUE DRIVERS</vt:lpstr>
      <vt:lpstr>METRIC DRIVERS-  UNDERGRADUATE RESIDENT</vt:lpstr>
      <vt:lpstr>METRIC DRIVERS-  UNDERGRADUATE NONRESIDENT</vt:lpstr>
      <vt:lpstr>METRIC DRIVERS-  GRADUATE RESIDENT</vt:lpstr>
      <vt:lpstr>METRIC DRIVERS-  GRADUATE NONRESIDENT</vt:lpstr>
      <vt:lpstr>METRIC DRIVERS- STATE FUNDING</vt:lpstr>
      <vt:lpstr>FY 2025-26 PARALLEL YEAR OUTPUT</vt:lpstr>
      <vt:lpstr>FY 2026-27 BUDGET MODEL OUTPUT</vt:lpstr>
      <vt:lpstr>FINAL FY 2026-27 BUDGET MODEL ALLOCATIONS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INSTRUCTIONS &amp; EXAMPLE LAYOUTS</dc:title>
  <dc:creator>St Peter, Jennifer</dc:creator>
  <cp:lastModifiedBy>St Peter, Jennifer</cp:lastModifiedBy>
  <cp:revision>6</cp:revision>
  <cp:lastPrinted>2026-05-12T16:59:21Z</cp:lastPrinted>
  <dcterms:created xsi:type="dcterms:W3CDTF">2024-02-08T16:17:30Z</dcterms:created>
  <dcterms:modified xsi:type="dcterms:W3CDTF">2026-05-12T23:52:20Z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0x0101007A45A2DD1371F849A8C8ABE14AB9238E</vt:lpwstr>
  </property>
</Properties>
</file>