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6" r:id="rId4"/>
    <p:sldMasterId id="2147483660" r:id="rId5"/>
  </p:sldMasterIdLst>
  <p:notesMasterIdLst>
    <p:notesMasterId r:id="rId17"/>
  </p:notesMasterIdLst>
  <p:handoutMasterIdLst>
    <p:handoutMasterId r:id="rId18"/>
  </p:handoutMasterIdLst>
  <p:sldIdLst>
    <p:sldId id="286" r:id="rId6"/>
    <p:sldId id="313" r:id="rId7"/>
    <p:sldId id="2141411558" r:id="rId8"/>
    <p:sldId id="2141411559" r:id="rId9"/>
    <p:sldId id="1262" r:id="rId10"/>
    <p:sldId id="2141411554" r:id="rId11"/>
    <p:sldId id="2141411555" r:id="rId12"/>
    <p:sldId id="2141411556" r:id="rId13"/>
    <p:sldId id="2141411557" r:id="rId14"/>
    <p:sldId id="385" r:id="rId15"/>
    <p:sldId id="38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114"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33A090-B14F-412B-B502-0C8756CC065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8B583A9-BDCE-4BD2-91DC-FF4943796483}">
      <dgm:prSet phldrT="[Text]"/>
      <dgm:spPr/>
      <dgm:t>
        <a:bodyPr/>
        <a:lstStyle/>
        <a:p>
          <a:r>
            <a:rPr lang="en-US" b="1">
              <a:solidFill>
                <a:schemeClr val="tx1"/>
              </a:solidFill>
              <a:latin typeface="Helvetica Neue Light" panose="02000403000000020004"/>
            </a:rPr>
            <a:t>Tuition  + State Funding</a:t>
          </a:r>
          <a:endParaRPr lang="en-US"/>
        </a:p>
      </dgm:t>
    </dgm:pt>
    <dgm:pt modelId="{A11AD4E0-3E35-4795-8673-B05D5006790E}" type="parTrans" cxnId="{7FAF3710-ACDB-4500-AF7D-6444FBC6BD62}">
      <dgm:prSet/>
      <dgm:spPr/>
      <dgm:t>
        <a:bodyPr/>
        <a:lstStyle/>
        <a:p>
          <a:endParaRPr lang="en-US"/>
        </a:p>
      </dgm:t>
    </dgm:pt>
    <dgm:pt modelId="{D7C489D4-DEE7-4B60-A0A4-E0842A9CCA70}" type="sibTrans" cxnId="{7FAF3710-ACDB-4500-AF7D-6444FBC6BD62}">
      <dgm:prSet/>
      <dgm:spPr/>
      <dgm:t>
        <a:bodyPr/>
        <a:lstStyle/>
        <a:p>
          <a:endParaRPr lang="en-US"/>
        </a:p>
      </dgm:t>
    </dgm:pt>
    <dgm:pt modelId="{EF495A59-7D05-4070-A45B-3CB54BC59B42}" type="asst">
      <dgm:prSet phldrT="[Text]"/>
      <dgm:spPr/>
      <dgm:t>
        <a:bodyPr/>
        <a:lstStyle/>
        <a:p>
          <a:r>
            <a:rPr lang="en-US" b="1" dirty="0">
              <a:solidFill>
                <a:schemeClr val="tx1"/>
              </a:solidFill>
              <a:latin typeface="Helvetica Neue Light" panose="02000403000000020004"/>
            </a:rPr>
            <a:t>1A. Campus-Wide Mandatory</a:t>
          </a:r>
        </a:p>
      </dgm:t>
    </dgm:pt>
    <dgm:pt modelId="{0AB1DA5D-E224-4B3D-BDD1-931E6D0C70A3}" type="parTrans" cxnId="{F4E9D707-DADC-44EF-A1B4-C6442C67BB33}">
      <dgm:prSet/>
      <dgm:spPr/>
      <dgm:t>
        <a:bodyPr/>
        <a:lstStyle/>
        <a:p>
          <a:endParaRPr lang="en-US"/>
        </a:p>
      </dgm:t>
    </dgm:pt>
    <dgm:pt modelId="{968D88F5-85C0-458D-A3E9-86CF02B1EAAD}" type="sibTrans" cxnId="{F4E9D707-DADC-44EF-A1B4-C6442C67BB33}">
      <dgm:prSet/>
      <dgm:spPr/>
      <dgm:t>
        <a:bodyPr/>
        <a:lstStyle/>
        <a:p>
          <a:endParaRPr lang="en-US"/>
        </a:p>
      </dgm:t>
    </dgm:pt>
    <dgm:pt modelId="{BF840A41-9983-41FF-BD40-B5868C4EBCF5}" type="asst">
      <dgm:prSet phldrT="[Text]"/>
      <dgm:spPr/>
      <dgm:t>
        <a:bodyPr/>
        <a:lstStyle/>
        <a:p>
          <a:r>
            <a:rPr lang="en-US" b="1" dirty="0">
              <a:solidFill>
                <a:schemeClr val="tx1"/>
              </a:solidFill>
              <a:latin typeface="Helvetica Neue Light" panose="02000403000000020004"/>
            </a:rPr>
            <a:t>1B. University Initiative Pool</a:t>
          </a:r>
        </a:p>
      </dgm:t>
    </dgm:pt>
    <dgm:pt modelId="{67241EA6-F13E-48D1-8C25-2F06A8C2F6CB}" type="parTrans" cxnId="{4F79857F-7353-4C29-91D9-991280D1D4B2}">
      <dgm:prSet/>
      <dgm:spPr/>
      <dgm:t>
        <a:bodyPr/>
        <a:lstStyle/>
        <a:p>
          <a:endParaRPr lang="en-US"/>
        </a:p>
      </dgm:t>
    </dgm:pt>
    <dgm:pt modelId="{4C6EC215-E9E6-4377-9111-A3CBCE87EC08}" type="sibTrans" cxnId="{4F79857F-7353-4C29-91D9-991280D1D4B2}">
      <dgm:prSet/>
      <dgm:spPr/>
      <dgm:t>
        <a:bodyPr/>
        <a:lstStyle/>
        <a:p>
          <a:endParaRPr lang="en-US"/>
        </a:p>
      </dgm:t>
    </dgm:pt>
    <dgm:pt modelId="{F406DDC7-A9F0-41D9-9815-86720F892A4A}">
      <dgm:prSet phldrT="[Text]"/>
      <dgm:spPr/>
      <dgm:t>
        <a:bodyPr/>
        <a:lstStyle/>
        <a:p>
          <a:r>
            <a:rPr lang="en-US" b="1">
              <a:solidFill>
                <a:schemeClr val="tx1"/>
              </a:solidFill>
              <a:latin typeface="Helvetica Neue Light" panose="02000403000000020004"/>
            </a:rPr>
            <a:t>Net Allocable Revenue</a:t>
          </a:r>
        </a:p>
      </dgm:t>
    </dgm:pt>
    <dgm:pt modelId="{EECEC9EA-5089-4DCC-82C7-E4BB0DDABF96}" type="parTrans" cxnId="{8D825DCE-31C9-464B-B93A-97E4D04F41D7}">
      <dgm:prSet/>
      <dgm:spPr/>
      <dgm:t>
        <a:bodyPr/>
        <a:lstStyle/>
        <a:p>
          <a:endParaRPr lang="en-US"/>
        </a:p>
      </dgm:t>
    </dgm:pt>
    <dgm:pt modelId="{372344FA-C8EC-43C6-9054-EA173AC5CA35}" type="sibTrans" cxnId="{8D825DCE-31C9-464B-B93A-97E4D04F41D7}">
      <dgm:prSet/>
      <dgm:spPr/>
      <dgm:t>
        <a:bodyPr/>
        <a:lstStyle/>
        <a:p>
          <a:endParaRPr lang="en-US"/>
        </a:p>
      </dgm:t>
    </dgm:pt>
    <dgm:pt modelId="{8843A5E4-AD35-44BB-882A-BB1031F4D4F1}">
      <dgm:prSet phldrT="[Text]"/>
      <dgm:spPr/>
      <dgm:t>
        <a:bodyPr/>
        <a:lstStyle/>
        <a:p>
          <a:r>
            <a:rPr lang="en-US" b="1">
              <a:solidFill>
                <a:schemeClr val="tx1"/>
              </a:solidFill>
              <a:latin typeface="Helvetica Neue Light" panose="02000403000000020004"/>
            </a:rPr>
            <a:t>2. Campus-Support Unit Allocation</a:t>
          </a:r>
        </a:p>
      </dgm:t>
    </dgm:pt>
    <dgm:pt modelId="{CF9B5CBF-A9BB-4CFB-9CBB-03545E06E970}" type="parTrans" cxnId="{88058014-A301-49AF-910F-C186D42471B2}">
      <dgm:prSet/>
      <dgm:spPr/>
      <dgm:t>
        <a:bodyPr/>
        <a:lstStyle/>
        <a:p>
          <a:endParaRPr lang="en-US"/>
        </a:p>
      </dgm:t>
    </dgm:pt>
    <dgm:pt modelId="{D23C0D08-8D4F-4920-95F4-51570BB02F99}" type="sibTrans" cxnId="{88058014-A301-49AF-910F-C186D42471B2}">
      <dgm:prSet/>
      <dgm:spPr/>
      <dgm:t>
        <a:bodyPr/>
        <a:lstStyle/>
        <a:p>
          <a:endParaRPr lang="en-US"/>
        </a:p>
      </dgm:t>
    </dgm:pt>
    <dgm:pt modelId="{3AB216F2-B61C-4BA5-9237-C13AEC0048A3}">
      <dgm:prSet phldrT="[Text]"/>
      <dgm:spPr/>
      <dgm:t>
        <a:bodyPr/>
        <a:lstStyle/>
        <a:p>
          <a:r>
            <a:rPr lang="en-US" b="1">
              <a:solidFill>
                <a:schemeClr val="tx1"/>
              </a:solidFill>
              <a:latin typeface="Helvetica Neue Light" panose="02000403000000020004"/>
            </a:rPr>
            <a:t>2. School/College Allocation</a:t>
          </a:r>
        </a:p>
      </dgm:t>
    </dgm:pt>
    <dgm:pt modelId="{3CC33849-3161-444D-8403-AED288C84E2D}" type="parTrans" cxnId="{34E227C2-FD03-4D80-AB2B-BC1A49B70590}">
      <dgm:prSet/>
      <dgm:spPr/>
      <dgm:t>
        <a:bodyPr/>
        <a:lstStyle/>
        <a:p>
          <a:endParaRPr lang="en-US"/>
        </a:p>
      </dgm:t>
    </dgm:pt>
    <dgm:pt modelId="{3E297402-0B7A-4D9A-BF08-A77AFEE0B677}" type="sibTrans" cxnId="{34E227C2-FD03-4D80-AB2B-BC1A49B70590}">
      <dgm:prSet/>
      <dgm:spPr/>
      <dgm:t>
        <a:bodyPr/>
        <a:lstStyle/>
        <a:p>
          <a:endParaRPr lang="en-US"/>
        </a:p>
      </dgm:t>
    </dgm:pt>
    <dgm:pt modelId="{C3E5F3A5-638B-4CC6-8518-318C4CA26D18}">
      <dgm:prSet phldrT="[Text]"/>
      <dgm:spPr/>
      <dgm:t>
        <a:bodyPr/>
        <a:lstStyle/>
        <a:p>
          <a:r>
            <a:rPr lang="en-US" b="1">
              <a:solidFill>
                <a:schemeClr val="tx1"/>
              </a:solidFill>
              <a:latin typeface="Helvetica Neue Light" panose="02000403000000020004"/>
            </a:rPr>
            <a:t>3. Tuition: Student Credit Hour College of Major Allocation (50%)</a:t>
          </a:r>
        </a:p>
      </dgm:t>
    </dgm:pt>
    <dgm:pt modelId="{F4E255C2-A39B-4E4E-A765-E988441FD600}" type="parTrans" cxnId="{A656EDCD-FEBA-45B0-BE5D-8B2B099A08AF}">
      <dgm:prSet/>
      <dgm:spPr/>
      <dgm:t>
        <a:bodyPr/>
        <a:lstStyle/>
        <a:p>
          <a:endParaRPr lang="en-US"/>
        </a:p>
      </dgm:t>
    </dgm:pt>
    <dgm:pt modelId="{974D33D9-DF93-49AE-A859-E3E8BC4063C1}" type="sibTrans" cxnId="{A656EDCD-FEBA-45B0-BE5D-8B2B099A08AF}">
      <dgm:prSet/>
      <dgm:spPr/>
      <dgm:t>
        <a:bodyPr/>
        <a:lstStyle/>
        <a:p>
          <a:endParaRPr lang="en-US"/>
        </a:p>
      </dgm:t>
    </dgm:pt>
    <dgm:pt modelId="{134F9BC0-8E0E-4FEC-ADC2-AEA233E62E92}">
      <dgm:prSet phldrT="[Text]"/>
      <dgm:spPr/>
      <dgm:t>
        <a:bodyPr/>
        <a:lstStyle/>
        <a:p>
          <a:r>
            <a:rPr lang="en-US" b="1">
              <a:solidFill>
                <a:schemeClr val="tx1"/>
              </a:solidFill>
              <a:latin typeface="Helvetica Neue Light" panose="02000403000000020004"/>
            </a:rPr>
            <a:t>3. Tuition: Student Credit Hour College of Instruction Allocation (50%)</a:t>
          </a:r>
        </a:p>
      </dgm:t>
    </dgm:pt>
    <dgm:pt modelId="{5470BA83-8B58-4F4A-8F80-C5516D11970D}" type="parTrans" cxnId="{993A588A-B57E-41A2-8E67-5E91E7855E3B}">
      <dgm:prSet/>
      <dgm:spPr/>
      <dgm:t>
        <a:bodyPr/>
        <a:lstStyle/>
        <a:p>
          <a:endParaRPr lang="en-US"/>
        </a:p>
      </dgm:t>
    </dgm:pt>
    <dgm:pt modelId="{6FC13A9F-B6ED-4B36-AE12-9001C5993071}" type="sibTrans" cxnId="{993A588A-B57E-41A2-8E67-5E91E7855E3B}">
      <dgm:prSet/>
      <dgm:spPr/>
      <dgm:t>
        <a:bodyPr/>
        <a:lstStyle/>
        <a:p>
          <a:endParaRPr lang="en-US"/>
        </a:p>
      </dgm:t>
    </dgm:pt>
    <dgm:pt modelId="{F820EC60-11FF-457F-8475-96AB89F7B0CA}">
      <dgm:prSet phldrT="[Text]"/>
      <dgm:spPr>
        <a:solidFill>
          <a:schemeClr val="accent2"/>
        </a:solidFill>
      </dgm:spPr>
      <dgm:t>
        <a:bodyPr/>
        <a:lstStyle/>
        <a:p>
          <a:r>
            <a:rPr lang="en-US" b="1">
              <a:solidFill>
                <a:schemeClr val="tx1"/>
              </a:solidFill>
              <a:latin typeface="Helvetica Neue Light" panose="02000403000000020004"/>
            </a:rPr>
            <a:t>4. State Funding: Resident Student Credit Hour College of Major Allocation (100%)</a:t>
          </a:r>
        </a:p>
      </dgm:t>
    </dgm:pt>
    <dgm:pt modelId="{9F91490A-85C6-4AB4-9C01-4B9E7CDCB043}" type="parTrans" cxnId="{4788DFDA-D381-459D-8B2D-8E22BCEA7F42}">
      <dgm:prSet/>
      <dgm:spPr/>
      <dgm:t>
        <a:bodyPr/>
        <a:lstStyle/>
        <a:p>
          <a:endParaRPr lang="en-US"/>
        </a:p>
      </dgm:t>
    </dgm:pt>
    <dgm:pt modelId="{6F245890-4809-4241-B7E9-69BA8A5D8D7B}" type="sibTrans" cxnId="{4788DFDA-D381-459D-8B2D-8E22BCEA7F42}">
      <dgm:prSet/>
      <dgm:spPr/>
      <dgm:t>
        <a:bodyPr/>
        <a:lstStyle/>
        <a:p>
          <a:endParaRPr lang="en-US"/>
        </a:p>
      </dgm:t>
    </dgm:pt>
    <dgm:pt modelId="{DD4F0AA2-51B7-4916-9DAC-62AFD6DF3B44}" type="pres">
      <dgm:prSet presAssocID="{E833A090-B14F-412B-B502-0C8756CC065D}" presName="hierChild1" presStyleCnt="0">
        <dgm:presLayoutVars>
          <dgm:orgChart val="1"/>
          <dgm:chPref val="1"/>
          <dgm:dir/>
          <dgm:animOne val="branch"/>
          <dgm:animLvl val="lvl"/>
          <dgm:resizeHandles/>
        </dgm:presLayoutVars>
      </dgm:prSet>
      <dgm:spPr/>
    </dgm:pt>
    <dgm:pt modelId="{C428993A-3CBB-435A-B7A0-569A5AA97421}" type="pres">
      <dgm:prSet presAssocID="{C8B583A9-BDCE-4BD2-91DC-FF4943796483}" presName="hierRoot1" presStyleCnt="0">
        <dgm:presLayoutVars>
          <dgm:hierBranch val="init"/>
        </dgm:presLayoutVars>
      </dgm:prSet>
      <dgm:spPr/>
    </dgm:pt>
    <dgm:pt modelId="{A3724A82-607D-4B81-9B32-0596893D8F35}" type="pres">
      <dgm:prSet presAssocID="{C8B583A9-BDCE-4BD2-91DC-FF4943796483}" presName="rootComposite1" presStyleCnt="0"/>
      <dgm:spPr/>
    </dgm:pt>
    <dgm:pt modelId="{67F84649-BF86-41A3-B6C9-FED640C9F778}" type="pres">
      <dgm:prSet presAssocID="{C8B583A9-BDCE-4BD2-91DC-FF4943796483}" presName="rootText1" presStyleLbl="node0" presStyleIdx="0" presStyleCnt="1" custScaleX="327578" custScaleY="102368" custLinFactNeighborX="396" custLinFactNeighborY="5899">
        <dgm:presLayoutVars>
          <dgm:chPref val="3"/>
        </dgm:presLayoutVars>
      </dgm:prSet>
      <dgm:spPr/>
    </dgm:pt>
    <dgm:pt modelId="{F7CE5168-C3ED-4664-B7CF-BAA75AE033F0}" type="pres">
      <dgm:prSet presAssocID="{C8B583A9-BDCE-4BD2-91DC-FF4943796483}" presName="rootConnector1" presStyleLbl="node1" presStyleIdx="0" presStyleCnt="0"/>
      <dgm:spPr/>
    </dgm:pt>
    <dgm:pt modelId="{1D654CB3-A504-4C96-BA0F-57D58C08F674}" type="pres">
      <dgm:prSet presAssocID="{C8B583A9-BDCE-4BD2-91DC-FF4943796483}" presName="hierChild2" presStyleCnt="0"/>
      <dgm:spPr/>
    </dgm:pt>
    <dgm:pt modelId="{9E13D424-FE96-40A9-88F4-8071B3DF371C}" type="pres">
      <dgm:prSet presAssocID="{EECEC9EA-5089-4DCC-82C7-E4BB0DDABF96}" presName="Name37" presStyleLbl="parChTrans1D2" presStyleIdx="0" presStyleCnt="3"/>
      <dgm:spPr/>
    </dgm:pt>
    <dgm:pt modelId="{53BF08B0-09A7-46AD-B2D1-1E5CA8EB2A69}" type="pres">
      <dgm:prSet presAssocID="{F406DDC7-A9F0-41D9-9815-86720F892A4A}" presName="hierRoot2" presStyleCnt="0">
        <dgm:presLayoutVars>
          <dgm:hierBranch val="init"/>
        </dgm:presLayoutVars>
      </dgm:prSet>
      <dgm:spPr/>
    </dgm:pt>
    <dgm:pt modelId="{18D90CFE-4A4E-4771-B973-12728873B2E4}" type="pres">
      <dgm:prSet presAssocID="{F406DDC7-A9F0-41D9-9815-86720F892A4A}" presName="rootComposite" presStyleCnt="0"/>
      <dgm:spPr/>
    </dgm:pt>
    <dgm:pt modelId="{24DF336A-E84B-419B-B276-B3DD014E24F0}" type="pres">
      <dgm:prSet presAssocID="{F406DDC7-A9F0-41D9-9815-86720F892A4A}" presName="rootText" presStyleLbl="node2" presStyleIdx="0" presStyleCnt="1" custScaleX="333888" custScaleY="104340" custLinFactNeighborX="430" custLinFactNeighborY="-16134">
        <dgm:presLayoutVars>
          <dgm:chPref val="3"/>
        </dgm:presLayoutVars>
      </dgm:prSet>
      <dgm:spPr/>
    </dgm:pt>
    <dgm:pt modelId="{41D04653-45BB-42A5-80F3-C24CA6599AD0}" type="pres">
      <dgm:prSet presAssocID="{F406DDC7-A9F0-41D9-9815-86720F892A4A}" presName="rootConnector" presStyleLbl="node2" presStyleIdx="0" presStyleCnt="1"/>
      <dgm:spPr/>
    </dgm:pt>
    <dgm:pt modelId="{0C8F0C29-12B2-48C2-9911-F73892B39C46}" type="pres">
      <dgm:prSet presAssocID="{F406DDC7-A9F0-41D9-9815-86720F892A4A}" presName="hierChild4" presStyleCnt="0"/>
      <dgm:spPr/>
    </dgm:pt>
    <dgm:pt modelId="{18FCF1F5-0DDF-40CE-910B-6C465C1914F4}" type="pres">
      <dgm:prSet presAssocID="{CF9B5CBF-A9BB-4CFB-9CBB-03545E06E970}" presName="Name37" presStyleLbl="parChTrans1D3" presStyleIdx="0" presStyleCnt="2"/>
      <dgm:spPr/>
    </dgm:pt>
    <dgm:pt modelId="{5093D0AD-5ECA-4D82-90C1-5531C0E283BB}" type="pres">
      <dgm:prSet presAssocID="{8843A5E4-AD35-44BB-882A-BB1031F4D4F1}" presName="hierRoot2" presStyleCnt="0">
        <dgm:presLayoutVars>
          <dgm:hierBranch val="init"/>
        </dgm:presLayoutVars>
      </dgm:prSet>
      <dgm:spPr/>
    </dgm:pt>
    <dgm:pt modelId="{D961EFD7-32DE-4D25-92EC-0726AD13B1ED}" type="pres">
      <dgm:prSet presAssocID="{8843A5E4-AD35-44BB-882A-BB1031F4D4F1}" presName="rootComposite" presStyleCnt="0"/>
      <dgm:spPr/>
    </dgm:pt>
    <dgm:pt modelId="{9C75957B-6C2D-480B-8402-5DFE09095230}" type="pres">
      <dgm:prSet presAssocID="{8843A5E4-AD35-44BB-882A-BB1031F4D4F1}" presName="rootText" presStyleLbl="node3" presStyleIdx="0" presStyleCnt="2" custScaleX="333888" custScaleY="104340">
        <dgm:presLayoutVars>
          <dgm:chPref val="3"/>
        </dgm:presLayoutVars>
      </dgm:prSet>
      <dgm:spPr/>
    </dgm:pt>
    <dgm:pt modelId="{B353B4B3-54AA-405A-98BA-F22690BF24BA}" type="pres">
      <dgm:prSet presAssocID="{8843A5E4-AD35-44BB-882A-BB1031F4D4F1}" presName="rootConnector" presStyleLbl="node3" presStyleIdx="0" presStyleCnt="2"/>
      <dgm:spPr/>
    </dgm:pt>
    <dgm:pt modelId="{99B98C0B-C726-4ED2-A32D-99910D0E4421}" type="pres">
      <dgm:prSet presAssocID="{8843A5E4-AD35-44BB-882A-BB1031F4D4F1}" presName="hierChild4" presStyleCnt="0"/>
      <dgm:spPr/>
    </dgm:pt>
    <dgm:pt modelId="{29FDF51B-E637-4303-8CB2-26568CDC0379}" type="pres">
      <dgm:prSet presAssocID="{8843A5E4-AD35-44BB-882A-BB1031F4D4F1}" presName="hierChild5" presStyleCnt="0"/>
      <dgm:spPr/>
    </dgm:pt>
    <dgm:pt modelId="{92CA513E-6B58-4D4B-9328-E41218F61C1E}" type="pres">
      <dgm:prSet presAssocID="{3CC33849-3161-444D-8403-AED288C84E2D}" presName="Name37" presStyleLbl="parChTrans1D3" presStyleIdx="1" presStyleCnt="2"/>
      <dgm:spPr/>
    </dgm:pt>
    <dgm:pt modelId="{403EA8F1-D525-48C4-8204-D4E538654F2F}" type="pres">
      <dgm:prSet presAssocID="{3AB216F2-B61C-4BA5-9237-C13AEC0048A3}" presName="hierRoot2" presStyleCnt="0">
        <dgm:presLayoutVars>
          <dgm:hierBranch val="init"/>
        </dgm:presLayoutVars>
      </dgm:prSet>
      <dgm:spPr/>
    </dgm:pt>
    <dgm:pt modelId="{B148D6CF-03C5-4EA9-81B7-74A27DEF2D43}" type="pres">
      <dgm:prSet presAssocID="{3AB216F2-B61C-4BA5-9237-C13AEC0048A3}" presName="rootComposite" presStyleCnt="0"/>
      <dgm:spPr/>
    </dgm:pt>
    <dgm:pt modelId="{1403AD10-BF2C-4A37-9FC7-93F9BE36D781}" type="pres">
      <dgm:prSet presAssocID="{3AB216F2-B61C-4BA5-9237-C13AEC0048A3}" presName="rootText" presStyleLbl="node3" presStyleIdx="1" presStyleCnt="2" custScaleX="333888" custScaleY="104340">
        <dgm:presLayoutVars>
          <dgm:chPref val="3"/>
        </dgm:presLayoutVars>
      </dgm:prSet>
      <dgm:spPr/>
    </dgm:pt>
    <dgm:pt modelId="{DADC6299-3F32-4A25-9FD2-2D19451DA61E}" type="pres">
      <dgm:prSet presAssocID="{3AB216F2-B61C-4BA5-9237-C13AEC0048A3}" presName="rootConnector" presStyleLbl="node3" presStyleIdx="1" presStyleCnt="2"/>
      <dgm:spPr/>
    </dgm:pt>
    <dgm:pt modelId="{FE88AC48-AAF3-4391-81C1-AC7979C0361F}" type="pres">
      <dgm:prSet presAssocID="{3AB216F2-B61C-4BA5-9237-C13AEC0048A3}" presName="hierChild4" presStyleCnt="0"/>
      <dgm:spPr/>
    </dgm:pt>
    <dgm:pt modelId="{EA772DC4-8BE4-4A89-B250-D48F9B464CCA}" type="pres">
      <dgm:prSet presAssocID="{F4E255C2-A39B-4E4E-A765-E988441FD600}" presName="Name37" presStyleLbl="parChTrans1D4" presStyleIdx="0" presStyleCnt="3"/>
      <dgm:spPr/>
    </dgm:pt>
    <dgm:pt modelId="{C1A57737-583F-4CDD-AC59-CF6D8232C3B5}" type="pres">
      <dgm:prSet presAssocID="{C3E5F3A5-638B-4CC6-8518-318C4CA26D18}" presName="hierRoot2" presStyleCnt="0">
        <dgm:presLayoutVars>
          <dgm:hierBranch val="init"/>
        </dgm:presLayoutVars>
      </dgm:prSet>
      <dgm:spPr/>
    </dgm:pt>
    <dgm:pt modelId="{585AB0E6-600E-4EA3-B7E8-5BF68E1C5438}" type="pres">
      <dgm:prSet presAssocID="{C3E5F3A5-638B-4CC6-8518-318C4CA26D18}" presName="rootComposite" presStyleCnt="0"/>
      <dgm:spPr/>
    </dgm:pt>
    <dgm:pt modelId="{CF31089A-C07E-4316-8AA8-C924506EB448}" type="pres">
      <dgm:prSet presAssocID="{C3E5F3A5-638B-4CC6-8518-318C4CA26D18}" presName="rootText" presStyleLbl="node4" presStyleIdx="0" presStyleCnt="3" custScaleX="330990" custScaleY="103976">
        <dgm:presLayoutVars>
          <dgm:chPref val="3"/>
        </dgm:presLayoutVars>
      </dgm:prSet>
      <dgm:spPr/>
    </dgm:pt>
    <dgm:pt modelId="{CAB437F7-D13D-4698-A487-2F81EAB65D8C}" type="pres">
      <dgm:prSet presAssocID="{C3E5F3A5-638B-4CC6-8518-318C4CA26D18}" presName="rootConnector" presStyleLbl="node4" presStyleIdx="0" presStyleCnt="3"/>
      <dgm:spPr/>
    </dgm:pt>
    <dgm:pt modelId="{8C751BF7-A64B-4FE6-8647-4A902F365891}" type="pres">
      <dgm:prSet presAssocID="{C3E5F3A5-638B-4CC6-8518-318C4CA26D18}" presName="hierChild4" presStyleCnt="0"/>
      <dgm:spPr/>
    </dgm:pt>
    <dgm:pt modelId="{2466D4E3-D0EC-4356-A286-9F2A3BDA696F}" type="pres">
      <dgm:prSet presAssocID="{C3E5F3A5-638B-4CC6-8518-318C4CA26D18}" presName="hierChild5" presStyleCnt="0"/>
      <dgm:spPr/>
    </dgm:pt>
    <dgm:pt modelId="{E5C27F8D-1287-458B-A049-3A1699F335A4}" type="pres">
      <dgm:prSet presAssocID="{5470BA83-8B58-4F4A-8F80-C5516D11970D}" presName="Name37" presStyleLbl="parChTrans1D4" presStyleIdx="1" presStyleCnt="3"/>
      <dgm:spPr/>
    </dgm:pt>
    <dgm:pt modelId="{ABFCD7F2-E126-4527-8ED9-1DA5F7876ABB}" type="pres">
      <dgm:prSet presAssocID="{134F9BC0-8E0E-4FEC-ADC2-AEA233E62E92}" presName="hierRoot2" presStyleCnt="0">
        <dgm:presLayoutVars>
          <dgm:hierBranch val="init"/>
        </dgm:presLayoutVars>
      </dgm:prSet>
      <dgm:spPr/>
    </dgm:pt>
    <dgm:pt modelId="{DA56936B-C6BB-409E-9383-65AD460F21D5}" type="pres">
      <dgm:prSet presAssocID="{134F9BC0-8E0E-4FEC-ADC2-AEA233E62E92}" presName="rootComposite" presStyleCnt="0"/>
      <dgm:spPr/>
    </dgm:pt>
    <dgm:pt modelId="{828EE615-BFBC-487A-8989-846B191A3D1F}" type="pres">
      <dgm:prSet presAssocID="{134F9BC0-8E0E-4FEC-ADC2-AEA233E62E92}" presName="rootText" presStyleLbl="node4" presStyleIdx="1" presStyleCnt="3" custScaleX="329275" custScaleY="103434">
        <dgm:presLayoutVars>
          <dgm:chPref val="3"/>
        </dgm:presLayoutVars>
      </dgm:prSet>
      <dgm:spPr/>
    </dgm:pt>
    <dgm:pt modelId="{1B19466F-F0E3-4D0C-B77B-4245E048EAD0}" type="pres">
      <dgm:prSet presAssocID="{134F9BC0-8E0E-4FEC-ADC2-AEA233E62E92}" presName="rootConnector" presStyleLbl="node4" presStyleIdx="1" presStyleCnt="3"/>
      <dgm:spPr/>
    </dgm:pt>
    <dgm:pt modelId="{8D759130-236E-4A1A-B730-4F4145B98D3D}" type="pres">
      <dgm:prSet presAssocID="{134F9BC0-8E0E-4FEC-ADC2-AEA233E62E92}" presName="hierChild4" presStyleCnt="0"/>
      <dgm:spPr/>
    </dgm:pt>
    <dgm:pt modelId="{1D2DD672-2E26-463A-B049-7A3E33FA0DF3}" type="pres">
      <dgm:prSet presAssocID="{134F9BC0-8E0E-4FEC-ADC2-AEA233E62E92}" presName="hierChild5" presStyleCnt="0"/>
      <dgm:spPr/>
    </dgm:pt>
    <dgm:pt modelId="{BA82F29E-E67F-4B63-866B-6DF1416D553A}" type="pres">
      <dgm:prSet presAssocID="{9F91490A-85C6-4AB4-9C01-4B9E7CDCB043}" presName="Name37" presStyleLbl="parChTrans1D4" presStyleIdx="2" presStyleCnt="3"/>
      <dgm:spPr/>
    </dgm:pt>
    <dgm:pt modelId="{44A7DBD6-BF85-4A20-938B-44C37E158EAC}" type="pres">
      <dgm:prSet presAssocID="{F820EC60-11FF-457F-8475-96AB89F7B0CA}" presName="hierRoot2" presStyleCnt="0">
        <dgm:presLayoutVars>
          <dgm:hierBranch val="init"/>
        </dgm:presLayoutVars>
      </dgm:prSet>
      <dgm:spPr/>
    </dgm:pt>
    <dgm:pt modelId="{60D975EE-103A-4273-9260-94580E502E0E}" type="pres">
      <dgm:prSet presAssocID="{F820EC60-11FF-457F-8475-96AB89F7B0CA}" presName="rootComposite" presStyleCnt="0"/>
      <dgm:spPr/>
    </dgm:pt>
    <dgm:pt modelId="{C4555A7D-D406-4919-AC71-C4F22825DF60}" type="pres">
      <dgm:prSet presAssocID="{F820EC60-11FF-457F-8475-96AB89F7B0CA}" presName="rootText" presStyleLbl="node4" presStyleIdx="2" presStyleCnt="3" custScaleX="327578" custScaleY="102898">
        <dgm:presLayoutVars>
          <dgm:chPref val="3"/>
        </dgm:presLayoutVars>
      </dgm:prSet>
      <dgm:spPr/>
    </dgm:pt>
    <dgm:pt modelId="{DFCC3A86-21C6-4D39-9F29-92DF27FE9AB4}" type="pres">
      <dgm:prSet presAssocID="{F820EC60-11FF-457F-8475-96AB89F7B0CA}" presName="rootConnector" presStyleLbl="node4" presStyleIdx="2" presStyleCnt="3"/>
      <dgm:spPr/>
    </dgm:pt>
    <dgm:pt modelId="{8CD77134-EEC5-44C6-822F-EBF3B07DF3B3}" type="pres">
      <dgm:prSet presAssocID="{F820EC60-11FF-457F-8475-96AB89F7B0CA}" presName="hierChild4" presStyleCnt="0"/>
      <dgm:spPr/>
    </dgm:pt>
    <dgm:pt modelId="{D2BB1B4F-396A-4EEE-8FEF-C5A29FD96FD8}" type="pres">
      <dgm:prSet presAssocID="{F820EC60-11FF-457F-8475-96AB89F7B0CA}" presName="hierChild5" presStyleCnt="0"/>
      <dgm:spPr/>
    </dgm:pt>
    <dgm:pt modelId="{A004B6B9-0A8C-468E-A551-BFDA7BE1B9ED}" type="pres">
      <dgm:prSet presAssocID="{3AB216F2-B61C-4BA5-9237-C13AEC0048A3}" presName="hierChild5" presStyleCnt="0"/>
      <dgm:spPr/>
    </dgm:pt>
    <dgm:pt modelId="{A6DECB3C-7686-46D7-8FF6-FA6C2D6A5E3C}" type="pres">
      <dgm:prSet presAssocID="{F406DDC7-A9F0-41D9-9815-86720F892A4A}" presName="hierChild5" presStyleCnt="0"/>
      <dgm:spPr/>
    </dgm:pt>
    <dgm:pt modelId="{AFD2A74F-123C-44D3-BEF8-1E0F786E2882}" type="pres">
      <dgm:prSet presAssocID="{C8B583A9-BDCE-4BD2-91DC-FF4943796483}" presName="hierChild3" presStyleCnt="0"/>
      <dgm:spPr/>
    </dgm:pt>
    <dgm:pt modelId="{EB3F7E00-633F-4D9B-A2F6-306926B4E112}" type="pres">
      <dgm:prSet presAssocID="{0AB1DA5D-E224-4B3D-BDD1-931E6D0C70A3}" presName="Name111" presStyleLbl="parChTrans1D2" presStyleIdx="1" presStyleCnt="3"/>
      <dgm:spPr/>
    </dgm:pt>
    <dgm:pt modelId="{F5A65E2A-AA2B-460A-B176-E1E0B8FDD73B}" type="pres">
      <dgm:prSet presAssocID="{EF495A59-7D05-4070-A45B-3CB54BC59B42}" presName="hierRoot3" presStyleCnt="0">
        <dgm:presLayoutVars>
          <dgm:hierBranch val="init"/>
        </dgm:presLayoutVars>
      </dgm:prSet>
      <dgm:spPr/>
    </dgm:pt>
    <dgm:pt modelId="{3C2B9D07-FA52-473B-A954-6AEC1ED7B742}" type="pres">
      <dgm:prSet presAssocID="{EF495A59-7D05-4070-A45B-3CB54BC59B42}" presName="rootComposite3" presStyleCnt="0"/>
      <dgm:spPr/>
    </dgm:pt>
    <dgm:pt modelId="{5024C7B4-D408-4849-8FA5-CCC190013E4B}" type="pres">
      <dgm:prSet presAssocID="{EF495A59-7D05-4070-A45B-3CB54BC59B42}" presName="rootText3" presStyleLbl="asst1" presStyleIdx="0" presStyleCnt="2" custScaleX="333888" custScaleY="104340" custLinFactNeighborX="-4753" custLinFactNeighborY="-5353">
        <dgm:presLayoutVars>
          <dgm:chPref val="3"/>
        </dgm:presLayoutVars>
      </dgm:prSet>
      <dgm:spPr/>
    </dgm:pt>
    <dgm:pt modelId="{25E086CE-CCFE-4963-9AB9-C2D5C1CDFDFA}" type="pres">
      <dgm:prSet presAssocID="{EF495A59-7D05-4070-A45B-3CB54BC59B42}" presName="rootConnector3" presStyleLbl="asst1" presStyleIdx="0" presStyleCnt="2"/>
      <dgm:spPr/>
    </dgm:pt>
    <dgm:pt modelId="{8DDD7A16-F5A1-4CFB-8F32-731BB620DB32}" type="pres">
      <dgm:prSet presAssocID="{EF495A59-7D05-4070-A45B-3CB54BC59B42}" presName="hierChild6" presStyleCnt="0"/>
      <dgm:spPr/>
    </dgm:pt>
    <dgm:pt modelId="{20931673-893D-4357-BA2D-4ED67D4E33D9}" type="pres">
      <dgm:prSet presAssocID="{EF495A59-7D05-4070-A45B-3CB54BC59B42}" presName="hierChild7" presStyleCnt="0"/>
      <dgm:spPr/>
    </dgm:pt>
    <dgm:pt modelId="{253143DA-DD2F-4615-9E15-1AF968E0AF99}" type="pres">
      <dgm:prSet presAssocID="{67241EA6-F13E-48D1-8C25-2F06A8C2F6CB}" presName="Name111" presStyleLbl="parChTrans1D2" presStyleIdx="2" presStyleCnt="3"/>
      <dgm:spPr/>
    </dgm:pt>
    <dgm:pt modelId="{8D607A28-8716-4C52-A959-CC20719EDD46}" type="pres">
      <dgm:prSet presAssocID="{BF840A41-9983-41FF-BD40-B5868C4EBCF5}" presName="hierRoot3" presStyleCnt="0">
        <dgm:presLayoutVars>
          <dgm:hierBranch val="init"/>
        </dgm:presLayoutVars>
      </dgm:prSet>
      <dgm:spPr/>
    </dgm:pt>
    <dgm:pt modelId="{69304E37-CF45-446C-921A-CA1C7907F738}" type="pres">
      <dgm:prSet presAssocID="{BF840A41-9983-41FF-BD40-B5868C4EBCF5}" presName="rootComposite3" presStyleCnt="0"/>
      <dgm:spPr/>
    </dgm:pt>
    <dgm:pt modelId="{B8FC569D-577E-4F7A-B4AA-77A9AC06D17E}" type="pres">
      <dgm:prSet presAssocID="{BF840A41-9983-41FF-BD40-B5868C4EBCF5}" presName="rootText3" presStyleLbl="asst1" presStyleIdx="1" presStyleCnt="2" custScaleX="333888" custScaleY="103976" custLinFactNeighborX="6759" custLinFactNeighborY="-4989">
        <dgm:presLayoutVars>
          <dgm:chPref val="3"/>
        </dgm:presLayoutVars>
      </dgm:prSet>
      <dgm:spPr/>
    </dgm:pt>
    <dgm:pt modelId="{8A3A97C0-A646-4E91-AF91-D9DD898D0DE6}" type="pres">
      <dgm:prSet presAssocID="{BF840A41-9983-41FF-BD40-B5868C4EBCF5}" presName="rootConnector3" presStyleLbl="asst1" presStyleIdx="1" presStyleCnt="2"/>
      <dgm:spPr/>
    </dgm:pt>
    <dgm:pt modelId="{02634853-F025-4FC1-97B7-12F1B9F934A1}" type="pres">
      <dgm:prSet presAssocID="{BF840A41-9983-41FF-BD40-B5868C4EBCF5}" presName="hierChild6" presStyleCnt="0"/>
      <dgm:spPr/>
    </dgm:pt>
    <dgm:pt modelId="{3944AAF3-C615-4C9C-9A09-5C79DA234ADE}" type="pres">
      <dgm:prSet presAssocID="{BF840A41-9983-41FF-BD40-B5868C4EBCF5}" presName="hierChild7" presStyleCnt="0"/>
      <dgm:spPr/>
    </dgm:pt>
  </dgm:ptLst>
  <dgm:cxnLst>
    <dgm:cxn modelId="{F4E9D707-DADC-44EF-A1B4-C6442C67BB33}" srcId="{C8B583A9-BDCE-4BD2-91DC-FF4943796483}" destId="{EF495A59-7D05-4070-A45B-3CB54BC59B42}" srcOrd="0" destOrd="0" parTransId="{0AB1DA5D-E224-4B3D-BDD1-931E6D0C70A3}" sibTransId="{968D88F5-85C0-458D-A3E9-86CF02B1EAAD}"/>
    <dgm:cxn modelId="{7FAF3710-ACDB-4500-AF7D-6444FBC6BD62}" srcId="{E833A090-B14F-412B-B502-0C8756CC065D}" destId="{C8B583A9-BDCE-4BD2-91DC-FF4943796483}" srcOrd="0" destOrd="0" parTransId="{A11AD4E0-3E35-4795-8673-B05D5006790E}" sibTransId="{D7C489D4-DEE7-4B60-A0A4-E0842A9CCA70}"/>
    <dgm:cxn modelId="{88058014-A301-49AF-910F-C186D42471B2}" srcId="{F406DDC7-A9F0-41D9-9815-86720F892A4A}" destId="{8843A5E4-AD35-44BB-882A-BB1031F4D4F1}" srcOrd="0" destOrd="0" parTransId="{CF9B5CBF-A9BB-4CFB-9CBB-03545E06E970}" sibTransId="{D23C0D08-8D4F-4920-95F4-51570BB02F99}"/>
    <dgm:cxn modelId="{B3218A15-3D85-4370-92A9-F66618D1E13A}" type="presOf" srcId="{E833A090-B14F-412B-B502-0C8756CC065D}" destId="{DD4F0AA2-51B7-4916-9DAC-62AFD6DF3B44}" srcOrd="0" destOrd="0" presId="urn:microsoft.com/office/officeart/2005/8/layout/orgChart1"/>
    <dgm:cxn modelId="{028CAD19-E23C-4BBA-8179-F92980AAC355}" type="presOf" srcId="{8843A5E4-AD35-44BB-882A-BB1031F4D4F1}" destId="{9C75957B-6C2D-480B-8402-5DFE09095230}" srcOrd="0" destOrd="0" presId="urn:microsoft.com/office/officeart/2005/8/layout/orgChart1"/>
    <dgm:cxn modelId="{58888220-02A2-4410-9C2F-F38E1F726D40}" type="presOf" srcId="{C8B583A9-BDCE-4BD2-91DC-FF4943796483}" destId="{67F84649-BF86-41A3-B6C9-FED640C9F778}" srcOrd="0" destOrd="0" presId="urn:microsoft.com/office/officeart/2005/8/layout/orgChart1"/>
    <dgm:cxn modelId="{5182EE34-D5FA-4A73-92C8-D6E130C1C318}" type="presOf" srcId="{134F9BC0-8E0E-4FEC-ADC2-AEA233E62E92}" destId="{828EE615-BFBC-487A-8989-846B191A3D1F}" srcOrd="0" destOrd="0" presId="urn:microsoft.com/office/officeart/2005/8/layout/orgChart1"/>
    <dgm:cxn modelId="{EDC59436-F712-4276-9D9E-5887D7C30B0E}" type="presOf" srcId="{67241EA6-F13E-48D1-8C25-2F06A8C2F6CB}" destId="{253143DA-DD2F-4615-9E15-1AF968E0AF99}" srcOrd="0" destOrd="0" presId="urn:microsoft.com/office/officeart/2005/8/layout/orgChart1"/>
    <dgm:cxn modelId="{C587FD69-9CE0-455B-98F5-B446D0A3A656}" type="presOf" srcId="{C3E5F3A5-638B-4CC6-8518-318C4CA26D18}" destId="{CAB437F7-D13D-4698-A487-2F81EAB65D8C}" srcOrd="1" destOrd="0" presId="urn:microsoft.com/office/officeart/2005/8/layout/orgChart1"/>
    <dgm:cxn modelId="{938D3E6A-71ED-4AE4-9D92-C05DFDDEBE89}" type="presOf" srcId="{9F91490A-85C6-4AB4-9C01-4B9E7CDCB043}" destId="{BA82F29E-E67F-4B63-866B-6DF1416D553A}" srcOrd="0" destOrd="0" presId="urn:microsoft.com/office/officeart/2005/8/layout/orgChart1"/>
    <dgm:cxn modelId="{27ECBA6E-F459-4E0B-9ED0-C0AFF6B8A4E0}" type="presOf" srcId="{3AB216F2-B61C-4BA5-9237-C13AEC0048A3}" destId="{1403AD10-BF2C-4A37-9FC7-93F9BE36D781}" srcOrd="0" destOrd="0" presId="urn:microsoft.com/office/officeart/2005/8/layout/orgChart1"/>
    <dgm:cxn modelId="{E2B15570-119C-40F0-8381-96917BEC84B4}" type="presOf" srcId="{EECEC9EA-5089-4DCC-82C7-E4BB0DDABF96}" destId="{9E13D424-FE96-40A9-88F4-8071B3DF371C}" srcOrd="0" destOrd="0" presId="urn:microsoft.com/office/officeart/2005/8/layout/orgChart1"/>
    <dgm:cxn modelId="{4F79857F-7353-4C29-91D9-991280D1D4B2}" srcId="{C8B583A9-BDCE-4BD2-91DC-FF4943796483}" destId="{BF840A41-9983-41FF-BD40-B5868C4EBCF5}" srcOrd="1" destOrd="0" parTransId="{67241EA6-F13E-48D1-8C25-2F06A8C2F6CB}" sibTransId="{4C6EC215-E9E6-4377-9111-A3CBCE87EC08}"/>
    <dgm:cxn modelId="{D3BB0781-A3CE-4AA8-9618-FA3DDB1A13C9}" type="presOf" srcId="{134F9BC0-8E0E-4FEC-ADC2-AEA233E62E92}" destId="{1B19466F-F0E3-4D0C-B77B-4245E048EAD0}" srcOrd="1" destOrd="0" presId="urn:microsoft.com/office/officeart/2005/8/layout/orgChart1"/>
    <dgm:cxn modelId="{993A588A-B57E-41A2-8E67-5E91E7855E3B}" srcId="{3AB216F2-B61C-4BA5-9237-C13AEC0048A3}" destId="{134F9BC0-8E0E-4FEC-ADC2-AEA233E62E92}" srcOrd="1" destOrd="0" parTransId="{5470BA83-8B58-4F4A-8F80-C5516D11970D}" sibTransId="{6FC13A9F-B6ED-4B36-AE12-9001C5993071}"/>
    <dgm:cxn modelId="{4B18618E-3720-413E-B577-D4DF7F3214AB}" type="presOf" srcId="{3CC33849-3161-444D-8403-AED288C84E2D}" destId="{92CA513E-6B58-4D4B-9328-E41218F61C1E}" srcOrd="0" destOrd="0" presId="urn:microsoft.com/office/officeart/2005/8/layout/orgChart1"/>
    <dgm:cxn modelId="{8CD8E28F-F855-4555-845C-30D14F97639C}" type="presOf" srcId="{8843A5E4-AD35-44BB-882A-BB1031F4D4F1}" destId="{B353B4B3-54AA-405A-98BA-F22690BF24BA}" srcOrd="1" destOrd="0" presId="urn:microsoft.com/office/officeart/2005/8/layout/orgChart1"/>
    <dgm:cxn modelId="{60A4859B-2366-45CD-A261-9EB9571F23A5}" type="presOf" srcId="{EF495A59-7D05-4070-A45B-3CB54BC59B42}" destId="{25E086CE-CCFE-4963-9AB9-C2D5C1CDFDFA}" srcOrd="1" destOrd="0" presId="urn:microsoft.com/office/officeart/2005/8/layout/orgChart1"/>
    <dgm:cxn modelId="{D7647B9C-E19A-4084-8F74-29D3889F6A86}" type="presOf" srcId="{F406DDC7-A9F0-41D9-9815-86720F892A4A}" destId="{41D04653-45BB-42A5-80F3-C24CA6599AD0}" srcOrd="1" destOrd="0" presId="urn:microsoft.com/office/officeart/2005/8/layout/orgChart1"/>
    <dgm:cxn modelId="{D6564D9F-BBEB-4C5C-A405-683BA7341015}" type="presOf" srcId="{F820EC60-11FF-457F-8475-96AB89F7B0CA}" destId="{C4555A7D-D406-4919-AC71-C4F22825DF60}" srcOrd="0" destOrd="0" presId="urn:microsoft.com/office/officeart/2005/8/layout/orgChart1"/>
    <dgm:cxn modelId="{842A53A6-8FDB-47CC-9069-4B514D42656F}" type="presOf" srcId="{F406DDC7-A9F0-41D9-9815-86720F892A4A}" destId="{24DF336A-E84B-419B-B276-B3DD014E24F0}" srcOrd="0" destOrd="0" presId="urn:microsoft.com/office/officeart/2005/8/layout/orgChart1"/>
    <dgm:cxn modelId="{4FFFEDAB-954A-482F-9C56-BECDE5955F3E}" type="presOf" srcId="{5470BA83-8B58-4F4A-8F80-C5516D11970D}" destId="{E5C27F8D-1287-458B-A049-3A1699F335A4}" srcOrd="0" destOrd="0" presId="urn:microsoft.com/office/officeart/2005/8/layout/orgChart1"/>
    <dgm:cxn modelId="{EDEAB3AC-C044-435D-8D22-AF9B747F789A}" type="presOf" srcId="{BF840A41-9983-41FF-BD40-B5868C4EBCF5}" destId="{B8FC569D-577E-4F7A-B4AA-77A9AC06D17E}" srcOrd="0" destOrd="0" presId="urn:microsoft.com/office/officeart/2005/8/layout/orgChart1"/>
    <dgm:cxn modelId="{2548E2AC-E746-4636-8B40-ED432902D354}" type="presOf" srcId="{EF495A59-7D05-4070-A45B-3CB54BC59B42}" destId="{5024C7B4-D408-4849-8FA5-CCC190013E4B}" srcOrd="0" destOrd="0" presId="urn:microsoft.com/office/officeart/2005/8/layout/orgChart1"/>
    <dgm:cxn modelId="{E19E02B9-FCA4-4923-B51D-CE8BE32F4C8D}" type="presOf" srcId="{0AB1DA5D-E224-4B3D-BDD1-931E6D0C70A3}" destId="{EB3F7E00-633F-4D9B-A2F6-306926B4E112}" srcOrd="0" destOrd="0" presId="urn:microsoft.com/office/officeart/2005/8/layout/orgChart1"/>
    <dgm:cxn modelId="{287048BB-68FE-4BDF-8AD3-5701C1C253DF}" type="presOf" srcId="{CF9B5CBF-A9BB-4CFB-9CBB-03545E06E970}" destId="{18FCF1F5-0DDF-40CE-910B-6C465C1914F4}" srcOrd="0" destOrd="0" presId="urn:microsoft.com/office/officeart/2005/8/layout/orgChart1"/>
    <dgm:cxn modelId="{A7134EBC-B676-48D1-8357-719017633B5C}" type="presOf" srcId="{C8B583A9-BDCE-4BD2-91DC-FF4943796483}" destId="{F7CE5168-C3ED-4664-B7CF-BAA75AE033F0}" srcOrd="1" destOrd="0" presId="urn:microsoft.com/office/officeart/2005/8/layout/orgChart1"/>
    <dgm:cxn modelId="{34E227C2-FD03-4D80-AB2B-BC1A49B70590}" srcId="{F406DDC7-A9F0-41D9-9815-86720F892A4A}" destId="{3AB216F2-B61C-4BA5-9237-C13AEC0048A3}" srcOrd="1" destOrd="0" parTransId="{3CC33849-3161-444D-8403-AED288C84E2D}" sibTransId="{3E297402-0B7A-4D9A-BF08-A77AFEE0B677}"/>
    <dgm:cxn modelId="{8BFA1FC9-CB77-4370-9EFA-6CA16B02C83D}" type="presOf" srcId="{3AB216F2-B61C-4BA5-9237-C13AEC0048A3}" destId="{DADC6299-3F32-4A25-9FD2-2D19451DA61E}" srcOrd="1" destOrd="0" presId="urn:microsoft.com/office/officeart/2005/8/layout/orgChart1"/>
    <dgm:cxn modelId="{8E096FCC-461A-45E5-B150-CAD1DFDA994D}" type="presOf" srcId="{BF840A41-9983-41FF-BD40-B5868C4EBCF5}" destId="{8A3A97C0-A646-4E91-AF91-D9DD898D0DE6}" srcOrd="1" destOrd="0" presId="urn:microsoft.com/office/officeart/2005/8/layout/orgChart1"/>
    <dgm:cxn modelId="{A656EDCD-FEBA-45B0-BE5D-8B2B099A08AF}" srcId="{3AB216F2-B61C-4BA5-9237-C13AEC0048A3}" destId="{C3E5F3A5-638B-4CC6-8518-318C4CA26D18}" srcOrd="0" destOrd="0" parTransId="{F4E255C2-A39B-4E4E-A765-E988441FD600}" sibTransId="{974D33D9-DF93-49AE-A859-E3E8BC4063C1}"/>
    <dgm:cxn modelId="{8D825DCE-31C9-464B-B93A-97E4D04F41D7}" srcId="{C8B583A9-BDCE-4BD2-91DC-FF4943796483}" destId="{F406DDC7-A9F0-41D9-9815-86720F892A4A}" srcOrd="2" destOrd="0" parTransId="{EECEC9EA-5089-4DCC-82C7-E4BB0DDABF96}" sibTransId="{372344FA-C8EC-43C6-9054-EA173AC5CA35}"/>
    <dgm:cxn modelId="{F9E924D1-4DB5-4CA6-9790-0DDBD71B8576}" type="presOf" srcId="{F4E255C2-A39B-4E4E-A765-E988441FD600}" destId="{EA772DC4-8BE4-4A89-B250-D48F9B464CCA}" srcOrd="0" destOrd="0" presId="urn:microsoft.com/office/officeart/2005/8/layout/orgChart1"/>
    <dgm:cxn modelId="{4788DFDA-D381-459D-8B2D-8E22BCEA7F42}" srcId="{3AB216F2-B61C-4BA5-9237-C13AEC0048A3}" destId="{F820EC60-11FF-457F-8475-96AB89F7B0CA}" srcOrd="2" destOrd="0" parTransId="{9F91490A-85C6-4AB4-9C01-4B9E7CDCB043}" sibTransId="{6F245890-4809-4241-B7E9-69BA8A5D8D7B}"/>
    <dgm:cxn modelId="{B7718FDF-1235-4A38-B731-BAE6482BB07C}" type="presOf" srcId="{C3E5F3A5-638B-4CC6-8518-318C4CA26D18}" destId="{CF31089A-C07E-4316-8AA8-C924506EB448}" srcOrd="0" destOrd="0" presId="urn:microsoft.com/office/officeart/2005/8/layout/orgChart1"/>
    <dgm:cxn modelId="{68A646E5-43AC-4C6F-B6E3-7866F2FC5730}" type="presOf" srcId="{F820EC60-11FF-457F-8475-96AB89F7B0CA}" destId="{DFCC3A86-21C6-4D39-9F29-92DF27FE9AB4}" srcOrd="1" destOrd="0" presId="urn:microsoft.com/office/officeart/2005/8/layout/orgChart1"/>
    <dgm:cxn modelId="{D6DF0591-256E-4B89-8CFF-8B928EA909EC}" type="presParOf" srcId="{DD4F0AA2-51B7-4916-9DAC-62AFD6DF3B44}" destId="{C428993A-3CBB-435A-B7A0-569A5AA97421}" srcOrd="0" destOrd="0" presId="urn:microsoft.com/office/officeart/2005/8/layout/orgChart1"/>
    <dgm:cxn modelId="{09F401C4-4C9B-47C4-8E93-39DE8BA30CBA}" type="presParOf" srcId="{C428993A-3CBB-435A-B7A0-569A5AA97421}" destId="{A3724A82-607D-4B81-9B32-0596893D8F35}" srcOrd="0" destOrd="0" presId="urn:microsoft.com/office/officeart/2005/8/layout/orgChart1"/>
    <dgm:cxn modelId="{57BEE32F-1D6F-4A17-834E-51BC6BE691A9}" type="presParOf" srcId="{A3724A82-607D-4B81-9B32-0596893D8F35}" destId="{67F84649-BF86-41A3-B6C9-FED640C9F778}" srcOrd="0" destOrd="0" presId="urn:microsoft.com/office/officeart/2005/8/layout/orgChart1"/>
    <dgm:cxn modelId="{84AD6AD4-08C9-4031-91B1-E48007365D79}" type="presParOf" srcId="{A3724A82-607D-4B81-9B32-0596893D8F35}" destId="{F7CE5168-C3ED-4664-B7CF-BAA75AE033F0}" srcOrd="1" destOrd="0" presId="urn:microsoft.com/office/officeart/2005/8/layout/orgChart1"/>
    <dgm:cxn modelId="{B57B014D-64A2-457B-AFF8-176A8D571793}" type="presParOf" srcId="{C428993A-3CBB-435A-B7A0-569A5AA97421}" destId="{1D654CB3-A504-4C96-BA0F-57D58C08F674}" srcOrd="1" destOrd="0" presId="urn:microsoft.com/office/officeart/2005/8/layout/orgChart1"/>
    <dgm:cxn modelId="{370E1D89-CC2A-43D0-963B-581DD3EB30FF}" type="presParOf" srcId="{1D654CB3-A504-4C96-BA0F-57D58C08F674}" destId="{9E13D424-FE96-40A9-88F4-8071B3DF371C}" srcOrd="0" destOrd="0" presId="urn:microsoft.com/office/officeart/2005/8/layout/orgChart1"/>
    <dgm:cxn modelId="{1073B09E-55A6-4BBC-B3AE-271BFA8459CA}" type="presParOf" srcId="{1D654CB3-A504-4C96-BA0F-57D58C08F674}" destId="{53BF08B0-09A7-46AD-B2D1-1E5CA8EB2A69}" srcOrd="1" destOrd="0" presId="urn:microsoft.com/office/officeart/2005/8/layout/orgChart1"/>
    <dgm:cxn modelId="{C6C3874C-BD37-426C-9B9A-5A4C1750971F}" type="presParOf" srcId="{53BF08B0-09A7-46AD-B2D1-1E5CA8EB2A69}" destId="{18D90CFE-4A4E-4771-B973-12728873B2E4}" srcOrd="0" destOrd="0" presId="urn:microsoft.com/office/officeart/2005/8/layout/orgChart1"/>
    <dgm:cxn modelId="{B61FB366-9E8E-4CD4-92E2-99834F735A71}" type="presParOf" srcId="{18D90CFE-4A4E-4771-B973-12728873B2E4}" destId="{24DF336A-E84B-419B-B276-B3DD014E24F0}" srcOrd="0" destOrd="0" presId="urn:microsoft.com/office/officeart/2005/8/layout/orgChart1"/>
    <dgm:cxn modelId="{3728C714-CF6A-43D7-AE1E-C845DA19533C}" type="presParOf" srcId="{18D90CFE-4A4E-4771-B973-12728873B2E4}" destId="{41D04653-45BB-42A5-80F3-C24CA6599AD0}" srcOrd="1" destOrd="0" presId="urn:microsoft.com/office/officeart/2005/8/layout/orgChart1"/>
    <dgm:cxn modelId="{8C31CD9A-B7FB-4B57-8725-B14940973E8D}" type="presParOf" srcId="{53BF08B0-09A7-46AD-B2D1-1E5CA8EB2A69}" destId="{0C8F0C29-12B2-48C2-9911-F73892B39C46}" srcOrd="1" destOrd="0" presId="urn:microsoft.com/office/officeart/2005/8/layout/orgChart1"/>
    <dgm:cxn modelId="{A2F3A2C8-A23A-40AE-8DF0-960DF016EB2A}" type="presParOf" srcId="{0C8F0C29-12B2-48C2-9911-F73892B39C46}" destId="{18FCF1F5-0DDF-40CE-910B-6C465C1914F4}" srcOrd="0" destOrd="0" presId="urn:microsoft.com/office/officeart/2005/8/layout/orgChart1"/>
    <dgm:cxn modelId="{02259F30-A72B-4336-B346-C1063C5FAB8F}" type="presParOf" srcId="{0C8F0C29-12B2-48C2-9911-F73892B39C46}" destId="{5093D0AD-5ECA-4D82-90C1-5531C0E283BB}" srcOrd="1" destOrd="0" presId="urn:microsoft.com/office/officeart/2005/8/layout/orgChart1"/>
    <dgm:cxn modelId="{9A4235AB-98FF-495B-A431-09AF5236556D}" type="presParOf" srcId="{5093D0AD-5ECA-4D82-90C1-5531C0E283BB}" destId="{D961EFD7-32DE-4D25-92EC-0726AD13B1ED}" srcOrd="0" destOrd="0" presId="urn:microsoft.com/office/officeart/2005/8/layout/orgChart1"/>
    <dgm:cxn modelId="{923F08B4-1BF5-45C1-B6C9-C1C9F71EF743}" type="presParOf" srcId="{D961EFD7-32DE-4D25-92EC-0726AD13B1ED}" destId="{9C75957B-6C2D-480B-8402-5DFE09095230}" srcOrd="0" destOrd="0" presId="urn:microsoft.com/office/officeart/2005/8/layout/orgChart1"/>
    <dgm:cxn modelId="{45CE2BB5-DABA-4C0D-8059-691B898DA2AA}" type="presParOf" srcId="{D961EFD7-32DE-4D25-92EC-0726AD13B1ED}" destId="{B353B4B3-54AA-405A-98BA-F22690BF24BA}" srcOrd="1" destOrd="0" presId="urn:microsoft.com/office/officeart/2005/8/layout/orgChart1"/>
    <dgm:cxn modelId="{C2475671-D7EE-49C9-BD1E-3C5ACBEB3D1C}" type="presParOf" srcId="{5093D0AD-5ECA-4D82-90C1-5531C0E283BB}" destId="{99B98C0B-C726-4ED2-A32D-99910D0E4421}" srcOrd="1" destOrd="0" presId="urn:microsoft.com/office/officeart/2005/8/layout/orgChart1"/>
    <dgm:cxn modelId="{8100E569-2B46-4B24-AA29-D68D6B6C7732}" type="presParOf" srcId="{5093D0AD-5ECA-4D82-90C1-5531C0E283BB}" destId="{29FDF51B-E637-4303-8CB2-26568CDC0379}" srcOrd="2" destOrd="0" presId="urn:microsoft.com/office/officeart/2005/8/layout/orgChart1"/>
    <dgm:cxn modelId="{E2DE0C4D-0E07-4BCC-8D50-75F6274C6747}" type="presParOf" srcId="{0C8F0C29-12B2-48C2-9911-F73892B39C46}" destId="{92CA513E-6B58-4D4B-9328-E41218F61C1E}" srcOrd="2" destOrd="0" presId="urn:microsoft.com/office/officeart/2005/8/layout/orgChart1"/>
    <dgm:cxn modelId="{C6C426BA-7464-4AD6-8074-3AF41676391B}" type="presParOf" srcId="{0C8F0C29-12B2-48C2-9911-F73892B39C46}" destId="{403EA8F1-D525-48C4-8204-D4E538654F2F}" srcOrd="3" destOrd="0" presId="urn:microsoft.com/office/officeart/2005/8/layout/orgChart1"/>
    <dgm:cxn modelId="{249B6BAB-BE16-4525-98DB-FE16A4546B46}" type="presParOf" srcId="{403EA8F1-D525-48C4-8204-D4E538654F2F}" destId="{B148D6CF-03C5-4EA9-81B7-74A27DEF2D43}" srcOrd="0" destOrd="0" presId="urn:microsoft.com/office/officeart/2005/8/layout/orgChart1"/>
    <dgm:cxn modelId="{BBF6D095-9888-469A-97DE-27CF3B7B68EF}" type="presParOf" srcId="{B148D6CF-03C5-4EA9-81B7-74A27DEF2D43}" destId="{1403AD10-BF2C-4A37-9FC7-93F9BE36D781}" srcOrd="0" destOrd="0" presId="urn:microsoft.com/office/officeart/2005/8/layout/orgChart1"/>
    <dgm:cxn modelId="{FF9A29CE-DB32-415C-9E74-C267F9A10C5A}" type="presParOf" srcId="{B148D6CF-03C5-4EA9-81B7-74A27DEF2D43}" destId="{DADC6299-3F32-4A25-9FD2-2D19451DA61E}" srcOrd="1" destOrd="0" presId="urn:microsoft.com/office/officeart/2005/8/layout/orgChart1"/>
    <dgm:cxn modelId="{EB9B7399-9516-425F-986D-62410D97B0C4}" type="presParOf" srcId="{403EA8F1-D525-48C4-8204-D4E538654F2F}" destId="{FE88AC48-AAF3-4391-81C1-AC7979C0361F}" srcOrd="1" destOrd="0" presId="urn:microsoft.com/office/officeart/2005/8/layout/orgChart1"/>
    <dgm:cxn modelId="{796C96B1-2DFD-49A5-9FA8-342CD1BFB0CB}" type="presParOf" srcId="{FE88AC48-AAF3-4391-81C1-AC7979C0361F}" destId="{EA772DC4-8BE4-4A89-B250-D48F9B464CCA}" srcOrd="0" destOrd="0" presId="urn:microsoft.com/office/officeart/2005/8/layout/orgChart1"/>
    <dgm:cxn modelId="{27E4FD68-5569-42B2-B2CD-5A0BFDECA594}" type="presParOf" srcId="{FE88AC48-AAF3-4391-81C1-AC7979C0361F}" destId="{C1A57737-583F-4CDD-AC59-CF6D8232C3B5}" srcOrd="1" destOrd="0" presId="urn:microsoft.com/office/officeart/2005/8/layout/orgChart1"/>
    <dgm:cxn modelId="{61C6DA37-DD0A-4D05-AF02-8720AA85085E}" type="presParOf" srcId="{C1A57737-583F-4CDD-AC59-CF6D8232C3B5}" destId="{585AB0E6-600E-4EA3-B7E8-5BF68E1C5438}" srcOrd="0" destOrd="0" presId="urn:microsoft.com/office/officeart/2005/8/layout/orgChart1"/>
    <dgm:cxn modelId="{8640B7C1-567A-4EA7-B392-27EC86A3FA80}" type="presParOf" srcId="{585AB0E6-600E-4EA3-B7E8-5BF68E1C5438}" destId="{CF31089A-C07E-4316-8AA8-C924506EB448}" srcOrd="0" destOrd="0" presId="urn:microsoft.com/office/officeart/2005/8/layout/orgChart1"/>
    <dgm:cxn modelId="{24858CDC-18C9-43B0-B0D3-38FD265791FF}" type="presParOf" srcId="{585AB0E6-600E-4EA3-B7E8-5BF68E1C5438}" destId="{CAB437F7-D13D-4698-A487-2F81EAB65D8C}" srcOrd="1" destOrd="0" presId="urn:microsoft.com/office/officeart/2005/8/layout/orgChart1"/>
    <dgm:cxn modelId="{A562AD6A-C9B1-4433-B193-CB5E4E07FD51}" type="presParOf" srcId="{C1A57737-583F-4CDD-AC59-CF6D8232C3B5}" destId="{8C751BF7-A64B-4FE6-8647-4A902F365891}" srcOrd="1" destOrd="0" presId="urn:microsoft.com/office/officeart/2005/8/layout/orgChart1"/>
    <dgm:cxn modelId="{30EE8B4E-563E-4D34-8A6A-979BA7B1ED57}" type="presParOf" srcId="{C1A57737-583F-4CDD-AC59-CF6D8232C3B5}" destId="{2466D4E3-D0EC-4356-A286-9F2A3BDA696F}" srcOrd="2" destOrd="0" presId="urn:microsoft.com/office/officeart/2005/8/layout/orgChart1"/>
    <dgm:cxn modelId="{290E3A85-BD64-4644-B7C8-14AA16EEBDBB}" type="presParOf" srcId="{FE88AC48-AAF3-4391-81C1-AC7979C0361F}" destId="{E5C27F8D-1287-458B-A049-3A1699F335A4}" srcOrd="2" destOrd="0" presId="urn:microsoft.com/office/officeart/2005/8/layout/orgChart1"/>
    <dgm:cxn modelId="{FD0EDD3A-1F3C-4733-801A-F792FCEBFCA7}" type="presParOf" srcId="{FE88AC48-AAF3-4391-81C1-AC7979C0361F}" destId="{ABFCD7F2-E126-4527-8ED9-1DA5F7876ABB}" srcOrd="3" destOrd="0" presId="urn:microsoft.com/office/officeart/2005/8/layout/orgChart1"/>
    <dgm:cxn modelId="{38814EC2-0AD3-4B50-847B-3DD481D305F7}" type="presParOf" srcId="{ABFCD7F2-E126-4527-8ED9-1DA5F7876ABB}" destId="{DA56936B-C6BB-409E-9383-65AD460F21D5}" srcOrd="0" destOrd="0" presId="urn:microsoft.com/office/officeart/2005/8/layout/orgChart1"/>
    <dgm:cxn modelId="{E5743D62-8A3B-4EE4-A570-A06BE93C9A06}" type="presParOf" srcId="{DA56936B-C6BB-409E-9383-65AD460F21D5}" destId="{828EE615-BFBC-487A-8989-846B191A3D1F}" srcOrd="0" destOrd="0" presId="urn:microsoft.com/office/officeart/2005/8/layout/orgChart1"/>
    <dgm:cxn modelId="{B48998C5-FF4D-4753-B63B-FE6898107A3F}" type="presParOf" srcId="{DA56936B-C6BB-409E-9383-65AD460F21D5}" destId="{1B19466F-F0E3-4D0C-B77B-4245E048EAD0}" srcOrd="1" destOrd="0" presId="urn:microsoft.com/office/officeart/2005/8/layout/orgChart1"/>
    <dgm:cxn modelId="{356AEC63-D528-494F-93CB-C56102FCE216}" type="presParOf" srcId="{ABFCD7F2-E126-4527-8ED9-1DA5F7876ABB}" destId="{8D759130-236E-4A1A-B730-4F4145B98D3D}" srcOrd="1" destOrd="0" presId="urn:microsoft.com/office/officeart/2005/8/layout/orgChart1"/>
    <dgm:cxn modelId="{A8ADA8A9-7B0B-4D87-9F61-E6DECC1EDF13}" type="presParOf" srcId="{ABFCD7F2-E126-4527-8ED9-1DA5F7876ABB}" destId="{1D2DD672-2E26-463A-B049-7A3E33FA0DF3}" srcOrd="2" destOrd="0" presId="urn:microsoft.com/office/officeart/2005/8/layout/orgChart1"/>
    <dgm:cxn modelId="{C4A0167A-2FEB-4986-AF11-33B6EFD73786}" type="presParOf" srcId="{FE88AC48-AAF3-4391-81C1-AC7979C0361F}" destId="{BA82F29E-E67F-4B63-866B-6DF1416D553A}" srcOrd="4" destOrd="0" presId="urn:microsoft.com/office/officeart/2005/8/layout/orgChart1"/>
    <dgm:cxn modelId="{AF30D250-2201-4DEF-91B4-FCC4A9E08CD7}" type="presParOf" srcId="{FE88AC48-AAF3-4391-81C1-AC7979C0361F}" destId="{44A7DBD6-BF85-4A20-938B-44C37E158EAC}" srcOrd="5" destOrd="0" presId="urn:microsoft.com/office/officeart/2005/8/layout/orgChart1"/>
    <dgm:cxn modelId="{79A21335-4A8E-4173-A979-758B6B263A2C}" type="presParOf" srcId="{44A7DBD6-BF85-4A20-938B-44C37E158EAC}" destId="{60D975EE-103A-4273-9260-94580E502E0E}" srcOrd="0" destOrd="0" presId="urn:microsoft.com/office/officeart/2005/8/layout/orgChart1"/>
    <dgm:cxn modelId="{8EEF1B8A-31FD-49EB-B961-F5466FB1A51D}" type="presParOf" srcId="{60D975EE-103A-4273-9260-94580E502E0E}" destId="{C4555A7D-D406-4919-AC71-C4F22825DF60}" srcOrd="0" destOrd="0" presId="urn:microsoft.com/office/officeart/2005/8/layout/orgChart1"/>
    <dgm:cxn modelId="{9C205B0A-8F0B-49C4-9086-CE5C658476EF}" type="presParOf" srcId="{60D975EE-103A-4273-9260-94580E502E0E}" destId="{DFCC3A86-21C6-4D39-9F29-92DF27FE9AB4}" srcOrd="1" destOrd="0" presId="urn:microsoft.com/office/officeart/2005/8/layout/orgChart1"/>
    <dgm:cxn modelId="{E7A3BDE0-95C1-4BF5-9D64-5841929FA14B}" type="presParOf" srcId="{44A7DBD6-BF85-4A20-938B-44C37E158EAC}" destId="{8CD77134-EEC5-44C6-822F-EBF3B07DF3B3}" srcOrd="1" destOrd="0" presId="urn:microsoft.com/office/officeart/2005/8/layout/orgChart1"/>
    <dgm:cxn modelId="{0B0C3BEA-19EC-4FD6-AFBB-E7B59F684327}" type="presParOf" srcId="{44A7DBD6-BF85-4A20-938B-44C37E158EAC}" destId="{D2BB1B4F-396A-4EEE-8FEF-C5A29FD96FD8}" srcOrd="2" destOrd="0" presId="urn:microsoft.com/office/officeart/2005/8/layout/orgChart1"/>
    <dgm:cxn modelId="{5424431E-F87E-4CD4-9E02-07CDE80CC9F0}" type="presParOf" srcId="{403EA8F1-D525-48C4-8204-D4E538654F2F}" destId="{A004B6B9-0A8C-468E-A551-BFDA7BE1B9ED}" srcOrd="2" destOrd="0" presId="urn:microsoft.com/office/officeart/2005/8/layout/orgChart1"/>
    <dgm:cxn modelId="{EC20310D-D7E2-44FC-8FBA-4872CECA4DE7}" type="presParOf" srcId="{53BF08B0-09A7-46AD-B2D1-1E5CA8EB2A69}" destId="{A6DECB3C-7686-46D7-8FF6-FA6C2D6A5E3C}" srcOrd="2" destOrd="0" presId="urn:microsoft.com/office/officeart/2005/8/layout/orgChart1"/>
    <dgm:cxn modelId="{87E46C0F-32D5-4318-A078-B57C02EAA632}" type="presParOf" srcId="{C428993A-3CBB-435A-B7A0-569A5AA97421}" destId="{AFD2A74F-123C-44D3-BEF8-1E0F786E2882}" srcOrd="2" destOrd="0" presId="urn:microsoft.com/office/officeart/2005/8/layout/orgChart1"/>
    <dgm:cxn modelId="{77A7813C-E442-4589-AF51-777FF808A07E}" type="presParOf" srcId="{AFD2A74F-123C-44D3-BEF8-1E0F786E2882}" destId="{EB3F7E00-633F-4D9B-A2F6-306926B4E112}" srcOrd="0" destOrd="0" presId="urn:microsoft.com/office/officeart/2005/8/layout/orgChart1"/>
    <dgm:cxn modelId="{67635061-19A4-4F91-847D-D4369FFE8EB2}" type="presParOf" srcId="{AFD2A74F-123C-44D3-BEF8-1E0F786E2882}" destId="{F5A65E2A-AA2B-460A-B176-E1E0B8FDD73B}" srcOrd="1" destOrd="0" presId="urn:microsoft.com/office/officeart/2005/8/layout/orgChart1"/>
    <dgm:cxn modelId="{F564D479-1FCB-48DF-8ACE-56BBC45B107F}" type="presParOf" srcId="{F5A65E2A-AA2B-460A-B176-E1E0B8FDD73B}" destId="{3C2B9D07-FA52-473B-A954-6AEC1ED7B742}" srcOrd="0" destOrd="0" presId="urn:microsoft.com/office/officeart/2005/8/layout/orgChart1"/>
    <dgm:cxn modelId="{40BD1C74-D4EB-4275-BF9D-22A2C3231B82}" type="presParOf" srcId="{3C2B9D07-FA52-473B-A954-6AEC1ED7B742}" destId="{5024C7B4-D408-4849-8FA5-CCC190013E4B}" srcOrd="0" destOrd="0" presId="urn:microsoft.com/office/officeart/2005/8/layout/orgChart1"/>
    <dgm:cxn modelId="{27FB97E3-2B14-42C1-B3FF-E432CC4D3FCF}" type="presParOf" srcId="{3C2B9D07-FA52-473B-A954-6AEC1ED7B742}" destId="{25E086CE-CCFE-4963-9AB9-C2D5C1CDFDFA}" srcOrd="1" destOrd="0" presId="urn:microsoft.com/office/officeart/2005/8/layout/orgChart1"/>
    <dgm:cxn modelId="{532375ED-A36B-4C55-BF1D-E8CB53BE2DBB}" type="presParOf" srcId="{F5A65E2A-AA2B-460A-B176-E1E0B8FDD73B}" destId="{8DDD7A16-F5A1-4CFB-8F32-731BB620DB32}" srcOrd="1" destOrd="0" presId="urn:microsoft.com/office/officeart/2005/8/layout/orgChart1"/>
    <dgm:cxn modelId="{054B18F6-C47D-41D1-972C-F74529045EDD}" type="presParOf" srcId="{F5A65E2A-AA2B-460A-B176-E1E0B8FDD73B}" destId="{20931673-893D-4357-BA2D-4ED67D4E33D9}" srcOrd="2" destOrd="0" presId="urn:microsoft.com/office/officeart/2005/8/layout/orgChart1"/>
    <dgm:cxn modelId="{A87759B2-D27C-4DC9-8334-ECFCA30F1B28}" type="presParOf" srcId="{AFD2A74F-123C-44D3-BEF8-1E0F786E2882}" destId="{253143DA-DD2F-4615-9E15-1AF968E0AF99}" srcOrd="2" destOrd="0" presId="urn:microsoft.com/office/officeart/2005/8/layout/orgChart1"/>
    <dgm:cxn modelId="{B805A272-8FC1-4275-B8B2-392582C2560D}" type="presParOf" srcId="{AFD2A74F-123C-44D3-BEF8-1E0F786E2882}" destId="{8D607A28-8716-4C52-A959-CC20719EDD46}" srcOrd="3" destOrd="0" presId="urn:microsoft.com/office/officeart/2005/8/layout/orgChart1"/>
    <dgm:cxn modelId="{C8AC4F0B-9088-4A17-BC53-FD8EF32CB47D}" type="presParOf" srcId="{8D607A28-8716-4C52-A959-CC20719EDD46}" destId="{69304E37-CF45-446C-921A-CA1C7907F738}" srcOrd="0" destOrd="0" presId="urn:microsoft.com/office/officeart/2005/8/layout/orgChart1"/>
    <dgm:cxn modelId="{25D12150-15BD-4B82-95ED-CFC7C1CE7C39}" type="presParOf" srcId="{69304E37-CF45-446C-921A-CA1C7907F738}" destId="{B8FC569D-577E-4F7A-B4AA-77A9AC06D17E}" srcOrd="0" destOrd="0" presId="urn:microsoft.com/office/officeart/2005/8/layout/orgChart1"/>
    <dgm:cxn modelId="{9BC06808-A8C4-4C0D-AC51-B894DF3D9380}" type="presParOf" srcId="{69304E37-CF45-446C-921A-CA1C7907F738}" destId="{8A3A97C0-A646-4E91-AF91-D9DD898D0DE6}" srcOrd="1" destOrd="0" presId="urn:microsoft.com/office/officeart/2005/8/layout/orgChart1"/>
    <dgm:cxn modelId="{E83B1236-9612-43B2-8EC9-2724651DC44C}" type="presParOf" srcId="{8D607A28-8716-4C52-A959-CC20719EDD46}" destId="{02634853-F025-4FC1-97B7-12F1B9F934A1}" srcOrd="1" destOrd="0" presId="urn:microsoft.com/office/officeart/2005/8/layout/orgChart1"/>
    <dgm:cxn modelId="{44D9702A-A46F-4225-96EC-025413FD2FA5}" type="presParOf" srcId="{8D607A28-8716-4C52-A959-CC20719EDD46}" destId="{3944AAF3-C615-4C9C-9A09-5C79DA234AD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CD5AA1-8644-4ED4-8591-9D89DC7E7908}"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18836237-8F1E-4C0C-BD8E-B3DED5045AD1}">
      <dgm:prSet phldrT="[Text]" custT="1"/>
      <dgm:spPr/>
      <dgm:t>
        <a:bodyPr/>
        <a:lstStyle/>
        <a:p>
          <a:r>
            <a:rPr lang="en-US" sz="1200" dirty="0">
              <a:latin typeface="Helvetica Neue Light" panose="02000403000000020004"/>
              <a:cs typeface="Helvetica" panose="020B0604020202020204" pitchFamily="34" charset="0"/>
            </a:rPr>
            <a:t>FY27 Budget Cycle Kick Off</a:t>
          </a:r>
        </a:p>
        <a:p>
          <a:r>
            <a:rPr lang="en-US" sz="1200" dirty="0">
              <a:latin typeface="Helvetica Neue Light" panose="02000403000000020004"/>
              <a:cs typeface="Helvetica" panose="020B0604020202020204" pitchFamily="34" charset="0"/>
            </a:rPr>
            <a:t>Launch of CACB/ BPC/ BARC</a:t>
          </a:r>
        </a:p>
      </dgm:t>
    </dgm:pt>
    <dgm:pt modelId="{54413CFB-F41E-4A77-B02A-224417DB4ED0}" type="parTrans" cxnId="{EFFF621D-1337-4D3E-910B-FCC449E4D727}">
      <dgm:prSet/>
      <dgm:spPr/>
      <dgm:t>
        <a:bodyPr/>
        <a:lstStyle/>
        <a:p>
          <a:endParaRPr lang="en-US" sz="2800">
            <a:latin typeface="Helvetica Neue Light" panose="02000403000000020004"/>
            <a:cs typeface="Helvetica" panose="020B0604020202020204" pitchFamily="34" charset="0"/>
          </a:endParaRPr>
        </a:p>
      </dgm:t>
    </dgm:pt>
    <dgm:pt modelId="{25C21BD8-8592-4E9A-B540-47ED99871AA7}" type="sibTrans" cxnId="{EFFF621D-1337-4D3E-910B-FCC449E4D727}">
      <dgm:prSet/>
      <dgm:spPr/>
      <dgm:t>
        <a:bodyPr/>
        <a:lstStyle/>
        <a:p>
          <a:endParaRPr lang="en-US" sz="2800">
            <a:latin typeface="Helvetica Neue Light" panose="02000403000000020004"/>
            <a:cs typeface="Helvetica" panose="020B0604020202020204" pitchFamily="34" charset="0"/>
          </a:endParaRPr>
        </a:p>
      </dgm:t>
    </dgm:pt>
    <dgm:pt modelId="{B9F50B3C-A399-44D9-97AB-3BCF4AF147D7}">
      <dgm:prSet phldrT="[Text]" custT="1"/>
      <dgm:spPr/>
      <dgm:t>
        <a:bodyPr/>
        <a:lstStyle/>
        <a:p>
          <a:r>
            <a:rPr lang="en-US" sz="1200" dirty="0">
              <a:latin typeface="Helvetica Neue Light" panose="02000403000000020004"/>
              <a:cs typeface="Helvetica" panose="020B0604020202020204" pitchFamily="34" charset="0"/>
            </a:rPr>
            <a:t>FY27 Budget Templates (Initiative Requests) Released</a:t>
          </a:r>
        </a:p>
      </dgm:t>
    </dgm:pt>
    <dgm:pt modelId="{8CB14E41-E2F4-4038-B384-8358DD9CEAD7}" type="parTrans" cxnId="{8C7E38C6-48D1-4BB0-9500-E329AB33E6A1}">
      <dgm:prSet/>
      <dgm:spPr/>
      <dgm:t>
        <a:bodyPr/>
        <a:lstStyle/>
        <a:p>
          <a:endParaRPr lang="en-US" sz="2800">
            <a:latin typeface="Helvetica Neue Light" panose="02000403000000020004"/>
            <a:cs typeface="Helvetica" panose="020B0604020202020204" pitchFamily="34" charset="0"/>
          </a:endParaRPr>
        </a:p>
      </dgm:t>
    </dgm:pt>
    <dgm:pt modelId="{68532D25-8C01-48A8-827C-39F263C277EC}" type="sibTrans" cxnId="{8C7E38C6-48D1-4BB0-9500-E329AB33E6A1}">
      <dgm:prSet/>
      <dgm:spPr/>
      <dgm:t>
        <a:bodyPr/>
        <a:lstStyle/>
        <a:p>
          <a:endParaRPr lang="en-US" sz="2800">
            <a:latin typeface="Helvetica Neue Light" panose="02000403000000020004"/>
            <a:cs typeface="Helvetica" panose="020B0604020202020204" pitchFamily="34" charset="0"/>
          </a:endParaRPr>
        </a:p>
      </dgm:t>
    </dgm:pt>
    <dgm:pt modelId="{EE770C86-8806-4D57-BA3E-52A85607385E}">
      <dgm:prSet phldrT="[Text]" custT="1"/>
      <dgm:spPr/>
      <dgm:t>
        <a:bodyPr/>
        <a:lstStyle/>
        <a:p>
          <a:r>
            <a:rPr lang="en-US" sz="1200" dirty="0">
              <a:latin typeface="Helvetica Neue Light" panose="02000403000000020004"/>
              <a:cs typeface="Helvetica" panose="020B0604020202020204" pitchFamily="34" charset="0"/>
            </a:rPr>
            <a:t>FY27 Budget Templates (Initiative Requests) Due</a:t>
          </a:r>
        </a:p>
      </dgm:t>
    </dgm:pt>
    <dgm:pt modelId="{72396CF3-0AF5-4530-B5F2-08C050604A8A}" type="parTrans" cxnId="{E6FCF073-43DD-484A-861F-1911BB43687D}">
      <dgm:prSet/>
      <dgm:spPr/>
      <dgm:t>
        <a:bodyPr/>
        <a:lstStyle/>
        <a:p>
          <a:endParaRPr lang="en-US" sz="2800">
            <a:latin typeface="Helvetica Neue Light" panose="02000403000000020004"/>
            <a:cs typeface="Helvetica" panose="020B0604020202020204" pitchFamily="34" charset="0"/>
          </a:endParaRPr>
        </a:p>
      </dgm:t>
    </dgm:pt>
    <dgm:pt modelId="{9C78A941-9AE7-4202-A191-335690E6D282}" type="sibTrans" cxnId="{E6FCF073-43DD-484A-861F-1911BB43687D}">
      <dgm:prSet/>
      <dgm:spPr/>
      <dgm:t>
        <a:bodyPr/>
        <a:lstStyle/>
        <a:p>
          <a:endParaRPr lang="en-US" sz="2800">
            <a:latin typeface="Helvetica Neue Light" panose="02000403000000020004"/>
            <a:cs typeface="Helvetica" panose="020B0604020202020204" pitchFamily="34" charset="0"/>
          </a:endParaRPr>
        </a:p>
      </dgm:t>
    </dgm:pt>
    <dgm:pt modelId="{55A64BB2-96A2-463C-8518-229FFF928FA7}">
      <dgm:prSet phldrT="[Text]" custT="1"/>
      <dgm:spPr/>
      <dgm:t>
        <a:bodyPr/>
        <a:lstStyle/>
        <a:p>
          <a:r>
            <a:rPr lang="en-US" sz="1200" dirty="0">
              <a:latin typeface="Helvetica Neue Light" panose="02000403000000020004"/>
              <a:cs typeface="Helvetica" panose="020B0604020202020204" pitchFamily="34" charset="0"/>
            </a:rPr>
            <a:t>FY27 Initial Unrestricted Fund Budget Submission </a:t>
          </a:r>
        </a:p>
        <a:p>
          <a:r>
            <a:rPr lang="en-US" sz="1200" dirty="0">
              <a:latin typeface="Helvetica Neue Light" panose="02000403000000020004"/>
              <a:cs typeface="Helvetica" panose="020B0604020202020204" pitchFamily="34" charset="0"/>
            </a:rPr>
            <a:t>Any BARC recommend-</a:t>
          </a:r>
          <a:r>
            <a:rPr lang="en-US" sz="1200" dirty="0" err="1">
              <a:latin typeface="Helvetica Neue Light" panose="02000403000000020004"/>
              <a:cs typeface="Helvetica" panose="020B0604020202020204" pitchFamily="34" charset="0"/>
            </a:rPr>
            <a:t>ations</a:t>
          </a:r>
          <a:r>
            <a:rPr lang="en-US" sz="1200" dirty="0">
              <a:latin typeface="Helvetica Neue Light" panose="02000403000000020004"/>
              <a:cs typeface="Helvetica" panose="020B0604020202020204" pitchFamily="34" charset="0"/>
            </a:rPr>
            <a:t> to CACB</a:t>
          </a:r>
        </a:p>
      </dgm:t>
    </dgm:pt>
    <dgm:pt modelId="{5C4CB9C9-0869-4ABC-ADEB-047B19A8B878}" type="parTrans" cxnId="{AAB0DB75-F58A-4CA9-8E16-4450DF20EB58}">
      <dgm:prSet/>
      <dgm:spPr/>
      <dgm:t>
        <a:bodyPr/>
        <a:lstStyle/>
        <a:p>
          <a:endParaRPr lang="en-US" sz="2800">
            <a:latin typeface="Helvetica Neue Light" panose="02000403000000020004"/>
            <a:cs typeface="Helvetica" panose="020B0604020202020204" pitchFamily="34" charset="0"/>
          </a:endParaRPr>
        </a:p>
      </dgm:t>
    </dgm:pt>
    <dgm:pt modelId="{C50EC503-4BF8-47B2-B127-8B919CF7E956}" type="sibTrans" cxnId="{AAB0DB75-F58A-4CA9-8E16-4450DF20EB58}">
      <dgm:prSet/>
      <dgm:spPr/>
      <dgm:t>
        <a:bodyPr/>
        <a:lstStyle/>
        <a:p>
          <a:endParaRPr lang="en-US" sz="2800">
            <a:latin typeface="Helvetica Neue Light" panose="02000403000000020004"/>
            <a:cs typeface="Helvetica" panose="020B0604020202020204" pitchFamily="34" charset="0"/>
          </a:endParaRPr>
        </a:p>
      </dgm:t>
    </dgm:pt>
    <dgm:pt modelId="{284B52CC-8E1B-43AF-9793-151D3A2911C3}">
      <dgm:prSet phldrT="[Text]" custT="1"/>
      <dgm:spPr/>
      <dgm:t>
        <a:bodyPr/>
        <a:lstStyle/>
        <a:p>
          <a:r>
            <a:rPr lang="en-US" sz="1200" dirty="0">
              <a:latin typeface="Helvetica Neue Light" panose="02000403000000020004"/>
              <a:cs typeface="Helvetica" panose="020B0604020202020204" pitchFamily="34" charset="0"/>
            </a:rPr>
            <a:t>CACB Review of FY27 Initiative Requests</a:t>
          </a:r>
        </a:p>
        <a:p>
          <a:r>
            <a:rPr lang="en-US" sz="1200" dirty="0">
              <a:latin typeface="Helvetica Neue Light" panose="02000403000000020004"/>
              <a:cs typeface="Helvetica" panose="020B0604020202020204" pitchFamily="34" charset="0"/>
            </a:rPr>
            <a:t>Discussion of FY27 Budget Model Inputs</a:t>
          </a:r>
        </a:p>
      </dgm:t>
    </dgm:pt>
    <dgm:pt modelId="{566EE5D3-2602-4A1D-9F5E-B7F2616339CC}" type="parTrans" cxnId="{864A2290-76FF-4C04-82A8-880C69D5812E}">
      <dgm:prSet/>
      <dgm:spPr/>
      <dgm:t>
        <a:bodyPr/>
        <a:lstStyle/>
        <a:p>
          <a:endParaRPr lang="en-US" sz="2800">
            <a:latin typeface="Helvetica Neue Light" panose="02000403000000020004"/>
            <a:cs typeface="Helvetica" panose="020B0604020202020204" pitchFamily="34" charset="0"/>
          </a:endParaRPr>
        </a:p>
      </dgm:t>
    </dgm:pt>
    <dgm:pt modelId="{F4599E19-0FF4-48DB-83E4-2CA0B0000ED4}" type="sibTrans" cxnId="{864A2290-76FF-4C04-82A8-880C69D5812E}">
      <dgm:prSet/>
      <dgm:spPr/>
      <dgm:t>
        <a:bodyPr/>
        <a:lstStyle/>
        <a:p>
          <a:endParaRPr lang="en-US" sz="2800">
            <a:latin typeface="Helvetica Neue Light" panose="02000403000000020004"/>
            <a:cs typeface="Helvetica" panose="020B0604020202020204" pitchFamily="34" charset="0"/>
          </a:endParaRPr>
        </a:p>
      </dgm:t>
    </dgm:pt>
    <dgm:pt modelId="{6E521766-071A-4D65-AD3B-E36AD447757D}">
      <dgm:prSet phldrT="[Text]" custT="1"/>
      <dgm:spPr/>
      <dgm:t>
        <a:bodyPr/>
        <a:lstStyle/>
        <a:p>
          <a:r>
            <a:rPr lang="en-US" sz="1200" dirty="0">
              <a:latin typeface="Helvetica Neue Light" panose="02000403000000020004"/>
              <a:cs typeface="Helvetica" panose="020B0604020202020204" pitchFamily="34" charset="0"/>
            </a:rPr>
            <a:t>CACB Finalization of FY27 Budget Model Inputs</a:t>
          </a:r>
        </a:p>
      </dgm:t>
    </dgm:pt>
    <dgm:pt modelId="{6C288420-B70E-4AAE-A41C-005F7C337609}" type="parTrans" cxnId="{70544B6B-4D59-4DDA-B476-729C01E4A196}">
      <dgm:prSet/>
      <dgm:spPr/>
      <dgm:t>
        <a:bodyPr/>
        <a:lstStyle/>
        <a:p>
          <a:endParaRPr lang="en-US" sz="2800">
            <a:latin typeface="Helvetica Neue Light" panose="02000403000000020004"/>
            <a:cs typeface="Helvetica" panose="020B0604020202020204" pitchFamily="34" charset="0"/>
          </a:endParaRPr>
        </a:p>
      </dgm:t>
    </dgm:pt>
    <dgm:pt modelId="{53AD2ED4-0416-4AF4-80E5-4AEED6B76A3C}" type="sibTrans" cxnId="{70544B6B-4D59-4DDA-B476-729C01E4A196}">
      <dgm:prSet/>
      <dgm:spPr/>
      <dgm:t>
        <a:bodyPr/>
        <a:lstStyle/>
        <a:p>
          <a:endParaRPr lang="en-US" sz="2800">
            <a:latin typeface="Helvetica Neue Light" panose="02000403000000020004"/>
            <a:cs typeface="Helvetica" panose="020B0604020202020204" pitchFamily="34" charset="0"/>
          </a:endParaRPr>
        </a:p>
      </dgm:t>
    </dgm:pt>
    <dgm:pt modelId="{0551BF53-1383-40C6-AF83-C86D9190CE60}">
      <dgm:prSet phldrT="[Text]" custT="1"/>
      <dgm:spPr/>
      <dgm:t>
        <a:bodyPr/>
        <a:lstStyle/>
        <a:p>
          <a:r>
            <a:rPr lang="en-US" sz="1200" dirty="0">
              <a:latin typeface="Helvetica Neue Light" panose="02000403000000020004"/>
              <a:cs typeface="Helvetica" panose="020B0604020202020204" pitchFamily="34" charset="0"/>
            </a:rPr>
            <a:t>CACB Recommend-</a:t>
          </a:r>
          <a:r>
            <a:rPr lang="en-US" sz="1200" dirty="0" err="1">
              <a:latin typeface="Helvetica Neue Light" panose="02000403000000020004"/>
              <a:cs typeface="Helvetica" panose="020B0604020202020204" pitchFamily="34" charset="0"/>
            </a:rPr>
            <a:t>ation</a:t>
          </a:r>
          <a:r>
            <a:rPr lang="en-US" sz="1200" dirty="0">
              <a:latin typeface="Helvetica Neue Light" panose="02000403000000020004"/>
              <a:cs typeface="Helvetica" panose="020B0604020202020204" pitchFamily="34" charset="0"/>
            </a:rPr>
            <a:t> on FY27 Initiative Requests</a:t>
          </a:r>
        </a:p>
      </dgm:t>
    </dgm:pt>
    <dgm:pt modelId="{53A4D6B1-6453-4308-A015-F461C8D59EE2}" type="parTrans" cxnId="{44716A4B-FEF5-4E1A-AB41-D2A84C4300E2}">
      <dgm:prSet/>
      <dgm:spPr/>
      <dgm:t>
        <a:bodyPr/>
        <a:lstStyle/>
        <a:p>
          <a:endParaRPr lang="en-US" sz="2800">
            <a:latin typeface="Helvetica Neue Light" panose="02000403000000020004"/>
            <a:cs typeface="Helvetica" panose="020B0604020202020204" pitchFamily="34" charset="0"/>
          </a:endParaRPr>
        </a:p>
      </dgm:t>
    </dgm:pt>
    <dgm:pt modelId="{49AA47D2-F110-422F-B879-C9E362A7EAC3}" type="sibTrans" cxnId="{44716A4B-FEF5-4E1A-AB41-D2A84C4300E2}">
      <dgm:prSet/>
      <dgm:spPr/>
      <dgm:t>
        <a:bodyPr/>
        <a:lstStyle/>
        <a:p>
          <a:endParaRPr lang="en-US" sz="2800">
            <a:latin typeface="Helvetica Neue Light" panose="02000403000000020004"/>
            <a:cs typeface="Helvetica" panose="020B0604020202020204" pitchFamily="34" charset="0"/>
          </a:endParaRPr>
        </a:p>
      </dgm:t>
    </dgm:pt>
    <dgm:pt modelId="{9B6B0EBF-F6D5-4C37-8D95-730D15E55A15}">
      <dgm:prSet phldrT="[Text]" custT="1"/>
      <dgm:spPr/>
      <dgm:t>
        <a:bodyPr/>
        <a:lstStyle/>
        <a:p>
          <a:r>
            <a:rPr lang="en-US" sz="1200" dirty="0">
              <a:latin typeface="Helvetica Neue Light" panose="02000403000000020004"/>
              <a:cs typeface="Helvetica" panose="020B0604020202020204" pitchFamily="34" charset="0"/>
            </a:rPr>
            <a:t>CACB Reviews FY27 Budget Allocation Outputs</a:t>
          </a:r>
        </a:p>
      </dgm:t>
    </dgm:pt>
    <dgm:pt modelId="{25B61C93-1363-4DB1-AF0F-B34F924E85CF}" type="parTrans" cxnId="{A1A40B8E-3C67-4C18-998F-23EA20C327C3}">
      <dgm:prSet/>
      <dgm:spPr/>
      <dgm:t>
        <a:bodyPr/>
        <a:lstStyle/>
        <a:p>
          <a:endParaRPr lang="en-US" sz="2800">
            <a:latin typeface="Helvetica Neue Light" panose="02000403000000020004"/>
            <a:cs typeface="Helvetica" panose="020B0604020202020204" pitchFamily="34" charset="0"/>
          </a:endParaRPr>
        </a:p>
      </dgm:t>
    </dgm:pt>
    <dgm:pt modelId="{D72D5DF8-C0FA-4A2C-B49B-D16C11228E56}" type="sibTrans" cxnId="{A1A40B8E-3C67-4C18-998F-23EA20C327C3}">
      <dgm:prSet/>
      <dgm:spPr/>
      <dgm:t>
        <a:bodyPr/>
        <a:lstStyle/>
        <a:p>
          <a:endParaRPr lang="en-US" sz="2800">
            <a:latin typeface="Helvetica Neue Light" panose="02000403000000020004"/>
            <a:cs typeface="Helvetica" panose="020B0604020202020204" pitchFamily="34" charset="0"/>
          </a:endParaRPr>
        </a:p>
      </dgm:t>
    </dgm:pt>
    <dgm:pt modelId="{922430F9-56ED-4D93-9346-40809860ACE3}">
      <dgm:prSet phldrT="[Text]" custT="1"/>
      <dgm:spPr/>
      <dgm:t>
        <a:bodyPr/>
        <a:lstStyle/>
        <a:p>
          <a:r>
            <a:rPr lang="en-US" sz="1200" dirty="0">
              <a:latin typeface="Helvetica Neue Light" panose="02000403000000020004"/>
              <a:cs typeface="Helvetica" panose="020B0604020202020204" pitchFamily="34" charset="0"/>
            </a:rPr>
            <a:t>Executive Team Finalize FY27 Budget Allocations</a:t>
          </a:r>
        </a:p>
        <a:p>
          <a:endParaRPr lang="en-US" sz="1200" dirty="0">
            <a:latin typeface="Helvetica Neue Light" panose="02000403000000020004"/>
            <a:cs typeface="Helvetica" panose="020B0604020202020204" pitchFamily="34" charset="0"/>
          </a:endParaRPr>
        </a:p>
      </dgm:t>
    </dgm:pt>
    <dgm:pt modelId="{A9C364D4-0F0E-4501-BA73-690074128F03}" type="parTrans" cxnId="{0F8DE805-FFBB-4CCC-BCBD-4411614E4CAF}">
      <dgm:prSet/>
      <dgm:spPr/>
      <dgm:t>
        <a:bodyPr/>
        <a:lstStyle/>
        <a:p>
          <a:endParaRPr lang="en-US" sz="2800">
            <a:latin typeface="Helvetica Neue Light" panose="02000403000000020004"/>
            <a:cs typeface="Helvetica" panose="020B0604020202020204" pitchFamily="34" charset="0"/>
          </a:endParaRPr>
        </a:p>
      </dgm:t>
    </dgm:pt>
    <dgm:pt modelId="{58E5C0A6-7E2C-415D-9BA5-338642BFA501}" type="sibTrans" cxnId="{0F8DE805-FFBB-4CCC-BCBD-4411614E4CAF}">
      <dgm:prSet/>
      <dgm:spPr/>
      <dgm:t>
        <a:bodyPr/>
        <a:lstStyle/>
        <a:p>
          <a:endParaRPr lang="en-US" sz="2800">
            <a:latin typeface="Helvetica Neue Light" panose="02000403000000020004"/>
            <a:cs typeface="Helvetica" panose="020B0604020202020204" pitchFamily="34" charset="0"/>
          </a:endParaRPr>
        </a:p>
      </dgm:t>
    </dgm:pt>
    <dgm:pt modelId="{1C795C49-41E4-4DFC-91E3-EF6FF14968A6}">
      <dgm:prSet phldrT="[Text]" custT="1"/>
      <dgm:spPr/>
      <dgm:t>
        <a:bodyPr/>
        <a:lstStyle/>
        <a:p>
          <a:r>
            <a:rPr lang="en-US" sz="1200" dirty="0">
              <a:latin typeface="Helvetica Neue Light" panose="02000403000000020004"/>
              <a:cs typeface="Helvetica" panose="020B0604020202020204" pitchFamily="34" charset="0"/>
            </a:rPr>
            <a:t> CACB Discusses Campus Budget Priorities for FY27</a:t>
          </a:r>
        </a:p>
      </dgm:t>
    </dgm:pt>
    <dgm:pt modelId="{6BE5459B-5BBB-49A9-A842-3BF503B5862D}" type="parTrans" cxnId="{5AAC9D4A-00ED-4D8B-914B-0854ADC8F3A9}">
      <dgm:prSet/>
      <dgm:spPr/>
      <dgm:t>
        <a:bodyPr/>
        <a:lstStyle/>
        <a:p>
          <a:endParaRPr lang="en-US" sz="2800">
            <a:latin typeface="Helvetica Neue Light" panose="02000403000000020004"/>
            <a:cs typeface="Helvetica" panose="020B0604020202020204" pitchFamily="34" charset="0"/>
          </a:endParaRPr>
        </a:p>
      </dgm:t>
    </dgm:pt>
    <dgm:pt modelId="{4D44EBB5-4B7D-4DFF-A206-253A68FBADA5}" type="sibTrans" cxnId="{5AAC9D4A-00ED-4D8B-914B-0854ADC8F3A9}">
      <dgm:prSet/>
      <dgm:spPr/>
      <dgm:t>
        <a:bodyPr/>
        <a:lstStyle/>
        <a:p>
          <a:endParaRPr lang="en-US" sz="2800">
            <a:latin typeface="Helvetica Neue Light" panose="02000403000000020004"/>
            <a:cs typeface="Helvetica" panose="020B0604020202020204" pitchFamily="34" charset="0"/>
          </a:endParaRPr>
        </a:p>
      </dgm:t>
    </dgm:pt>
    <dgm:pt modelId="{7CCBC61D-F6C8-46C8-889F-2F1A0E14796F}" type="pres">
      <dgm:prSet presAssocID="{B0CD5AA1-8644-4ED4-8591-9D89DC7E7908}" presName="Name0" presStyleCnt="0">
        <dgm:presLayoutVars>
          <dgm:dir/>
          <dgm:resizeHandles val="exact"/>
        </dgm:presLayoutVars>
      </dgm:prSet>
      <dgm:spPr/>
    </dgm:pt>
    <dgm:pt modelId="{F23A401F-6A06-4424-8CBF-AB3318D35D68}" type="pres">
      <dgm:prSet presAssocID="{B0CD5AA1-8644-4ED4-8591-9D89DC7E7908}" presName="arrow" presStyleLbl="bgShp" presStyleIdx="0" presStyleCnt="1"/>
      <dgm:spPr/>
    </dgm:pt>
    <dgm:pt modelId="{C76633CB-D0C6-4056-A917-2AE130FB01C6}" type="pres">
      <dgm:prSet presAssocID="{B0CD5AA1-8644-4ED4-8591-9D89DC7E7908}" presName="points" presStyleCnt="0"/>
      <dgm:spPr/>
    </dgm:pt>
    <dgm:pt modelId="{F33BB685-DBB4-4E6E-BE7A-C92064A1744E}" type="pres">
      <dgm:prSet presAssocID="{18836237-8F1E-4C0C-BD8E-B3DED5045AD1}" presName="compositeA" presStyleCnt="0"/>
      <dgm:spPr/>
    </dgm:pt>
    <dgm:pt modelId="{7654438B-0ED1-48CE-AA4D-9632C907CE62}" type="pres">
      <dgm:prSet presAssocID="{18836237-8F1E-4C0C-BD8E-B3DED5045AD1}" presName="textA" presStyleLbl="revTx" presStyleIdx="0" presStyleCnt="10">
        <dgm:presLayoutVars>
          <dgm:bulletEnabled val="1"/>
        </dgm:presLayoutVars>
      </dgm:prSet>
      <dgm:spPr/>
    </dgm:pt>
    <dgm:pt modelId="{081F02AA-F5BB-4D44-BD92-48209564E7C1}" type="pres">
      <dgm:prSet presAssocID="{18836237-8F1E-4C0C-BD8E-B3DED5045AD1}" presName="circleA" presStyleLbl="node1" presStyleIdx="0" presStyleCnt="10"/>
      <dgm:spPr/>
    </dgm:pt>
    <dgm:pt modelId="{47CC2FD4-4D69-47DB-9389-2E3D6E083E0D}" type="pres">
      <dgm:prSet presAssocID="{18836237-8F1E-4C0C-BD8E-B3DED5045AD1}" presName="spaceA" presStyleCnt="0"/>
      <dgm:spPr/>
    </dgm:pt>
    <dgm:pt modelId="{CAE4E777-B66F-4FC4-A2F5-C4A746696593}" type="pres">
      <dgm:prSet presAssocID="{25C21BD8-8592-4E9A-B540-47ED99871AA7}" presName="space" presStyleCnt="0"/>
      <dgm:spPr/>
    </dgm:pt>
    <dgm:pt modelId="{D9883832-AB19-4025-A8FB-A6C05CFB776D}" type="pres">
      <dgm:prSet presAssocID="{1C795C49-41E4-4DFC-91E3-EF6FF14968A6}" presName="compositeB" presStyleCnt="0"/>
      <dgm:spPr/>
    </dgm:pt>
    <dgm:pt modelId="{8A95EAAE-B760-4F19-B232-220B05C859AE}" type="pres">
      <dgm:prSet presAssocID="{1C795C49-41E4-4DFC-91E3-EF6FF14968A6}" presName="textB" presStyleLbl="revTx" presStyleIdx="1" presStyleCnt="10" custScaleX="115845">
        <dgm:presLayoutVars>
          <dgm:bulletEnabled val="1"/>
        </dgm:presLayoutVars>
      </dgm:prSet>
      <dgm:spPr/>
    </dgm:pt>
    <dgm:pt modelId="{1C0D9D92-21E8-4BC2-B020-DB8C88AF8452}" type="pres">
      <dgm:prSet presAssocID="{1C795C49-41E4-4DFC-91E3-EF6FF14968A6}" presName="circleB" presStyleLbl="node1" presStyleIdx="1" presStyleCnt="10"/>
      <dgm:spPr/>
    </dgm:pt>
    <dgm:pt modelId="{B0FE0C7D-8D35-483E-8B2E-E5D63DC3936B}" type="pres">
      <dgm:prSet presAssocID="{1C795C49-41E4-4DFC-91E3-EF6FF14968A6}" presName="spaceB" presStyleCnt="0"/>
      <dgm:spPr/>
    </dgm:pt>
    <dgm:pt modelId="{2B3E9F54-30B6-45EB-8436-32E0AD847DE0}" type="pres">
      <dgm:prSet presAssocID="{4D44EBB5-4B7D-4DFF-A206-253A68FBADA5}" presName="space" presStyleCnt="0"/>
      <dgm:spPr/>
    </dgm:pt>
    <dgm:pt modelId="{7B3557E0-6EEE-4262-98CC-ED1BFC92DA1D}" type="pres">
      <dgm:prSet presAssocID="{B9F50B3C-A399-44D9-97AB-3BCF4AF147D7}" presName="compositeA" presStyleCnt="0"/>
      <dgm:spPr/>
    </dgm:pt>
    <dgm:pt modelId="{01D27369-631A-4840-A19A-B542C4007606}" type="pres">
      <dgm:prSet presAssocID="{B9F50B3C-A399-44D9-97AB-3BCF4AF147D7}" presName="textA" presStyleLbl="revTx" presStyleIdx="2" presStyleCnt="10" custScaleX="149736">
        <dgm:presLayoutVars>
          <dgm:bulletEnabled val="1"/>
        </dgm:presLayoutVars>
      </dgm:prSet>
      <dgm:spPr/>
    </dgm:pt>
    <dgm:pt modelId="{AC0E0E74-9A7C-4D42-A341-E9DD34869872}" type="pres">
      <dgm:prSet presAssocID="{B9F50B3C-A399-44D9-97AB-3BCF4AF147D7}" presName="circleA" presStyleLbl="node1" presStyleIdx="2" presStyleCnt="10"/>
      <dgm:spPr/>
    </dgm:pt>
    <dgm:pt modelId="{A362BFE4-A2D0-42E8-90F6-11CCA8B459F9}" type="pres">
      <dgm:prSet presAssocID="{B9F50B3C-A399-44D9-97AB-3BCF4AF147D7}" presName="spaceA" presStyleCnt="0"/>
      <dgm:spPr/>
    </dgm:pt>
    <dgm:pt modelId="{C18D469F-BC00-4287-8732-9C40BB28BA5B}" type="pres">
      <dgm:prSet presAssocID="{68532D25-8C01-48A8-827C-39F263C277EC}" presName="space" presStyleCnt="0"/>
      <dgm:spPr/>
    </dgm:pt>
    <dgm:pt modelId="{91A4E959-8FE6-4D19-86DB-A4EAAAE6B121}" type="pres">
      <dgm:prSet presAssocID="{EE770C86-8806-4D57-BA3E-52A85607385E}" presName="compositeB" presStyleCnt="0"/>
      <dgm:spPr/>
    </dgm:pt>
    <dgm:pt modelId="{76126F4A-637C-4D63-8C48-85D68B3D55EB}" type="pres">
      <dgm:prSet presAssocID="{EE770C86-8806-4D57-BA3E-52A85607385E}" presName="textB" presStyleLbl="revTx" presStyleIdx="3" presStyleCnt="10" custScaleX="129488">
        <dgm:presLayoutVars>
          <dgm:bulletEnabled val="1"/>
        </dgm:presLayoutVars>
      </dgm:prSet>
      <dgm:spPr/>
    </dgm:pt>
    <dgm:pt modelId="{0038FAEA-95F3-48C2-B5FF-69D7867E9818}" type="pres">
      <dgm:prSet presAssocID="{EE770C86-8806-4D57-BA3E-52A85607385E}" presName="circleB" presStyleLbl="node1" presStyleIdx="3" presStyleCnt="10"/>
      <dgm:spPr/>
    </dgm:pt>
    <dgm:pt modelId="{242B0519-4DB0-4F6F-AE70-7EF2ABE2D90E}" type="pres">
      <dgm:prSet presAssocID="{EE770C86-8806-4D57-BA3E-52A85607385E}" presName="spaceB" presStyleCnt="0"/>
      <dgm:spPr/>
    </dgm:pt>
    <dgm:pt modelId="{158B2A39-9019-4351-A945-9E3C803F84E7}" type="pres">
      <dgm:prSet presAssocID="{9C78A941-9AE7-4202-A191-335690E6D282}" presName="space" presStyleCnt="0"/>
      <dgm:spPr/>
    </dgm:pt>
    <dgm:pt modelId="{F516FA8B-AFDB-4105-BC93-F0B3FD4FAF00}" type="pres">
      <dgm:prSet presAssocID="{55A64BB2-96A2-463C-8518-229FFF928FA7}" presName="compositeA" presStyleCnt="0"/>
      <dgm:spPr/>
    </dgm:pt>
    <dgm:pt modelId="{07FFEE63-7620-4906-A003-EA73EB8A0CCC}" type="pres">
      <dgm:prSet presAssocID="{55A64BB2-96A2-463C-8518-229FFF928FA7}" presName="textA" presStyleLbl="revTx" presStyleIdx="4" presStyleCnt="10" custScaleX="137138">
        <dgm:presLayoutVars>
          <dgm:bulletEnabled val="1"/>
        </dgm:presLayoutVars>
      </dgm:prSet>
      <dgm:spPr/>
    </dgm:pt>
    <dgm:pt modelId="{1A02FE3D-AB59-447E-80FB-CC411F96FF73}" type="pres">
      <dgm:prSet presAssocID="{55A64BB2-96A2-463C-8518-229FFF928FA7}" presName="circleA" presStyleLbl="node1" presStyleIdx="4" presStyleCnt="10"/>
      <dgm:spPr/>
    </dgm:pt>
    <dgm:pt modelId="{2467C531-575C-4C77-8B52-3540ADCD2EFD}" type="pres">
      <dgm:prSet presAssocID="{55A64BB2-96A2-463C-8518-229FFF928FA7}" presName="spaceA" presStyleCnt="0"/>
      <dgm:spPr/>
    </dgm:pt>
    <dgm:pt modelId="{2E247716-593B-48A0-B6BB-0617358BC256}" type="pres">
      <dgm:prSet presAssocID="{C50EC503-4BF8-47B2-B127-8B919CF7E956}" presName="space" presStyleCnt="0"/>
      <dgm:spPr/>
    </dgm:pt>
    <dgm:pt modelId="{5C6FA19D-731B-4604-B650-1C5401CFE144}" type="pres">
      <dgm:prSet presAssocID="{284B52CC-8E1B-43AF-9793-151D3A2911C3}" presName="compositeB" presStyleCnt="0"/>
      <dgm:spPr/>
    </dgm:pt>
    <dgm:pt modelId="{62F6E743-D08C-4FB6-847B-05A7BA04B31D}" type="pres">
      <dgm:prSet presAssocID="{284B52CC-8E1B-43AF-9793-151D3A2911C3}" presName="textB" presStyleLbl="revTx" presStyleIdx="5" presStyleCnt="10" custScaleX="129597">
        <dgm:presLayoutVars>
          <dgm:bulletEnabled val="1"/>
        </dgm:presLayoutVars>
      </dgm:prSet>
      <dgm:spPr/>
    </dgm:pt>
    <dgm:pt modelId="{189C7462-FA81-4BEF-A32A-68EE479136B9}" type="pres">
      <dgm:prSet presAssocID="{284B52CC-8E1B-43AF-9793-151D3A2911C3}" presName="circleB" presStyleLbl="node1" presStyleIdx="5" presStyleCnt="10"/>
      <dgm:spPr/>
    </dgm:pt>
    <dgm:pt modelId="{3D878AC6-461A-4A26-B330-C6DA89DD0693}" type="pres">
      <dgm:prSet presAssocID="{284B52CC-8E1B-43AF-9793-151D3A2911C3}" presName="spaceB" presStyleCnt="0"/>
      <dgm:spPr/>
    </dgm:pt>
    <dgm:pt modelId="{9BBFD49F-A077-4D35-9DB2-1FED985FA18B}" type="pres">
      <dgm:prSet presAssocID="{F4599E19-0FF4-48DB-83E4-2CA0B0000ED4}" presName="space" presStyleCnt="0"/>
      <dgm:spPr/>
    </dgm:pt>
    <dgm:pt modelId="{06FA5716-1F45-45DF-BC51-0842560CE5D0}" type="pres">
      <dgm:prSet presAssocID="{6E521766-071A-4D65-AD3B-E36AD447757D}" presName="compositeA" presStyleCnt="0"/>
      <dgm:spPr/>
    </dgm:pt>
    <dgm:pt modelId="{DA758E8E-1FC3-4E49-B577-5639C42CFAFE}" type="pres">
      <dgm:prSet presAssocID="{6E521766-071A-4D65-AD3B-E36AD447757D}" presName="textA" presStyleLbl="revTx" presStyleIdx="6" presStyleCnt="10" custScaleX="117883">
        <dgm:presLayoutVars>
          <dgm:bulletEnabled val="1"/>
        </dgm:presLayoutVars>
      </dgm:prSet>
      <dgm:spPr/>
    </dgm:pt>
    <dgm:pt modelId="{A8DA8B47-B66D-4F8C-AF10-2E5E584696D1}" type="pres">
      <dgm:prSet presAssocID="{6E521766-071A-4D65-AD3B-E36AD447757D}" presName="circleA" presStyleLbl="node1" presStyleIdx="6" presStyleCnt="10"/>
      <dgm:spPr/>
    </dgm:pt>
    <dgm:pt modelId="{C4A320A4-6104-44D3-BB75-EEFCEA9EE818}" type="pres">
      <dgm:prSet presAssocID="{6E521766-071A-4D65-AD3B-E36AD447757D}" presName="spaceA" presStyleCnt="0"/>
      <dgm:spPr/>
    </dgm:pt>
    <dgm:pt modelId="{B2444EBD-FE13-4AA8-921F-54F65A34E585}" type="pres">
      <dgm:prSet presAssocID="{53AD2ED4-0416-4AF4-80E5-4AEED6B76A3C}" presName="space" presStyleCnt="0"/>
      <dgm:spPr/>
    </dgm:pt>
    <dgm:pt modelId="{0A790E89-10C1-4616-B77C-BA81A270B0AA}" type="pres">
      <dgm:prSet presAssocID="{0551BF53-1383-40C6-AF83-C86D9190CE60}" presName="compositeB" presStyleCnt="0"/>
      <dgm:spPr/>
    </dgm:pt>
    <dgm:pt modelId="{9F0013DE-1888-4649-B74C-D854C375BF5E}" type="pres">
      <dgm:prSet presAssocID="{0551BF53-1383-40C6-AF83-C86D9190CE60}" presName="textB" presStyleLbl="revTx" presStyleIdx="7" presStyleCnt="10" custScaleX="134746">
        <dgm:presLayoutVars>
          <dgm:bulletEnabled val="1"/>
        </dgm:presLayoutVars>
      </dgm:prSet>
      <dgm:spPr/>
    </dgm:pt>
    <dgm:pt modelId="{30A93A6F-C950-4B40-BA03-A7489825EB1C}" type="pres">
      <dgm:prSet presAssocID="{0551BF53-1383-40C6-AF83-C86D9190CE60}" presName="circleB" presStyleLbl="node1" presStyleIdx="7" presStyleCnt="10"/>
      <dgm:spPr/>
    </dgm:pt>
    <dgm:pt modelId="{00840E90-C79F-45BF-96C8-C602F9570757}" type="pres">
      <dgm:prSet presAssocID="{0551BF53-1383-40C6-AF83-C86D9190CE60}" presName="spaceB" presStyleCnt="0"/>
      <dgm:spPr/>
    </dgm:pt>
    <dgm:pt modelId="{8679BD92-56E2-4284-91AB-F5428BCC540F}" type="pres">
      <dgm:prSet presAssocID="{49AA47D2-F110-422F-B879-C9E362A7EAC3}" presName="space" presStyleCnt="0"/>
      <dgm:spPr/>
    </dgm:pt>
    <dgm:pt modelId="{8148C90F-7A94-4A00-8338-86429554EAEC}" type="pres">
      <dgm:prSet presAssocID="{9B6B0EBF-F6D5-4C37-8D95-730D15E55A15}" presName="compositeA" presStyleCnt="0"/>
      <dgm:spPr/>
    </dgm:pt>
    <dgm:pt modelId="{C0B2E051-D1BA-4825-A5B6-9F026592EC17}" type="pres">
      <dgm:prSet presAssocID="{9B6B0EBF-F6D5-4C37-8D95-730D15E55A15}" presName="textA" presStyleLbl="revTx" presStyleIdx="8" presStyleCnt="10" custScaleX="127336">
        <dgm:presLayoutVars>
          <dgm:bulletEnabled val="1"/>
        </dgm:presLayoutVars>
      </dgm:prSet>
      <dgm:spPr/>
    </dgm:pt>
    <dgm:pt modelId="{84C50CD8-E366-4348-B156-235C1096D593}" type="pres">
      <dgm:prSet presAssocID="{9B6B0EBF-F6D5-4C37-8D95-730D15E55A15}" presName="circleA" presStyleLbl="node1" presStyleIdx="8" presStyleCnt="10"/>
      <dgm:spPr/>
    </dgm:pt>
    <dgm:pt modelId="{8B8814FA-CC62-4BA2-B02B-B9945D207140}" type="pres">
      <dgm:prSet presAssocID="{9B6B0EBF-F6D5-4C37-8D95-730D15E55A15}" presName="spaceA" presStyleCnt="0"/>
      <dgm:spPr/>
    </dgm:pt>
    <dgm:pt modelId="{E1C8DA81-7B5E-442D-A4EA-40497A02DC51}" type="pres">
      <dgm:prSet presAssocID="{D72D5DF8-C0FA-4A2C-B49B-D16C11228E56}" presName="space" presStyleCnt="0"/>
      <dgm:spPr/>
    </dgm:pt>
    <dgm:pt modelId="{484B7FE1-1E48-4684-9E8B-1421F2AC2233}" type="pres">
      <dgm:prSet presAssocID="{922430F9-56ED-4D93-9346-40809860ACE3}" presName="compositeB" presStyleCnt="0"/>
      <dgm:spPr/>
    </dgm:pt>
    <dgm:pt modelId="{0152578B-1116-4E42-A8BF-86EFA41BCB36}" type="pres">
      <dgm:prSet presAssocID="{922430F9-56ED-4D93-9346-40809860ACE3}" presName="textB" presStyleLbl="revTx" presStyleIdx="9" presStyleCnt="10" custScaleX="131381">
        <dgm:presLayoutVars>
          <dgm:bulletEnabled val="1"/>
        </dgm:presLayoutVars>
      </dgm:prSet>
      <dgm:spPr/>
    </dgm:pt>
    <dgm:pt modelId="{7A345CBE-AA57-4CDE-8F66-F06F0FDBBB4B}" type="pres">
      <dgm:prSet presAssocID="{922430F9-56ED-4D93-9346-40809860ACE3}" presName="circleB" presStyleLbl="node1" presStyleIdx="9" presStyleCnt="10"/>
      <dgm:spPr/>
    </dgm:pt>
    <dgm:pt modelId="{5BF94271-BF52-4660-AA10-D09115069C97}" type="pres">
      <dgm:prSet presAssocID="{922430F9-56ED-4D93-9346-40809860ACE3}" presName="spaceB" presStyleCnt="0"/>
      <dgm:spPr/>
    </dgm:pt>
  </dgm:ptLst>
  <dgm:cxnLst>
    <dgm:cxn modelId="{0F8DE805-FFBB-4CCC-BCBD-4411614E4CAF}" srcId="{B0CD5AA1-8644-4ED4-8591-9D89DC7E7908}" destId="{922430F9-56ED-4D93-9346-40809860ACE3}" srcOrd="9" destOrd="0" parTransId="{A9C364D4-0F0E-4501-BA73-690074128F03}" sibTransId="{58E5C0A6-7E2C-415D-9BA5-338642BFA501}"/>
    <dgm:cxn modelId="{EFFF621D-1337-4D3E-910B-FCC449E4D727}" srcId="{B0CD5AA1-8644-4ED4-8591-9D89DC7E7908}" destId="{18836237-8F1E-4C0C-BD8E-B3DED5045AD1}" srcOrd="0" destOrd="0" parTransId="{54413CFB-F41E-4A77-B02A-224417DB4ED0}" sibTransId="{25C21BD8-8592-4E9A-B540-47ED99871AA7}"/>
    <dgm:cxn modelId="{C8B47E20-4E9B-4475-B180-6A911BD76809}" type="presOf" srcId="{55A64BB2-96A2-463C-8518-229FFF928FA7}" destId="{07FFEE63-7620-4906-A003-EA73EB8A0CCC}" srcOrd="0" destOrd="0" presId="urn:microsoft.com/office/officeart/2005/8/layout/hProcess11"/>
    <dgm:cxn modelId="{12EC5A61-D9EF-4E18-9C19-449F5FE79391}" type="presOf" srcId="{6E521766-071A-4D65-AD3B-E36AD447757D}" destId="{DA758E8E-1FC3-4E49-B577-5639C42CFAFE}" srcOrd="0" destOrd="0" presId="urn:microsoft.com/office/officeart/2005/8/layout/hProcess11"/>
    <dgm:cxn modelId="{54130047-4D4E-4DB8-9A90-140BA6FAC7F9}" type="presOf" srcId="{284B52CC-8E1B-43AF-9793-151D3A2911C3}" destId="{62F6E743-D08C-4FB6-847B-05A7BA04B31D}" srcOrd="0" destOrd="0" presId="urn:microsoft.com/office/officeart/2005/8/layout/hProcess11"/>
    <dgm:cxn modelId="{5AAC9D4A-00ED-4D8B-914B-0854ADC8F3A9}" srcId="{B0CD5AA1-8644-4ED4-8591-9D89DC7E7908}" destId="{1C795C49-41E4-4DFC-91E3-EF6FF14968A6}" srcOrd="1" destOrd="0" parTransId="{6BE5459B-5BBB-49A9-A842-3BF503B5862D}" sibTransId="{4D44EBB5-4B7D-4DFF-A206-253A68FBADA5}"/>
    <dgm:cxn modelId="{44716A4B-FEF5-4E1A-AB41-D2A84C4300E2}" srcId="{B0CD5AA1-8644-4ED4-8591-9D89DC7E7908}" destId="{0551BF53-1383-40C6-AF83-C86D9190CE60}" srcOrd="7" destOrd="0" parTransId="{53A4D6B1-6453-4308-A015-F461C8D59EE2}" sibTransId="{49AA47D2-F110-422F-B879-C9E362A7EAC3}"/>
    <dgm:cxn modelId="{70544B6B-4D59-4DDA-B476-729C01E4A196}" srcId="{B0CD5AA1-8644-4ED4-8591-9D89DC7E7908}" destId="{6E521766-071A-4D65-AD3B-E36AD447757D}" srcOrd="6" destOrd="0" parTransId="{6C288420-B70E-4AAE-A41C-005F7C337609}" sibTransId="{53AD2ED4-0416-4AF4-80E5-4AEED6B76A3C}"/>
    <dgm:cxn modelId="{E6FCF073-43DD-484A-861F-1911BB43687D}" srcId="{B0CD5AA1-8644-4ED4-8591-9D89DC7E7908}" destId="{EE770C86-8806-4D57-BA3E-52A85607385E}" srcOrd="3" destOrd="0" parTransId="{72396CF3-0AF5-4530-B5F2-08C050604A8A}" sibTransId="{9C78A941-9AE7-4202-A191-335690E6D282}"/>
    <dgm:cxn modelId="{AAB0DB75-F58A-4CA9-8E16-4450DF20EB58}" srcId="{B0CD5AA1-8644-4ED4-8591-9D89DC7E7908}" destId="{55A64BB2-96A2-463C-8518-229FFF928FA7}" srcOrd="4" destOrd="0" parTransId="{5C4CB9C9-0869-4ABC-ADEB-047B19A8B878}" sibTransId="{C50EC503-4BF8-47B2-B127-8B919CF7E956}"/>
    <dgm:cxn modelId="{07DC2E76-99FB-4E4B-9EF1-1513D25E2BB9}" type="presOf" srcId="{9B6B0EBF-F6D5-4C37-8D95-730D15E55A15}" destId="{C0B2E051-D1BA-4825-A5B6-9F026592EC17}" srcOrd="0" destOrd="0" presId="urn:microsoft.com/office/officeart/2005/8/layout/hProcess11"/>
    <dgm:cxn modelId="{68261A59-B4BD-4CB2-BBAD-60F93B5C710F}" type="presOf" srcId="{B9F50B3C-A399-44D9-97AB-3BCF4AF147D7}" destId="{01D27369-631A-4840-A19A-B542C4007606}" srcOrd="0" destOrd="0" presId="urn:microsoft.com/office/officeart/2005/8/layout/hProcess11"/>
    <dgm:cxn modelId="{A1A40B8E-3C67-4C18-998F-23EA20C327C3}" srcId="{B0CD5AA1-8644-4ED4-8591-9D89DC7E7908}" destId="{9B6B0EBF-F6D5-4C37-8D95-730D15E55A15}" srcOrd="8" destOrd="0" parTransId="{25B61C93-1363-4DB1-AF0F-B34F924E85CF}" sibTransId="{D72D5DF8-C0FA-4A2C-B49B-D16C11228E56}"/>
    <dgm:cxn modelId="{864A2290-76FF-4C04-82A8-880C69D5812E}" srcId="{B0CD5AA1-8644-4ED4-8591-9D89DC7E7908}" destId="{284B52CC-8E1B-43AF-9793-151D3A2911C3}" srcOrd="5" destOrd="0" parTransId="{566EE5D3-2602-4A1D-9F5E-B7F2616339CC}" sibTransId="{F4599E19-0FF4-48DB-83E4-2CA0B0000ED4}"/>
    <dgm:cxn modelId="{7AFF0FA2-DB29-4FA3-B29E-128A508A3FF9}" type="presOf" srcId="{B0CD5AA1-8644-4ED4-8591-9D89DC7E7908}" destId="{7CCBC61D-F6C8-46C8-889F-2F1A0E14796F}" srcOrd="0" destOrd="0" presId="urn:microsoft.com/office/officeart/2005/8/layout/hProcess11"/>
    <dgm:cxn modelId="{8C7E38C6-48D1-4BB0-9500-E329AB33E6A1}" srcId="{B0CD5AA1-8644-4ED4-8591-9D89DC7E7908}" destId="{B9F50B3C-A399-44D9-97AB-3BCF4AF147D7}" srcOrd="2" destOrd="0" parTransId="{8CB14E41-E2F4-4038-B384-8358DD9CEAD7}" sibTransId="{68532D25-8C01-48A8-827C-39F263C277EC}"/>
    <dgm:cxn modelId="{D0F406D6-72FB-4431-8676-6F74F491E84D}" type="presOf" srcId="{0551BF53-1383-40C6-AF83-C86D9190CE60}" destId="{9F0013DE-1888-4649-B74C-D854C375BF5E}" srcOrd="0" destOrd="0" presId="urn:microsoft.com/office/officeart/2005/8/layout/hProcess11"/>
    <dgm:cxn modelId="{1AF6D6E4-DEFB-4B3F-A7EC-0DD7CD29D9E2}" type="presOf" srcId="{922430F9-56ED-4D93-9346-40809860ACE3}" destId="{0152578B-1116-4E42-A8BF-86EFA41BCB36}" srcOrd="0" destOrd="0" presId="urn:microsoft.com/office/officeart/2005/8/layout/hProcess11"/>
    <dgm:cxn modelId="{31DFE7FC-8AC4-4FE4-B407-93CC60C5EDA6}" type="presOf" srcId="{18836237-8F1E-4C0C-BD8E-B3DED5045AD1}" destId="{7654438B-0ED1-48CE-AA4D-9632C907CE62}" srcOrd="0" destOrd="0" presId="urn:microsoft.com/office/officeart/2005/8/layout/hProcess11"/>
    <dgm:cxn modelId="{B390CAFD-8CDB-4FAC-993D-13883D91C6E8}" type="presOf" srcId="{EE770C86-8806-4D57-BA3E-52A85607385E}" destId="{76126F4A-637C-4D63-8C48-85D68B3D55EB}" srcOrd="0" destOrd="0" presId="urn:microsoft.com/office/officeart/2005/8/layout/hProcess11"/>
    <dgm:cxn modelId="{DDAFABFF-F39F-46E2-A008-5ADBA7C24BDA}" type="presOf" srcId="{1C795C49-41E4-4DFC-91E3-EF6FF14968A6}" destId="{8A95EAAE-B760-4F19-B232-220B05C859AE}" srcOrd="0" destOrd="0" presId="urn:microsoft.com/office/officeart/2005/8/layout/hProcess11"/>
    <dgm:cxn modelId="{66AA90DF-3252-4524-8E3F-E7FC5332CDA2}" type="presParOf" srcId="{7CCBC61D-F6C8-46C8-889F-2F1A0E14796F}" destId="{F23A401F-6A06-4424-8CBF-AB3318D35D68}" srcOrd="0" destOrd="0" presId="urn:microsoft.com/office/officeart/2005/8/layout/hProcess11"/>
    <dgm:cxn modelId="{E01F5195-EBE8-48A5-A179-DD8DBD2F3A43}" type="presParOf" srcId="{7CCBC61D-F6C8-46C8-889F-2F1A0E14796F}" destId="{C76633CB-D0C6-4056-A917-2AE130FB01C6}" srcOrd="1" destOrd="0" presId="urn:microsoft.com/office/officeart/2005/8/layout/hProcess11"/>
    <dgm:cxn modelId="{3149E541-1AF9-4EC1-ABA1-9CCD0A766356}" type="presParOf" srcId="{C76633CB-D0C6-4056-A917-2AE130FB01C6}" destId="{F33BB685-DBB4-4E6E-BE7A-C92064A1744E}" srcOrd="0" destOrd="0" presId="urn:microsoft.com/office/officeart/2005/8/layout/hProcess11"/>
    <dgm:cxn modelId="{45334B47-A3F4-44A4-8BC0-B44B6131CE18}" type="presParOf" srcId="{F33BB685-DBB4-4E6E-BE7A-C92064A1744E}" destId="{7654438B-0ED1-48CE-AA4D-9632C907CE62}" srcOrd="0" destOrd="0" presId="urn:microsoft.com/office/officeart/2005/8/layout/hProcess11"/>
    <dgm:cxn modelId="{D6A21BB7-CB51-462D-A279-5D3FE277FEF8}" type="presParOf" srcId="{F33BB685-DBB4-4E6E-BE7A-C92064A1744E}" destId="{081F02AA-F5BB-4D44-BD92-48209564E7C1}" srcOrd="1" destOrd="0" presId="urn:microsoft.com/office/officeart/2005/8/layout/hProcess11"/>
    <dgm:cxn modelId="{3F5E25E0-BC78-4D35-B800-8EFD5D131C66}" type="presParOf" srcId="{F33BB685-DBB4-4E6E-BE7A-C92064A1744E}" destId="{47CC2FD4-4D69-47DB-9389-2E3D6E083E0D}" srcOrd="2" destOrd="0" presId="urn:microsoft.com/office/officeart/2005/8/layout/hProcess11"/>
    <dgm:cxn modelId="{1985DEF4-B71C-43A3-8FFD-EE04FF3D3B92}" type="presParOf" srcId="{C76633CB-D0C6-4056-A917-2AE130FB01C6}" destId="{CAE4E777-B66F-4FC4-A2F5-C4A746696593}" srcOrd="1" destOrd="0" presId="urn:microsoft.com/office/officeart/2005/8/layout/hProcess11"/>
    <dgm:cxn modelId="{0957D915-D4FC-4850-88A0-6227DC8EA278}" type="presParOf" srcId="{C76633CB-D0C6-4056-A917-2AE130FB01C6}" destId="{D9883832-AB19-4025-A8FB-A6C05CFB776D}" srcOrd="2" destOrd="0" presId="urn:microsoft.com/office/officeart/2005/8/layout/hProcess11"/>
    <dgm:cxn modelId="{8306BC11-4D2F-4A63-9895-C49D1566AF7E}" type="presParOf" srcId="{D9883832-AB19-4025-A8FB-A6C05CFB776D}" destId="{8A95EAAE-B760-4F19-B232-220B05C859AE}" srcOrd="0" destOrd="0" presId="urn:microsoft.com/office/officeart/2005/8/layout/hProcess11"/>
    <dgm:cxn modelId="{A81B4D0C-C1AD-4092-84BD-2DC206756A58}" type="presParOf" srcId="{D9883832-AB19-4025-A8FB-A6C05CFB776D}" destId="{1C0D9D92-21E8-4BC2-B020-DB8C88AF8452}" srcOrd="1" destOrd="0" presId="urn:microsoft.com/office/officeart/2005/8/layout/hProcess11"/>
    <dgm:cxn modelId="{94079335-E31A-4D8D-ABEA-B06B661A01B1}" type="presParOf" srcId="{D9883832-AB19-4025-A8FB-A6C05CFB776D}" destId="{B0FE0C7D-8D35-483E-8B2E-E5D63DC3936B}" srcOrd="2" destOrd="0" presId="urn:microsoft.com/office/officeart/2005/8/layout/hProcess11"/>
    <dgm:cxn modelId="{C93D5151-2CD5-4C73-98F1-2B6662BAA137}" type="presParOf" srcId="{C76633CB-D0C6-4056-A917-2AE130FB01C6}" destId="{2B3E9F54-30B6-45EB-8436-32E0AD847DE0}" srcOrd="3" destOrd="0" presId="urn:microsoft.com/office/officeart/2005/8/layout/hProcess11"/>
    <dgm:cxn modelId="{E15E0326-82AA-4743-983A-278753AB2494}" type="presParOf" srcId="{C76633CB-D0C6-4056-A917-2AE130FB01C6}" destId="{7B3557E0-6EEE-4262-98CC-ED1BFC92DA1D}" srcOrd="4" destOrd="0" presId="urn:microsoft.com/office/officeart/2005/8/layout/hProcess11"/>
    <dgm:cxn modelId="{C76F0F04-458F-4A4F-B3A1-DB00E0E1D00F}" type="presParOf" srcId="{7B3557E0-6EEE-4262-98CC-ED1BFC92DA1D}" destId="{01D27369-631A-4840-A19A-B542C4007606}" srcOrd="0" destOrd="0" presId="urn:microsoft.com/office/officeart/2005/8/layout/hProcess11"/>
    <dgm:cxn modelId="{46E99AB3-924E-4E9F-8320-EF47C3B456C6}" type="presParOf" srcId="{7B3557E0-6EEE-4262-98CC-ED1BFC92DA1D}" destId="{AC0E0E74-9A7C-4D42-A341-E9DD34869872}" srcOrd="1" destOrd="0" presId="urn:microsoft.com/office/officeart/2005/8/layout/hProcess11"/>
    <dgm:cxn modelId="{80230CAD-F99F-4378-88B1-B7E32A0B4193}" type="presParOf" srcId="{7B3557E0-6EEE-4262-98CC-ED1BFC92DA1D}" destId="{A362BFE4-A2D0-42E8-90F6-11CCA8B459F9}" srcOrd="2" destOrd="0" presId="urn:microsoft.com/office/officeart/2005/8/layout/hProcess11"/>
    <dgm:cxn modelId="{0CF13C22-69F2-4DF9-8621-83F5DC89367C}" type="presParOf" srcId="{C76633CB-D0C6-4056-A917-2AE130FB01C6}" destId="{C18D469F-BC00-4287-8732-9C40BB28BA5B}" srcOrd="5" destOrd="0" presId="urn:microsoft.com/office/officeart/2005/8/layout/hProcess11"/>
    <dgm:cxn modelId="{5627C1DC-1F47-45F5-977C-8AF2962A9840}" type="presParOf" srcId="{C76633CB-D0C6-4056-A917-2AE130FB01C6}" destId="{91A4E959-8FE6-4D19-86DB-A4EAAAE6B121}" srcOrd="6" destOrd="0" presId="urn:microsoft.com/office/officeart/2005/8/layout/hProcess11"/>
    <dgm:cxn modelId="{0E3A598D-8DAB-4852-8D08-C963F184903B}" type="presParOf" srcId="{91A4E959-8FE6-4D19-86DB-A4EAAAE6B121}" destId="{76126F4A-637C-4D63-8C48-85D68B3D55EB}" srcOrd="0" destOrd="0" presId="urn:microsoft.com/office/officeart/2005/8/layout/hProcess11"/>
    <dgm:cxn modelId="{F6B1FA8A-6124-44A3-A50B-74CF2C09305B}" type="presParOf" srcId="{91A4E959-8FE6-4D19-86DB-A4EAAAE6B121}" destId="{0038FAEA-95F3-48C2-B5FF-69D7867E9818}" srcOrd="1" destOrd="0" presId="urn:microsoft.com/office/officeart/2005/8/layout/hProcess11"/>
    <dgm:cxn modelId="{43DE9997-466F-4144-9A86-881DA646DA8B}" type="presParOf" srcId="{91A4E959-8FE6-4D19-86DB-A4EAAAE6B121}" destId="{242B0519-4DB0-4F6F-AE70-7EF2ABE2D90E}" srcOrd="2" destOrd="0" presId="urn:microsoft.com/office/officeart/2005/8/layout/hProcess11"/>
    <dgm:cxn modelId="{635E32B8-17EE-45A6-A605-E2C8654439A6}" type="presParOf" srcId="{C76633CB-D0C6-4056-A917-2AE130FB01C6}" destId="{158B2A39-9019-4351-A945-9E3C803F84E7}" srcOrd="7" destOrd="0" presId="urn:microsoft.com/office/officeart/2005/8/layout/hProcess11"/>
    <dgm:cxn modelId="{606F07A6-9902-45B2-9BD4-B7579784FC33}" type="presParOf" srcId="{C76633CB-D0C6-4056-A917-2AE130FB01C6}" destId="{F516FA8B-AFDB-4105-BC93-F0B3FD4FAF00}" srcOrd="8" destOrd="0" presId="urn:microsoft.com/office/officeart/2005/8/layout/hProcess11"/>
    <dgm:cxn modelId="{6C202DB0-0525-4AB0-BFE1-EAF4EFD2D32B}" type="presParOf" srcId="{F516FA8B-AFDB-4105-BC93-F0B3FD4FAF00}" destId="{07FFEE63-7620-4906-A003-EA73EB8A0CCC}" srcOrd="0" destOrd="0" presId="urn:microsoft.com/office/officeart/2005/8/layout/hProcess11"/>
    <dgm:cxn modelId="{32D9986B-2147-4730-B085-5145E0181C59}" type="presParOf" srcId="{F516FA8B-AFDB-4105-BC93-F0B3FD4FAF00}" destId="{1A02FE3D-AB59-447E-80FB-CC411F96FF73}" srcOrd="1" destOrd="0" presId="urn:microsoft.com/office/officeart/2005/8/layout/hProcess11"/>
    <dgm:cxn modelId="{37AF4271-03CA-42A0-B48A-79400B8A5894}" type="presParOf" srcId="{F516FA8B-AFDB-4105-BC93-F0B3FD4FAF00}" destId="{2467C531-575C-4C77-8B52-3540ADCD2EFD}" srcOrd="2" destOrd="0" presId="urn:microsoft.com/office/officeart/2005/8/layout/hProcess11"/>
    <dgm:cxn modelId="{FAF5783C-EAEA-4BB9-B30C-C3158A7B81C4}" type="presParOf" srcId="{C76633CB-D0C6-4056-A917-2AE130FB01C6}" destId="{2E247716-593B-48A0-B6BB-0617358BC256}" srcOrd="9" destOrd="0" presId="urn:microsoft.com/office/officeart/2005/8/layout/hProcess11"/>
    <dgm:cxn modelId="{F119DE57-EC08-4530-995C-8E39804C16C6}" type="presParOf" srcId="{C76633CB-D0C6-4056-A917-2AE130FB01C6}" destId="{5C6FA19D-731B-4604-B650-1C5401CFE144}" srcOrd="10" destOrd="0" presId="urn:microsoft.com/office/officeart/2005/8/layout/hProcess11"/>
    <dgm:cxn modelId="{937F3837-D9C7-447C-BCEC-1DC4D3607395}" type="presParOf" srcId="{5C6FA19D-731B-4604-B650-1C5401CFE144}" destId="{62F6E743-D08C-4FB6-847B-05A7BA04B31D}" srcOrd="0" destOrd="0" presId="urn:microsoft.com/office/officeart/2005/8/layout/hProcess11"/>
    <dgm:cxn modelId="{F66C2A1C-602D-447A-83D2-223F0D86E42D}" type="presParOf" srcId="{5C6FA19D-731B-4604-B650-1C5401CFE144}" destId="{189C7462-FA81-4BEF-A32A-68EE479136B9}" srcOrd="1" destOrd="0" presId="urn:microsoft.com/office/officeart/2005/8/layout/hProcess11"/>
    <dgm:cxn modelId="{90039D06-47AB-444F-B61E-E41D497A2237}" type="presParOf" srcId="{5C6FA19D-731B-4604-B650-1C5401CFE144}" destId="{3D878AC6-461A-4A26-B330-C6DA89DD0693}" srcOrd="2" destOrd="0" presId="urn:microsoft.com/office/officeart/2005/8/layout/hProcess11"/>
    <dgm:cxn modelId="{F55D1F97-65DE-4CFA-9056-30CE7ED7FB1F}" type="presParOf" srcId="{C76633CB-D0C6-4056-A917-2AE130FB01C6}" destId="{9BBFD49F-A077-4D35-9DB2-1FED985FA18B}" srcOrd="11" destOrd="0" presId="urn:microsoft.com/office/officeart/2005/8/layout/hProcess11"/>
    <dgm:cxn modelId="{11FCD33D-7DF2-45BD-AB67-E6A4652A068C}" type="presParOf" srcId="{C76633CB-D0C6-4056-A917-2AE130FB01C6}" destId="{06FA5716-1F45-45DF-BC51-0842560CE5D0}" srcOrd="12" destOrd="0" presId="urn:microsoft.com/office/officeart/2005/8/layout/hProcess11"/>
    <dgm:cxn modelId="{0C57F6C1-F06B-46A9-8DAE-A54DF770F3A5}" type="presParOf" srcId="{06FA5716-1F45-45DF-BC51-0842560CE5D0}" destId="{DA758E8E-1FC3-4E49-B577-5639C42CFAFE}" srcOrd="0" destOrd="0" presId="urn:microsoft.com/office/officeart/2005/8/layout/hProcess11"/>
    <dgm:cxn modelId="{2D6E6318-5330-4197-AE05-03045A245A21}" type="presParOf" srcId="{06FA5716-1F45-45DF-BC51-0842560CE5D0}" destId="{A8DA8B47-B66D-4F8C-AF10-2E5E584696D1}" srcOrd="1" destOrd="0" presId="urn:microsoft.com/office/officeart/2005/8/layout/hProcess11"/>
    <dgm:cxn modelId="{1EF85581-CB67-4FD3-B03C-0E406AD24499}" type="presParOf" srcId="{06FA5716-1F45-45DF-BC51-0842560CE5D0}" destId="{C4A320A4-6104-44D3-BB75-EEFCEA9EE818}" srcOrd="2" destOrd="0" presId="urn:microsoft.com/office/officeart/2005/8/layout/hProcess11"/>
    <dgm:cxn modelId="{E9B6BB2E-071B-49BA-9EA3-97A0D3D77F03}" type="presParOf" srcId="{C76633CB-D0C6-4056-A917-2AE130FB01C6}" destId="{B2444EBD-FE13-4AA8-921F-54F65A34E585}" srcOrd="13" destOrd="0" presId="urn:microsoft.com/office/officeart/2005/8/layout/hProcess11"/>
    <dgm:cxn modelId="{42D204E9-FA34-40BA-AA7B-3FDDAE90C7F8}" type="presParOf" srcId="{C76633CB-D0C6-4056-A917-2AE130FB01C6}" destId="{0A790E89-10C1-4616-B77C-BA81A270B0AA}" srcOrd="14" destOrd="0" presId="urn:microsoft.com/office/officeart/2005/8/layout/hProcess11"/>
    <dgm:cxn modelId="{E5890982-4724-4B4B-859C-00B4199240D6}" type="presParOf" srcId="{0A790E89-10C1-4616-B77C-BA81A270B0AA}" destId="{9F0013DE-1888-4649-B74C-D854C375BF5E}" srcOrd="0" destOrd="0" presId="urn:microsoft.com/office/officeart/2005/8/layout/hProcess11"/>
    <dgm:cxn modelId="{370D1A45-DC6B-4ADD-8178-4EDFE30CC989}" type="presParOf" srcId="{0A790E89-10C1-4616-B77C-BA81A270B0AA}" destId="{30A93A6F-C950-4B40-BA03-A7489825EB1C}" srcOrd="1" destOrd="0" presId="urn:microsoft.com/office/officeart/2005/8/layout/hProcess11"/>
    <dgm:cxn modelId="{DA0F2D04-2DE4-4140-8FDD-ED15415BD0CF}" type="presParOf" srcId="{0A790E89-10C1-4616-B77C-BA81A270B0AA}" destId="{00840E90-C79F-45BF-96C8-C602F9570757}" srcOrd="2" destOrd="0" presId="urn:microsoft.com/office/officeart/2005/8/layout/hProcess11"/>
    <dgm:cxn modelId="{1D6319AD-CC91-4F92-A2E7-5A821C3C7492}" type="presParOf" srcId="{C76633CB-D0C6-4056-A917-2AE130FB01C6}" destId="{8679BD92-56E2-4284-91AB-F5428BCC540F}" srcOrd="15" destOrd="0" presId="urn:microsoft.com/office/officeart/2005/8/layout/hProcess11"/>
    <dgm:cxn modelId="{A41F4DF2-D942-4F0A-AA8D-7A7F918732C4}" type="presParOf" srcId="{C76633CB-D0C6-4056-A917-2AE130FB01C6}" destId="{8148C90F-7A94-4A00-8338-86429554EAEC}" srcOrd="16" destOrd="0" presId="urn:microsoft.com/office/officeart/2005/8/layout/hProcess11"/>
    <dgm:cxn modelId="{A8F830F0-9A44-49E4-A45A-ACCDCE4DA9FC}" type="presParOf" srcId="{8148C90F-7A94-4A00-8338-86429554EAEC}" destId="{C0B2E051-D1BA-4825-A5B6-9F026592EC17}" srcOrd="0" destOrd="0" presId="urn:microsoft.com/office/officeart/2005/8/layout/hProcess11"/>
    <dgm:cxn modelId="{AF963E15-B6DE-4863-B9CF-8A9EA7BD77C6}" type="presParOf" srcId="{8148C90F-7A94-4A00-8338-86429554EAEC}" destId="{84C50CD8-E366-4348-B156-235C1096D593}" srcOrd="1" destOrd="0" presId="urn:microsoft.com/office/officeart/2005/8/layout/hProcess11"/>
    <dgm:cxn modelId="{0C9B25D3-D191-498B-ADA5-71E40A342F6D}" type="presParOf" srcId="{8148C90F-7A94-4A00-8338-86429554EAEC}" destId="{8B8814FA-CC62-4BA2-B02B-B9945D207140}" srcOrd="2" destOrd="0" presId="urn:microsoft.com/office/officeart/2005/8/layout/hProcess11"/>
    <dgm:cxn modelId="{29DF5C1A-56F4-41E1-B421-37FAA5ABBF29}" type="presParOf" srcId="{C76633CB-D0C6-4056-A917-2AE130FB01C6}" destId="{E1C8DA81-7B5E-442D-A4EA-40497A02DC51}" srcOrd="17" destOrd="0" presId="urn:microsoft.com/office/officeart/2005/8/layout/hProcess11"/>
    <dgm:cxn modelId="{72F79204-C8F3-44A7-BC4A-9BCC8ACBDEE7}" type="presParOf" srcId="{C76633CB-D0C6-4056-A917-2AE130FB01C6}" destId="{484B7FE1-1E48-4684-9E8B-1421F2AC2233}" srcOrd="18" destOrd="0" presId="urn:microsoft.com/office/officeart/2005/8/layout/hProcess11"/>
    <dgm:cxn modelId="{D7B4890B-E538-49AD-A2DC-7C201D5771B5}" type="presParOf" srcId="{484B7FE1-1E48-4684-9E8B-1421F2AC2233}" destId="{0152578B-1116-4E42-A8BF-86EFA41BCB36}" srcOrd="0" destOrd="0" presId="urn:microsoft.com/office/officeart/2005/8/layout/hProcess11"/>
    <dgm:cxn modelId="{F2E846A8-5A60-4275-A1C5-F3FDDFAD88B8}" type="presParOf" srcId="{484B7FE1-1E48-4684-9E8B-1421F2AC2233}" destId="{7A345CBE-AA57-4CDE-8F66-F06F0FDBBB4B}" srcOrd="1" destOrd="0" presId="urn:microsoft.com/office/officeart/2005/8/layout/hProcess11"/>
    <dgm:cxn modelId="{4A09FD0D-3FB1-4E02-8A81-27C1A5693D76}" type="presParOf" srcId="{484B7FE1-1E48-4684-9E8B-1421F2AC2233}" destId="{5BF94271-BF52-4660-AA10-D09115069C97}"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143DA-DD2F-4615-9E15-1AF968E0AF99}">
      <dsp:nvSpPr>
        <dsp:cNvPr id="0" name=""/>
        <dsp:cNvSpPr/>
      </dsp:nvSpPr>
      <dsp:spPr>
        <a:xfrm>
          <a:off x="4670425" y="488289"/>
          <a:ext cx="151663" cy="373695"/>
        </a:xfrm>
        <a:custGeom>
          <a:avLst/>
          <a:gdLst/>
          <a:ahLst/>
          <a:cxnLst/>
          <a:rect l="0" t="0" r="0" b="0"/>
          <a:pathLst>
            <a:path>
              <a:moveTo>
                <a:pt x="0" y="0"/>
              </a:moveTo>
              <a:lnTo>
                <a:pt x="0" y="373695"/>
              </a:lnTo>
              <a:lnTo>
                <a:pt x="151663" y="3736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3F7E00-633F-4D9B-A2F6-306926B4E112}">
      <dsp:nvSpPr>
        <dsp:cNvPr id="0" name=""/>
        <dsp:cNvSpPr/>
      </dsp:nvSpPr>
      <dsp:spPr>
        <a:xfrm>
          <a:off x="4529680" y="488289"/>
          <a:ext cx="140745" cy="372876"/>
        </a:xfrm>
        <a:custGeom>
          <a:avLst/>
          <a:gdLst/>
          <a:ahLst/>
          <a:cxnLst/>
          <a:rect l="0" t="0" r="0" b="0"/>
          <a:pathLst>
            <a:path>
              <a:moveTo>
                <a:pt x="140745" y="0"/>
              </a:moveTo>
              <a:lnTo>
                <a:pt x="140745" y="372876"/>
              </a:lnTo>
              <a:lnTo>
                <a:pt x="0" y="3728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82F29E-E67F-4B63-866B-6DF1416D553A}">
      <dsp:nvSpPr>
        <dsp:cNvPr id="0" name=""/>
        <dsp:cNvSpPr/>
      </dsp:nvSpPr>
      <dsp:spPr>
        <a:xfrm>
          <a:off x="5061594" y="2436005"/>
          <a:ext cx="450441" cy="1730685"/>
        </a:xfrm>
        <a:custGeom>
          <a:avLst/>
          <a:gdLst/>
          <a:ahLst/>
          <a:cxnLst/>
          <a:rect l="0" t="0" r="0" b="0"/>
          <a:pathLst>
            <a:path>
              <a:moveTo>
                <a:pt x="0" y="0"/>
              </a:moveTo>
              <a:lnTo>
                <a:pt x="0" y="1730685"/>
              </a:lnTo>
              <a:lnTo>
                <a:pt x="450441" y="17306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C27F8D-1287-458B-A049-3A1699F335A4}">
      <dsp:nvSpPr>
        <dsp:cNvPr id="0" name=""/>
        <dsp:cNvSpPr/>
      </dsp:nvSpPr>
      <dsp:spPr>
        <a:xfrm>
          <a:off x="5061594" y="2436005"/>
          <a:ext cx="450441" cy="1077883"/>
        </a:xfrm>
        <a:custGeom>
          <a:avLst/>
          <a:gdLst/>
          <a:ahLst/>
          <a:cxnLst/>
          <a:rect l="0" t="0" r="0" b="0"/>
          <a:pathLst>
            <a:path>
              <a:moveTo>
                <a:pt x="0" y="0"/>
              </a:moveTo>
              <a:lnTo>
                <a:pt x="0" y="1077883"/>
              </a:lnTo>
              <a:lnTo>
                <a:pt x="450441" y="107788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772DC4-8BE4-4A89-B250-D48F9B464CCA}">
      <dsp:nvSpPr>
        <dsp:cNvPr id="0" name=""/>
        <dsp:cNvSpPr/>
      </dsp:nvSpPr>
      <dsp:spPr>
        <a:xfrm>
          <a:off x="5061594" y="2436005"/>
          <a:ext cx="450441" cy="422657"/>
        </a:xfrm>
        <a:custGeom>
          <a:avLst/>
          <a:gdLst/>
          <a:ahLst/>
          <a:cxnLst/>
          <a:rect l="0" t="0" r="0" b="0"/>
          <a:pathLst>
            <a:path>
              <a:moveTo>
                <a:pt x="0" y="0"/>
              </a:moveTo>
              <a:lnTo>
                <a:pt x="0" y="422657"/>
              </a:lnTo>
              <a:lnTo>
                <a:pt x="450441" y="4226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CA513E-6B58-4D4B-9328-E41218F61C1E}">
      <dsp:nvSpPr>
        <dsp:cNvPr id="0" name=""/>
        <dsp:cNvSpPr/>
      </dsp:nvSpPr>
      <dsp:spPr>
        <a:xfrm>
          <a:off x="4670731" y="1705370"/>
          <a:ext cx="1592040" cy="261424"/>
        </a:xfrm>
        <a:custGeom>
          <a:avLst/>
          <a:gdLst/>
          <a:ahLst/>
          <a:cxnLst/>
          <a:rect l="0" t="0" r="0" b="0"/>
          <a:pathLst>
            <a:path>
              <a:moveTo>
                <a:pt x="0" y="0"/>
              </a:moveTo>
              <a:lnTo>
                <a:pt x="0" y="166989"/>
              </a:lnTo>
              <a:lnTo>
                <a:pt x="1592040" y="166989"/>
              </a:lnTo>
              <a:lnTo>
                <a:pt x="1592040" y="2614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FCF1F5-0DDF-40CE-910B-6C465C1914F4}">
      <dsp:nvSpPr>
        <dsp:cNvPr id="0" name=""/>
        <dsp:cNvSpPr/>
      </dsp:nvSpPr>
      <dsp:spPr>
        <a:xfrm>
          <a:off x="3070955" y="1705370"/>
          <a:ext cx="1599775" cy="261424"/>
        </a:xfrm>
        <a:custGeom>
          <a:avLst/>
          <a:gdLst/>
          <a:ahLst/>
          <a:cxnLst/>
          <a:rect l="0" t="0" r="0" b="0"/>
          <a:pathLst>
            <a:path>
              <a:moveTo>
                <a:pt x="1599775" y="0"/>
              </a:moveTo>
              <a:lnTo>
                <a:pt x="1599775" y="166989"/>
              </a:lnTo>
              <a:lnTo>
                <a:pt x="0" y="166989"/>
              </a:lnTo>
              <a:lnTo>
                <a:pt x="0" y="2614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13D424-FE96-40A9-88F4-8071B3DF371C}">
      <dsp:nvSpPr>
        <dsp:cNvPr id="0" name=""/>
        <dsp:cNvSpPr/>
      </dsp:nvSpPr>
      <dsp:spPr>
        <a:xfrm>
          <a:off x="4624705" y="488289"/>
          <a:ext cx="91440" cy="747871"/>
        </a:xfrm>
        <a:custGeom>
          <a:avLst/>
          <a:gdLst/>
          <a:ahLst/>
          <a:cxnLst/>
          <a:rect l="0" t="0" r="0" b="0"/>
          <a:pathLst>
            <a:path>
              <a:moveTo>
                <a:pt x="45720" y="0"/>
              </a:moveTo>
              <a:lnTo>
                <a:pt x="45720" y="653436"/>
              </a:lnTo>
              <a:lnTo>
                <a:pt x="46025" y="653436"/>
              </a:lnTo>
              <a:lnTo>
                <a:pt x="46025" y="7478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F84649-BF86-41A3-B6C9-FED640C9F778}">
      <dsp:nvSpPr>
        <dsp:cNvPr id="0" name=""/>
        <dsp:cNvSpPr/>
      </dsp:nvSpPr>
      <dsp:spPr>
        <a:xfrm>
          <a:off x="3197328" y="27946"/>
          <a:ext cx="2946193" cy="4603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latin typeface="Helvetica Neue Light" panose="02000403000000020004"/>
            </a:rPr>
            <a:t>Tuition  + State Funding</a:t>
          </a:r>
          <a:endParaRPr lang="en-US" sz="1200" kern="1200"/>
        </a:p>
      </dsp:txBody>
      <dsp:txXfrm>
        <a:off x="3197328" y="27946"/>
        <a:ext cx="2946193" cy="460342"/>
      </dsp:txXfrm>
    </dsp:sp>
    <dsp:sp modelId="{24DF336A-E84B-419B-B276-B3DD014E24F0}">
      <dsp:nvSpPr>
        <dsp:cNvPr id="0" name=""/>
        <dsp:cNvSpPr/>
      </dsp:nvSpPr>
      <dsp:spPr>
        <a:xfrm>
          <a:off x="3169258" y="1236160"/>
          <a:ext cx="3002945" cy="4692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latin typeface="Helvetica Neue Light" panose="02000403000000020004"/>
            </a:rPr>
            <a:t>Net Allocable Revenue</a:t>
          </a:r>
        </a:p>
      </dsp:txBody>
      <dsp:txXfrm>
        <a:off x="3169258" y="1236160"/>
        <a:ext cx="3002945" cy="469210"/>
      </dsp:txXfrm>
    </dsp:sp>
    <dsp:sp modelId="{9C75957B-6C2D-480B-8402-5DFE09095230}">
      <dsp:nvSpPr>
        <dsp:cNvPr id="0" name=""/>
        <dsp:cNvSpPr/>
      </dsp:nvSpPr>
      <dsp:spPr>
        <a:xfrm>
          <a:off x="1569483" y="1966795"/>
          <a:ext cx="3002945" cy="4692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latin typeface="Helvetica Neue Light" panose="02000403000000020004"/>
            </a:rPr>
            <a:t>2. Campus-Support Unit Allocation</a:t>
          </a:r>
        </a:p>
      </dsp:txBody>
      <dsp:txXfrm>
        <a:off x="1569483" y="1966795"/>
        <a:ext cx="3002945" cy="469210"/>
      </dsp:txXfrm>
    </dsp:sp>
    <dsp:sp modelId="{1403AD10-BF2C-4A37-9FC7-93F9BE36D781}">
      <dsp:nvSpPr>
        <dsp:cNvPr id="0" name=""/>
        <dsp:cNvSpPr/>
      </dsp:nvSpPr>
      <dsp:spPr>
        <a:xfrm>
          <a:off x="4761299" y="1966795"/>
          <a:ext cx="3002945" cy="4692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latin typeface="Helvetica Neue Light" panose="02000403000000020004"/>
            </a:rPr>
            <a:t>2. School/College Allocation</a:t>
          </a:r>
        </a:p>
      </dsp:txBody>
      <dsp:txXfrm>
        <a:off x="4761299" y="1966795"/>
        <a:ext cx="3002945" cy="469210"/>
      </dsp:txXfrm>
    </dsp:sp>
    <dsp:sp modelId="{CF31089A-C07E-4316-8AA8-C924506EB448}">
      <dsp:nvSpPr>
        <dsp:cNvPr id="0" name=""/>
        <dsp:cNvSpPr/>
      </dsp:nvSpPr>
      <dsp:spPr>
        <a:xfrm>
          <a:off x="5512035" y="2624877"/>
          <a:ext cx="2976880" cy="4675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latin typeface="Helvetica Neue Light" panose="02000403000000020004"/>
            </a:rPr>
            <a:t>3. Tuition: Student Credit Hour College of Major Allocation (50%)</a:t>
          </a:r>
        </a:p>
      </dsp:txBody>
      <dsp:txXfrm>
        <a:off x="5512035" y="2624877"/>
        <a:ext cx="2976880" cy="467573"/>
      </dsp:txXfrm>
    </dsp:sp>
    <dsp:sp modelId="{828EE615-BFBC-487A-8989-846B191A3D1F}">
      <dsp:nvSpPr>
        <dsp:cNvPr id="0" name=""/>
        <dsp:cNvSpPr/>
      </dsp:nvSpPr>
      <dsp:spPr>
        <a:xfrm>
          <a:off x="5512035" y="3281321"/>
          <a:ext cx="2961456" cy="4651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latin typeface="Helvetica Neue Light" panose="02000403000000020004"/>
            </a:rPr>
            <a:t>3. Tuition: Student Credit Hour College of Instruction Allocation (50%)</a:t>
          </a:r>
        </a:p>
      </dsp:txBody>
      <dsp:txXfrm>
        <a:off x="5512035" y="3281321"/>
        <a:ext cx="2961456" cy="465135"/>
      </dsp:txXfrm>
    </dsp:sp>
    <dsp:sp modelId="{C4555A7D-D406-4919-AC71-C4F22825DF60}">
      <dsp:nvSpPr>
        <dsp:cNvPr id="0" name=""/>
        <dsp:cNvSpPr/>
      </dsp:nvSpPr>
      <dsp:spPr>
        <a:xfrm>
          <a:off x="5512035" y="3935328"/>
          <a:ext cx="2946193" cy="46272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latin typeface="Helvetica Neue Light" panose="02000403000000020004"/>
            </a:rPr>
            <a:t>4. State Funding: Resident Student Credit Hour College of Major Allocation (100%)</a:t>
          </a:r>
        </a:p>
      </dsp:txBody>
      <dsp:txXfrm>
        <a:off x="5512035" y="3935328"/>
        <a:ext cx="2946193" cy="462725"/>
      </dsp:txXfrm>
    </dsp:sp>
    <dsp:sp modelId="{5024C7B4-D408-4849-8FA5-CCC190013E4B}">
      <dsp:nvSpPr>
        <dsp:cNvPr id="0" name=""/>
        <dsp:cNvSpPr/>
      </dsp:nvSpPr>
      <dsp:spPr>
        <a:xfrm>
          <a:off x="1526735" y="626560"/>
          <a:ext cx="3002945" cy="4692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Helvetica Neue Light" panose="02000403000000020004"/>
            </a:rPr>
            <a:t>1A. Campus-Wide Mandatory</a:t>
          </a:r>
        </a:p>
      </dsp:txBody>
      <dsp:txXfrm>
        <a:off x="1526735" y="626560"/>
        <a:ext cx="3002945" cy="469210"/>
      </dsp:txXfrm>
    </dsp:sp>
    <dsp:sp modelId="{B8FC569D-577E-4F7A-B4AA-77A9AC06D17E}">
      <dsp:nvSpPr>
        <dsp:cNvPr id="0" name=""/>
        <dsp:cNvSpPr/>
      </dsp:nvSpPr>
      <dsp:spPr>
        <a:xfrm>
          <a:off x="4822089" y="628197"/>
          <a:ext cx="3002945" cy="4675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Helvetica Neue Light" panose="02000403000000020004"/>
            </a:rPr>
            <a:t>1B. University Initiative Pool</a:t>
          </a:r>
        </a:p>
      </dsp:txBody>
      <dsp:txXfrm>
        <a:off x="4822089" y="628197"/>
        <a:ext cx="3002945" cy="4675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A401F-6A06-4424-8CBF-AB3318D35D68}">
      <dsp:nvSpPr>
        <dsp:cNvPr id="0" name=""/>
        <dsp:cNvSpPr/>
      </dsp:nvSpPr>
      <dsp:spPr>
        <a:xfrm>
          <a:off x="0" y="1229819"/>
          <a:ext cx="11506200" cy="163976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54438B-0ED1-48CE-AA4D-9632C907CE62}">
      <dsp:nvSpPr>
        <dsp:cNvPr id="0" name=""/>
        <dsp:cNvSpPr/>
      </dsp:nvSpPr>
      <dsp:spPr>
        <a:xfrm>
          <a:off x="3974" y="0"/>
          <a:ext cx="785011" cy="1639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dirty="0">
              <a:latin typeface="Helvetica Neue Light" panose="02000403000000020004"/>
              <a:cs typeface="Helvetica" panose="020B0604020202020204" pitchFamily="34" charset="0"/>
            </a:rPr>
            <a:t>FY27 Budget Cycle Kick Off</a:t>
          </a:r>
        </a:p>
        <a:p>
          <a:pPr marL="0" lvl="0" indent="0" algn="ctr" defTabSz="533400">
            <a:lnSpc>
              <a:spcPct val="90000"/>
            </a:lnSpc>
            <a:spcBef>
              <a:spcPct val="0"/>
            </a:spcBef>
            <a:spcAft>
              <a:spcPct val="35000"/>
            </a:spcAft>
            <a:buNone/>
          </a:pPr>
          <a:r>
            <a:rPr lang="en-US" sz="1200" kern="1200" dirty="0">
              <a:latin typeface="Helvetica Neue Light" panose="02000403000000020004"/>
              <a:cs typeface="Helvetica" panose="020B0604020202020204" pitchFamily="34" charset="0"/>
            </a:rPr>
            <a:t>Launch of CACB/ BPC/ BARC</a:t>
          </a:r>
        </a:p>
      </dsp:txBody>
      <dsp:txXfrm>
        <a:off x="3974" y="0"/>
        <a:ext cx="785011" cy="1639760"/>
      </dsp:txXfrm>
    </dsp:sp>
    <dsp:sp modelId="{081F02AA-F5BB-4D44-BD92-48209564E7C1}">
      <dsp:nvSpPr>
        <dsp:cNvPr id="0" name=""/>
        <dsp:cNvSpPr/>
      </dsp:nvSpPr>
      <dsp:spPr>
        <a:xfrm>
          <a:off x="191510" y="1844730"/>
          <a:ext cx="409940" cy="4099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95EAAE-B760-4F19-B232-220B05C859AE}">
      <dsp:nvSpPr>
        <dsp:cNvPr id="0" name=""/>
        <dsp:cNvSpPr/>
      </dsp:nvSpPr>
      <dsp:spPr>
        <a:xfrm>
          <a:off x="828236" y="2459639"/>
          <a:ext cx="909396" cy="1639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a:latin typeface="Helvetica Neue Light" panose="02000403000000020004"/>
              <a:cs typeface="Helvetica" panose="020B0604020202020204" pitchFamily="34" charset="0"/>
            </a:rPr>
            <a:t> CACB Discusses Campus Budget Priorities for FY27</a:t>
          </a:r>
        </a:p>
      </dsp:txBody>
      <dsp:txXfrm>
        <a:off x="828236" y="2459639"/>
        <a:ext cx="909396" cy="1639760"/>
      </dsp:txXfrm>
    </dsp:sp>
    <dsp:sp modelId="{1C0D9D92-21E8-4BC2-B020-DB8C88AF8452}">
      <dsp:nvSpPr>
        <dsp:cNvPr id="0" name=""/>
        <dsp:cNvSpPr/>
      </dsp:nvSpPr>
      <dsp:spPr>
        <a:xfrm>
          <a:off x="1077965" y="1844730"/>
          <a:ext cx="409940" cy="4099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D27369-631A-4840-A19A-B542C4007606}">
      <dsp:nvSpPr>
        <dsp:cNvPr id="0" name=""/>
        <dsp:cNvSpPr/>
      </dsp:nvSpPr>
      <dsp:spPr>
        <a:xfrm>
          <a:off x="1776884" y="0"/>
          <a:ext cx="1175444" cy="1639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dirty="0">
              <a:latin typeface="Helvetica Neue Light" panose="02000403000000020004"/>
              <a:cs typeface="Helvetica" panose="020B0604020202020204" pitchFamily="34" charset="0"/>
            </a:rPr>
            <a:t>FY27 Budget Templates (Initiative Requests) Released</a:t>
          </a:r>
        </a:p>
      </dsp:txBody>
      <dsp:txXfrm>
        <a:off x="1776884" y="0"/>
        <a:ext cx="1175444" cy="1639760"/>
      </dsp:txXfrm>
    </dsp:sp>
    <dsp:sp modelId="{AC0E0E74-9A7C-4D42-A341-E9DD34869872}">
      <dsp:nvSpPr>
        <dsp:cNvPr id="0" name=""/>
        <dsp:cNvSpPr/>
      </dsp:nvSpPr>
      <dsp:spPr>
        <a:xfrm>
          <a:off x="2159636" y="1844730"/>
          <a:ext cx="409940" cy="4099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126F4A-637C-4D63-8C48-85D68B3D55EB}">
      <dsp:nvSpPr>
        <dsp:cNvPr id="0" name=""/>
        <dsp:cNvSpPr/>
      </dsp:nvSpPr>
      <dsp:spPr>
        <a:xfrm>
          <a:off x="2991579" y="2459639"/>
          <a:ext cx="1016495" cy="1639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a:latin typeface="Helvetica Neue Light" panose="02000403000000020004"/>
              <a:cs typeface="Helvetica" panose="020B0604020202020204" pitchFamily="34" charset="0"/>
            </a:rPr>
            <a:t>FY27 Budget Templates (Initiative Requests) Due</a:t>
          </a:r>
        </a:p>
      </dsp:txBody>
      <dsp:txXfrm>
        <a:off x="2991579" y="2459639"/>
        <a:ext cx="1016495" cy="1639760"/>
      </dsp:txXfrm>
    </dsp:sp>
    <dsp:sp modelId="{0038FAEA-95F3-48C2-B5FF-69D7867E9818}">
      <dsp:nvSpPr>
        <dsp:cNvPr id="0" name=""/>
        <dsp:cNvSpPr/>
      </dsp:nvSpPr>
      <dsp:spPr>
        <a:xfrm>
          <a:off x="3294857" y="1844730"/>
          <a:ext cx="409940" cy="4099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FFEE63-7620-4906-A003-EA73EB8A0CCC}">
      <dsp:nvSpPr>
        <dsp:cNvPr id="0" name=""/>
        <dsp:cNvSpPr/>
      </dsp:nvSpPr>
      <dsp:spPr>
        <a:xfrm>
          <a:off x="4047326" y="0"/>
          <a:ext cx="1076549" cy="1639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dirty="0">
              <a:latin typeface="Helvetica Neue Light" panose="02000403000000020004"/>
              <a:cs typeface="Helvetica" panose="020B0604020202020204" pitchFamily="34" charset="0"/>
            </a:rPr>
            <a:t>FY27 Initial Unrestricted Fund Budget Submission </a:t>
          </a:r>
        </a:p>
        <a:p>
          <a:pPr marL="0" lvl="0" indent="0" algn="ctr" defTabSz="533400">
            <a:lnSpc>
              <a:spcPct val="90000"/>
            </a:lnSpc>
            <a:spcBef>
              <a:spcPct val="0"/>
            </a:spcBef>
            <a:spcAft>
              <a:spcPct val="35000"/>
            </a:spcAft>
            <a:buNone/>
          </a:pPr>
          <a:r>
            <a:rPr lang="en-US" sz="1200" kern="1200" dirty="0">
              <a:latin typeface="Helvetica Neue Light" panose="02000403000000020004"/>
              <a:cs typeface="Helvetica" panose="020B0604020202020204" pitchFamily="34" charset="0"/>
            </a:rPr>
            <a:t>Any BARC recommend-</a:t>
          </a:r>
          <a:r>
            <a:rPr lang="en-US" sz="1200" kern="1200" dirty="0" err="1">
              <a:latin typeface="Helvetica Neue Light" panose="02000403000000020004"/>
              <a:cs typeface="Helvetica" panose="020B0604020202020204" pitchFamily="34" charset="0"/>
            </a:rPr>
            <a:t>ations</a:t>
          </a:r>
          <a:r>
            <a:rPr lang="en-US" sz="1200" kern="1200" dirty="0">
              <a:latin typeface="Helvetica Neue Light" panose="02000403000000020004"/>
              <a:cs typeface="Helvetica" panose="020B0604020202020204" pitchFamily="34" charset="0"/>
            </a:rPr>
            <a:t> to CACB</a:t>
          </a:r>
        </a:p>
      </dsp:txBody>
      <dsp:txXfrm>
        <a:off x="4047326" y="0"/>
        <a:ext cx="1076549" cy="1639760"/>
      </dsp:txXfrm>
    </dsp:sp>
    <dsp:sp modelId="{1A02FE3D-AB59-447E-80FB-CC411F96FF73}">
      <dsp:nvSpPr>
        <dsp:cNvPr id="0" name=""/>
        <dsp:cNvSpPr/>
      </dsp:nvSpPr>
      <dsp:spPr>
        <a:xfrm>
          <a:off x="4380630" y="1844730"/>
          <a:ext cx="409940" cy="4099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F6E743-D08C-4FB6-847B-05A7BA04B31D}">
      <dsp:nvSpPr>
        <dsp:cNvPr id="0" name=""/>
        <dsp:cNvSpPr/>
      </dsp:nvSpPr>
      <dsp:spPr>
        <a:xfrm>
          <a:off x="5163125" y="2459639"/>
          <a:ext cx="1017351" cy="1639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a:latin typeface="Helvetica Neue Light" panose="02000403000000020004"/>
              <a:cs typeface="Helvetica" panose="020B0604020202020204" pitchFamily="34" charset="0"/>
            </a:rPr>
            <a:t>CACB Review of FY27 Initiative Requests</a:t>
          </a:r>
        </a:p>
        <a:p>
          <a:pPr marL="0" lvl="0" indent="0" algn="ctr" defTabSz="533400">
            <a:lnSpc>
              <a:spcPct val="90000"/>
            </a:lnSpc>
            <a:spcBef>
              <a:spcPct val="0"/>
            </a:spcBef>
            <a:spcAft>
              <a:spcPct val="35000"/>
            </a:spcAft>
            <a:buNone/>
          </a:pPr>
          <a:r>
            <a:rPr lang="en-US" sz="1200" kern="1200" dirty="0">
              <a:latin typeface="Helvetica Neue Light" panose="02000403000000020004"/>
              <a:cs typeface="Helvetica" panose="020B0604020202020204" pitchFamily="34" charset="0"/>
            </a:rPr>
            <a:t>Discussion of FY27 Budget Model Inputs</a:t>
          </a:r>
        </a:p>
      </dsp:txBody>
      <dsp:txXfrm>
        <a:off x="5163125" y="2459639"/>
        <a:ext cx="1017351" cy="1639760"/>
      </dsp:txXfrm>
    </dsp:sp>
    <dsp:sp modelId="{189C7462-FA81-4BEF-A32A-68EE479136B9}">
      <dsp:nvSpPr>
        <dsp:cNvPr id="0" name=""/>
        <dsp:cNvSpPr/>
      </dsp:nvSpPr>
      <dsp:spPr>
        <a:xfrm>
          <a:off x="5466831" y="1844730"/>
          <a:ext cx="409940" cy="4099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758E8E-1FC3-4E49-B577-5639C42CFAFE}">
      <dsp:nvSpPr>
        <dsp:cNvPr id="0" name=""/>
        <dsp:cNvSpPr/>
      </dsp:nvSpPr>
      <dsp:spPr>
        <a:xfrm>
          <a:off x="6219728" y="0"/>
          <a:ext cx="925395" cy="1639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dirty="0">
              <a:latin typeface="Helvetica Neue Light" panose="02000403000000020004"/>
              <a:cs typeface="Helvetica" panose="020B0604020202020204" pitchFamily="34" charset="0"/>
            </a:rPr>
            <a:t>CACB Finalization of FY27 Budget Model Inputs</a:t>
          </a:r>
        </a:p>
      </dsp:txBody>
      <dsp:txXfrm>
        <a:off x="6219728" y="0"/>
        <a:ext cx="925395" cy="1639760"/>
      </dsp:txXfrm>
    </dsp:sp>
    <dsp:sp modelId="{A8DA8B47-B66D-4F8C-AF10-2E5E584696D1}">
      <dsp:nvSpPr>
        <dsp:cNvPr id="0" name=""/>
        <dsp:cNvSpPr/>
      </dsp:nvSpPr>
      <dsp:spPr>
        <a:xfrm>
          <a:off x="6477455" y="1844730"/>
          <a:ext cx="409940" cy="4099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0013DE-1888-4649-B74C-D854C375BF5E}">
      <dsp:nvSpPr>
        <dsp:cNvPr id="0" name=""/>
        <dsp:cNvSpPr/>
      </dsp:nvSpPr>
      <dsp:spPr>
        <a:xfrm>
          <a:off x="7184373" y="2459639"/>
          <a:ext cx="1057771" cy="1639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a:latin typeface="Helvetica Neue Light" panose="02000403000000020004"/>
              <a:cs typeface="Helvetica" panose="020B0604020202020204" pitchFamily="34" charset="0"/>
            </a:rPr>
            <a:t>CACB Recommend-</a:t>
          </a:r>
          <a:r>
            <a:rPr lang="en-US" sz="1200" kern="1200" dirty="0" err="1">
              <a:latin typeface="Helvetica Neue Light" panose="02000403000000020004"/>
              <a:cs typeface="Helvetica" panose="020B0604020202020204" pitchFamily="34" charset="0"/>
            </a:rPr>
            <a:t>ation</a:t>
          </a:r>
          <a:r>
            <a:rPr lang="en-US" sz="1200" kern="1200" dirty="0">
              <a:latin typeface="Helvetica Neue Light" panose="02000403000000020004"/>
              <a:cs typeface="Helvetica" panose="020B0604020202020204" pitchFamily="34" charset="0"/>
            </a:rPr>
            <a:t> on FY27 Initiative Requests</a:t>
          </a:r>
        </a:p>
      </dsp:txBody>
      <dsp:txXfrm>
        <a:off x="7184373" y="2459639"/>
        <a:ext cx="1057771" cy="1639760"/>
      </dsp:txXfrm>
    </dsp:sp>
    <dsp:sp modelId="{30A93A6F-C950-4B40-BA03-A7489825EB1C}">
      <dsp:nvSpPr>
        <dsp:cNvPr id="0" name=""/>
        <dsp:cNvSpPr/>
      </dsp:nvSpPr>
      <dsp:spPr>
        <a:xfrm>
          <a:off x="7508289" y="1844730"/>
          <a:ext cx="409940" cy="4099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B2E051-D1BA-4825-A5B6-9F026592EC17}">
      <dsp:nvSpPr>
        <dsp:cNvPr id="0" name=""/>
        <dsp:cNvSpPr/>
      </dsp:nvSpPr>
      <dsp:spPr>
        <a:xfrm>
          <a:off x="8281396" y="0"/>
          <a:ext cx="999602" cy="1639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dirty="0">
              <a:latin typeface="Helvetica Neue Light" panose="02000403000000020004"/>
              <a:cs typeface="Helvetica" panose="020B0604020202020204" pitchFamily="34" charset="0"/>
            </a:rPr>
            <a:t>CACB Reviews FY27 Budget Allocation Outputs</a:t>
          </a:r>
        </a:p>
      </dsp:txBody>
      <dsp:txXfrm>
        <a:off x="8281396" y="0"/>
        <a:ext cx="999602" cy="1639760"/>
      </dsp:txXfrm>
    </dsp:sp>
    <dsp:sp modelId="{84C50CD8-E366-4348-B156-235C1096D593}">
      <dsp:nvSpPr>
        <dsp:cNvPr id="0" name=""/>
        <dsp:cNvSpPr/>
      </dsp:nvSpPr>
      <dsp:spPr>
        <a:xfrm>
          <a:off x="8576227" y="1844730"/>
          <a:ext cx="409940" cy="4099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52578B-1116-4E42-A8BF-86EFA41BCB36}">
      <dsp:nvSpPr>
        <dsp:cNvPr id="0" name=""/>
        <dsp:cNvSpPr/>
      </dsp:nvSpPr>
      <dsp:spPr>
        <a:xfrm>
          <a:off x="9320249" y="2459639"/>
          <a:ext cx="1031356" cy="1639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a:latin typeface="Helvetica Neue Light" panose="02000403000000020004"/>
              <a:cs typeface="Helvetica" panose="020B0604020202020204" pitchFamily="34" charset="0"/>
            </a:rPr>
            <a:t>Executive Team Finalize FY27 Budget Allocations</a:t>
          </a:r>
        </a:p>
        <a:p>
          <a:pPr marL="0" lvl="0" indent="0" algn="ctr" defTabSz="533400">
            <a:lnSpc>
              <a:spcPct val="90000"/>
            </a:lnSpc>
            <a:spcBef>
              <a:spcPct val="0"/>
            </a:spcBef>
            <a:spcAft>
              <a:spcPct val="35000"/>
            </a:spcAft>
            <a:buNone/>
          </a:pPr>
          <a:endParaRPr lang="en-US" sz="1200" kern="1200" dirty="0">
            <a:latin typeface="Helvetica Neue Light" panose="02000403000000020004"/>
            <a:cs typeface="Helvetica" panose="020B0604020202020204" pitchFamily="34" charset="0"/>
          </a:endParaRPr>
        </a:p>
      </dsp:txBody>
      <dsp:txXfrm>
        <a:off x="9320249" y="2459639"/>
        <a:ext cx="1031356" cy="1639760"/>
      </dsp:txXfrm>
    </dsp:sp>
    <dsp:sp modelId="{7A345CBE-AA57-4CDE-8F66-F06F0FDBBB4B}">
      <dsp:nvSpPr>
        <dsp:cNvPr id="0" name=""/>
        <dsp:cNvSpPr/>
      </dsp:nvSpPr>
      <dsp:spPr>
        <a:xfrm>
          <a:off x="9630957" y="1844730"/>
          <a:ext cx="409940" cy="4099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3896D9-52AF-C91F-167E-2A4D73099C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697323-CFC9-DF77-BD8F-C12A77962D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BFFE3-34F9-2549-88A1-3B2E5D1B5BC2}" type="datetimeFigureOut">
              <a:rPr lang="en-US" smtClean="0"/>
              <a:t>5/1/2025</a:t>
            </a:fld>
            <a:endParaRPr lang="en-US"/>
          </a:p>
        </p:txBody>
      </p:sp>
      <p:sp>
        <p:nvSpPr>
          <p:cNvPr id="4" name="Footer Placeholder 3">
            <a:extLst>
              <a:ext uri="{FF2B5EF4-FFF2-40B4-BE49-F238E27FC236}">
                <a16:creationId xmlns:a16="http://schemas.microsoft.com/office/drawing/2014/main" id="{191D72C4-B91A-EA6A-B1A8-819E39491A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95DDC7-E4BD-423D-BF8B-8F84FCBCE9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1B3AF2-122C-1F46-BDB8-6BF77E93809B}" type="slidenum">
              <a:rPr lang="en-US" smtClean="0"/>
              <a:t>‹#›</a:t>
            </a:fld>
            <a:endParaRPr lang="en-US"/>
          </a:p>
        </p:txBody>
      </p:sp>
    </p:spTree>
    <p:extLst>
      <p:ext uri="{BB962C8B-B14F-4D97-AF65-F5344CB8AC3E}">
        <p14:creationId xmlns:p14="http://schemas.microsoft.com/office/powerpoint/2010/main" val="141903933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821457-9F60-0E48-BF0C-64CA63EFC662}" type="datetimeFigureOut">
              <a:rPr lang="en-US" smtClean="0"/>
              <a:t>5/1/2025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C70E8D-5F17-2A4E-AB1B-A57F9FCFE679}" type="slidenum">
              <a:rPr lang="en-US" smtClean="0"/>
              <a:t>‹#›</a:t>
            </a:fld>
            <a:endParaRPr lang="en-US"/>
          </a:p>
        </p:txBody>
      </p:sp>
    </p:spTree>
    <p:extLst>
      <p:ext uri="{BB962C8B-B14F-4D97-AF65-F5344CB8AC3E}">
        <p14:creationId xmlns:p14="http://schemas.microsoft.com/office/powerpoint/2010/main" val="185483477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2</a:t>
            </a:fld>
            <a:endParaRPr lang="en-US"/>
          </a:p>
        </p:txBody>
      </p:sp>
    </p:spTree>
    <p:extLst>
      <p:ext uri="{BB962C8B-B14F-4D97-AF65-F5344CB8AC3E}">
        <p14:creationId xmlns:p14="http://schemas.microsoft.com/office/powerpoint/2010/main" val="3036008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 Teal">
    <p:spTree>
      <p:nvGrpSpPr>
        <p:cNvPr id="1" name=""/>
        <p:cNvGrpSpPr/>
        <p:nvPr/>
      </p:nvGrpSpPr>
      <p:grpSpPr>
        <a:xfrm>
          <a:off x="0" y="0"/>
          <a:ext cx="0" cy="0"/>
          <a:chOff x="0" y="0"/>
          <a:chExt cx="0" cy="0"/>
        </a:xfrm>
      </p:grpSpPr>
      <p:sp>
        <p:nvSpPr>
          <p:cNvPr id="4" name="Rectangle 22">
            <a:extLst>
              <a:ext uri="{FF2B5EF4-FFF2-40B4-BE49-F238E27FC236}">
                <a16:creationId xmlns:a16="http://schemas.microsoft.com/office/drawing/2014/main" id="{BF82C916-B058-7E32-B05E-BDA56D9F84CB}"/>
              </a:ext>
            </a:extLst>
          </p:cNvPr>
          <p:cNvSpPr>
            <a:spLocks/>
          </p:cNvSpPr>
          <p:nvPr userDrawn="1"/>
        </p:nvSpPr>
        <p:spPr>
          <a:xfrm rot="10800000">
            <a:off x="2966467"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Rectangle 22">
            <a:extLst>
              <a:ext uri="{FF2B5EF4-FFF2-40B4-BE49-F238E27FC236}">
                <a16:creationId xmlns:a16="http://schemas.microsoft.com/office/drawing/2014/main" id="{2048B300-9C1A-D914-51D2-F327CF3122F5}"/>
              </a:ext>
            </a:extLst>
          </p:cNvPr>
          <p:cNvSpPr>
            <a:spLocks/>
          </p:cNvSpPr>
          <p:nvPr userDrawn="1"/>
        </p:nvSpPr>
        <p:spPr>
          <a:xfrm rot="10800000">
            <a:off x="0" y="1016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3602038"/>
            <a:ext cx="7090557"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24 PT HELVETICA NEUE BOLD </a:t>
            </a:r>
            <a:br>
              <a:rPr lang="en-US"/>
            </a:br>
            <a:r>
              <a:rPr lang="en-US"/>
              <a:t>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0"/>
            <a:ext cx="9067573" cy="1851025"/>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sp>
        <p:nvSpPr>
          <p:cNvPr id="2" name="Footer Placeholder 1">
            <a:extLst>
              <a:ext uri="{FF2B5EF4-FFF2-40B4-BE49-F238E27FC236}">
                <a16:creationId xmlns:a16="http://schemas.microsoft.com/office/drawing/2014/main" id="{E9843064-F371-BEB9-4C67-CEA2EBCC5000}"/>
              </a:ext>
            </a:extLst>
          </p:cNvPr>
          <p:cNvSpPr>
            <a:spLocks noGrp="1"/>
          </p:cNvSpPr>
          <p:nvPr>
            <p:ph type="ftr" sz="quarter" idx="18"/>
          </p:nvPr>
        </p:nvSpPr>
        <p:spPr/>
        <p:txBody>
          <a:bodyPr/>
          <a:lstStyle/>
          <a:p>
            <a:r>
              <a:rPr lang="en-US"/>
              <a:t>Budget &amp; Fiscal Planning</a:t>
            </a:r>
          </a:p>
        </p:txBody>
      </p:sp>
      <p:sp>
        <p:nvSpPr>
          <p:cNvPr id="5" name="Slide Number Placeholder 4">
            <a:extLst>
              <a:ext uri="{FF2B5EF4-FFF2-40B4-BE49-F238E27FC236}">
                <a16:creationId xmlns:a16="http://schemas.microsoft.com/office/drawing/2014/main" id="{8A1A13A3-B800-E476-45C1-4C5972EC952D}"/>
              </a:ext>
            </a:extLst>
          </p:cNvPr>
          <p:cNvSpPr>
            <a:spLocks noGrp="1"/>
          </p:cNvSpPr>
          <p:nvPr>
            <p:ph type="sldNum" sz="quarter" idx="19"/>
          </p:nvPr>
        </p:nvSpPr>
        <p:spPr/>
        <p:txBody>
          <a:bodyPr/>
          <a:lstStyle/>
          <a:p>
            <a:fld id="{2EF5B720-A4A1-FD49-AF98-E194DCD54D67}" type="slidenum">
              <a:rPr lang="en-US" smtClean="0"/>
              <a:pPr/>
              <a:t>‹#›</a:t>
            </a:fld>
            <a:endParaRPr lang="en-US"/>
          </a:p>
        </p:txBody>
      </p:sp>
      <p:pic>
        <p:nvPicPr>
          <p:cNvPr id="6" name="Picture 5" descr="A picture containing icon&#10;&#10;Description automatically generated">
            <a:extLst>
              <a:ext uri="{FF2B5EF4-FFF2-40B4-BE49-F238E27FC236}">
                <a16:creationId xmlns:a16="http://schemas.microsoft.com/office/drawing/2014/main" id="{F39EE8F3-2AF2-21AE-5162-32C3C0E0B7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26179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4 - White_Custom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0" y="0"/>
            <a:ext cx="9245038"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5038" h="6868274">
                <a:moveTo>
                  <a:pt x="1284" y="6868274"/>
                </a:moveTo>
                <a:lnTo>
                  <a:pt x="0" y="0"/>
                </a:lnTo>
                <a:lnTo>
                  <a:pt x="9245038" y="0"/>
                </a:lnTo>
                <a:lnTo>
                  <a:pt x="7520264" y="6868274"/>
                </a:lnTo>
                <a:lnTo>
                  <a:pt x="1284" y="6868274"/>
                </a:lnTo>
                <a:close/>
              </a:path>
            </a:pathLst>
          </a:custGeom>
          <a:blipFill>
            <a:blip r:embed="rId2"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pic>
        <p:nvPicPr>
          <p:cNvPr id="2" name="Picture 1" descr="A picture containing icon&#10;&#10;Description automatically generated">
            <a:extLst>
              <a:ext uri="{FF2B5EF4-FFF2-40B4-BE49-F238E27FC236}">
                <a16:creationId xmlns:a16="http://schemas.microsoft.com/office/drawing/2014/main" id="{89B6B1E7-D92D-BFA5-49CE-89170C8366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44412" y="6096000"/>
            <a:ext cx="1496291" cy="457200"/>
          </a:xfrm>
          <a:prstGeom prst="rect">
            <a:avLst/>
          </a:prstGeom>
        </p:spPr>
      </p:pic>
    </p:spTree>
    <p:extLst>
      <p:ext uri="{BB962C8B-B14F-4D97-AF65-F5344CB8AC3E}">
        <p14:creationId xmlns:p14="http://schemas.microsoft.com/office/powerpoint/2010/main" val="2574730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4 - Light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1">
            <a:extLst>
              <a:ext uri="{FF2B5EF4-FFF2-40B4-BE49-F238E27FC236}">
                <a16:creationId xmlns:a16="http://schemas.microsoft.com/office/drawing/2014/main" id="{0A378C30-DD3D-2736-52E1-5E927FEC0407}"/>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pic>
        <p:nvPicPr>
          <p:cNvPr id="2" name="Picture 1">
            <a:extLst>
              <a:ext uri="{FF2B5EF4-FFF2-40B4-BE49-F238E27FC236}">
                <a16:creationId xmlns:a16="http://schemas.microsoft.com/office/drawing/2014/main" id="{29342911-BBA1-C5A5-9265-BC0D80CFEF0A}"/>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2097799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4 - Mid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0274"/>
            <a:ext cx="12192000" cy="6858000"/>
          </a:xfrm>
          <a:prstGeom prst="rect">
            <a:avLst/>
          </a:prstGeom>
        </p:spPr>
      </p:pic>
      <p:sp>
        <p:nvSpPr>
          <p:cNvPr id="5" name="Rectangle 1">
            <a:extLst>
              <a:ext uri="{FF2B5EF4-FFF2-40B4-BE49-F238E27FC236}">
                <a16:creationId xmlns:a16="http://schemas.microsoft.com/office/drawing/2014/main" id="{C1E6BC06-5DED-8EB3-9CA2-F29DF4BC15FA}"/>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0"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pic>
        <p:nvPicPr>
          <p:cNvPr id="2" name="Picture 1">
            <a:extLst>
              <a:ext uri="{FF2B5EF4-FFF2-40B4-BE49-F238E27FC236}">
                <a16:creationId xmlns:a16="http://schemas.microsoft.com/office/drawing/2014/main" id="{5323E9E3-38F6-62FE-530D-CA5450556F03}"/>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343537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4 - Dark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pic>
        <p:nvPicPr>
          <p:cNvPr id="2" name="Picture 1">
            <a:extLst>
              <a:ext uri="{FF2B5EF4-FFF2-40B4-BE49-F238E27FC236}">
                <a16:creationId xmlns:a16="http://schemas.microsoft.com/office/drawing/2014/main" id="{07BA9918-E728-7046-EBEB-B84CD723EE24}"/>
              </a:ext>
            </a:extLst>
          </p:cNvPr>
          <p:cNvPicPr>
            <a:picLocks noChangeAspect="1"/>
          </p:cNvPicPr>
          <p:nvPr userDrawn="1"/>
        </p:nvPicPr>
        <p:blipFill>
          <a:blip r:embed="rId4"/>
          <a:srcRect/>
          <a:stretch/>
        </p:blipFill>
        <p:spPr>
          <a:xfrm>
            <a:off x="9863204" y="6096000"/>
            <a:ext cx="1490594" cy="457199"/>
          </a:xfrm>
          <a:prstGeom prst="rect">
            <a:avLst/>
          </a:prstGeom>
        </p:spPr>
      </p:pic>
    </p:spTree>
    <p:extLst>
      <p:ext uri="{BB962C8B-B14F-4D97-AF65-F5344CB8AC3E}">
        <p14:creationId xmlns:p14="http://schemas.microsoft.com/office/powerpoint/2010/main" val="1662581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4 - Gold_Custom Photo">
    <p:spTree>
      <p:nvGrpSpPr>
        <p:cNvPr id="1" name=""/>
        <p:cNvGrpSpPr/>
        <p:nvPr/>
      </p:nvGrpSpPr>
      <p:grpSpPr>
        <a:xfrm>
          <a:off x="0" y="0"/>
          <a:ext cx="0" cy="0"/>
          <a:chOff x="0" y="0"/>
          <a:chExt cx="0" cy="0"/>
        </a:xfrm>
      </p:grpSpPr>
      <p:pic>
        <p:nvPicPr>
          <p:cNvPr id="4" name="Picture 3" descr="A tan and black striped background&#10;&#10;Description automatically generated with medium confidence">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1">
            <a:extLst>
              <a:ext uri="{FF2B5EF4-FFF2-40B4-BE49-F238E27FC236}">
                <a16:creationId xmlns:a16="http://schemas.microsoft.com/office/drawing/2014/main" id="{D9B0837F-9232-B43A-49AC-D5BCE37160D4}"/>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pic>
        <p:nvPicPr>
          <p:cNvPr id="2" name="Picture 1">
            <a:extLst>
              <a:ext uri="{FF2B5EF4-FFF2-40B4-BE49-F238E27FC236}">
                <a16:creationId xmlns:a16="http://schemas.microsoft.com/office/drawing/2014/main" id="{08FB27C1-D41A-9F7C-4D0A-5F1E6CC005B7}"/>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214165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4 - Teal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Rectangle 1">
            <a:extLst>
              <a:ext uri="{FF2B5EF4-FFF2-40B4-BE49-F238E27FC236}">
                <a16:creationId xmlns:a16="http://schemas.microsoft.com/office/drawing/2014/main" id="{41A2CC5E-40B2-D609-898F-7739E36AEA9D}"/>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pic>
        <p:nvPicPr>
          <p:cNvPr id="7" name="Picture 6">
            <a:extLst>
              <a:ext uri="{FF2B5EF4-FFF2-40B4-BE49-F238E27FC236}">
                <a16:creationId xmlns:a16="http://schemas.microsoft.com/office/drawing/2014/main" id="{13426B61-3B40-2FDB-79EE-869F10FC2C2A}"/>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049216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5 - Teal Minimal">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3C5AE800-2588-AD92-1E60-F497F60A0CAD}"/>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838200" y="3602038"/>
            <a:ext cx="9372599" cy="1884362"/>
          </a:xfrm>
        </p:spPr>
        <p:txBody>
          <a:bodyPr lIns="45720" rIns="45720">
            <a:normAutofit/>
          </a:bodyPr>
          <a:lstStyle>
            <a:lvl1pPr marL="0" indent="0" algn="l">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32 PT HELVETICA NEUE BOLD CONDENSED IN ALL-CAPS</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762000" y="358979"/>
            <a:ext cx="9448799" cy="3070021"/>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 name="connsiteX0" fmla="*/ 4604 w 9072177"/>
              <a:gd name="connsiteY0" fmla="*/ 1851025 h 1851025"/>
              <a:gd name="connsiteX1" fmla="*/ 0 w 9072177"/>
              <a:gd name="connsiteY1" fmla="*/ 0 h 1851025"/>
              <a:gd name="connsiteX2" fmla="*/ 9072177 w 9072177"/>
              <a:gd name="connsiteY2" fmla="*/ 10886 h 1851025"/>
              <a:gd name="connsiteX3" fmla="*/ 9066621 w 9072177"/>
              <a:gd name="connsiteY3" fmla="*/ 1851025 h 1851025"/>
              <a:gd name="connsiteX4" fmla="*/ 4604 w 9072177"/>
              <a:gd name="connsiteY4" fmla="*/ 1851025 h 1851025"/>
              <a:gd name="connsiteX0" fmla="*/ 184 w 9067757"/>
              <a:gd name="connsiteY0" fmla="*/ 1861185 h 1861185"/>
              <a:gd name="connsiteX1" fmla="*/ 5740 w 9067757"/>
              <a:gd name="connsiteY1" fmla="*/ 0 h 1861185"/>
              <a:gd name="connsiteX2" fmla="*/ 9067757 w 9067757"/>
              <a:gd name="connsiteY2" fmla="*/ 21046 h 1861185"/>
              <a:gd name="connsiteX3" fmla="*/ 9062201 w 9067757"/>
              <a:gd name="connsiteY3" fmla="*/ 1861185 h 1861185"/>
              <a:gd name="connsiteX4" fmla="*/ 184 w 9067757"/>
              <a:gd name="connsiteY4" fmla="*/ 1861185 h 186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757" h="1861185">
                <a:moveTo>
                  <a:pt x="184" y="1861185"/>
                </a:moveTo>
                <a:cubicBezTo>
                  <a:pt x="-1351" y="1244177"/>
                  <a:pt x="7275" y="617008"/>
                  <a:pt x="5740" y="0"/>
                </a:cubicBezTo>
                <a:lnTo>
                  <a:pt x="9067757" y="21046"/>
                </a:lnTo>
                <a:lnTo>
                  <a:pt x="9062201" y="1861185"/>
                </a:lnTo>
                <a:lnTo>
                  <a:pt x="184" y="1861185"/>
                </a:lnTo>
                <a:close/>
              </a:path>
            </a:pathLst>
          </a:custGeom>
          <a:noFill/>
        </p:spPr>
        <p:txBody>
          <a:bodyPr rIns="914400" anchor="b" anchorCtr="0">
            <a:normAutofit/>
          </a:bodyPr>
          <a:lstStyle>
            <a:lvl1pPr marL="0" indent="0" algn="l">
              <a:buNone/>
              <a:defRPr sz="54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54 PT HELVETICA NEUE BOLD CONDENSED ITALIC </a:t>
            </a:r>
            <a:br>
              <a:rPr lang="en-US"/>
            </a:br>
            <a:r>
              <a:rPr lang="en-US"/>
              <a:t>IN ALL-CAPS</a:t>
            </a:r>
          </a:p>
        </p:txBody>
      </p:sp>
      <p:sp>
        <p:nvSpPr>
          <p:cNvPr id="4" name="Rectangle 22">
            <a:extLst>
              <a:ext uri="{FF2B5EF4-FFF2-40B4-BE49-F238E27FC236}">
                <a16:creationId xmlns:a16="http://schemas.microsoft.com/office/drawing/2014/main" id="{7F3515DE-FF95-3A47-8F9A-52CBE5CBE3A0}"/>
              </a:ext>
            </a:extLst>
          </p:cNvPr>
          <p:cNvSpPr>
            <a:spLocks/>
          </p:cNvSpPr>
          <p:nvPr userDrawn="1"/>
        </p:nvSpPr>
        <p:spPr>
          <a:xfrm rot="10800000" flipH="1">
            <a:off x="9783175" y="0"/>
            <a:ext cx="2408825" cy="6864524"/>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408825"/>
              <a:gd name="connsiteY0" fmla="*/ 0 h 6864524"/>
              <a:gd name="connsiteX1" fmla="*/ 2408825 w 2408825"/>
              <a:gd name="connsiteY1" fmla="*/ 6524 h 6864524"/>
              <a:gd name="connsiteX2" fmla="*/ 2408825 w 2408825"/>
              <a:gd name="connsiteY2" fmla="*/ 6864524 h 6864524"/>
              <a:gd name="connsiteX3" fmla="*/ 1891604 w 2408825"/>
              <a:gd name="connsiteY3" fmla="*/ 6864524 h 6864524"/>
              <a:gd name="connsiteX4" fmla="*/ 0 w 2408825"/>
              <a:gd name="connsiteY4" fmla="*/ 0 h 6864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825" h="6864524">
                <a:moveTo>
                  <a:pt x="0" y="0"/>
                </a:moveTo>
                <a:lnTo>
                  <a:pt x="2408825" y="6524"/>
                </a:lnTo>
                <a:lnTo>
                  <a:pt x="2408825" y="6864524"/>
                </a:lnTo>
                <a:lnTo>
                  <a:pt x="1891604" y="686452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Footer Placeholder 1">
            <a:extLst>
              <a:ext uri="{FF2B5EF4-FFF2-40B4-BE49-F238E27FC236}">
                <a16:creationId xmlns:a16="http://schemas.microsoft.com/office/drawing/2014/main" id="{FA0181D0-C57E-9C73-7B0B-7FC8CFB1681B}"/>
              </a:ext>
            </a:extLst>
          </p:cNvPr>
          <p:cNvSpPr>
            <a:spLocks noGrp="1"/>
          </p:cNvSpPr>
          <p:nvPr>
            <p:ph type="ftr" sz="quarter" idx="18"/>
          </p:nvPr>
        </p:nvSpPr>
        <p:spPr>
          <a:xfrm>
            <a:off x="838200" y="6108191"/>
            <a:ext cx="4114800" cy="457200"/>
          </a:xfrm>
        </p:spPr>
        <p:txBody>
          <a:bodyPr/>
          <a:lstStyle>
            <a:lvl1pPr algn="l">
              <a:defRPr/>
            </a:lvl1pPr>
          </a:lstStyle>
          <a:p>
            <a:r>
              <a:rPr lang="en-US"/>
              <a:t>Budget &amp; Fiscal Planning</a:t>
            </a:r>
          </a:p>
        </p:txBody>
      </p:sp>
      <p:sp>
        <p:nvSpPr>
          <p:cNvPr id="6" name="Slide Number Placeholder 5">
            <a:extLst>
              <a:ext uri="{FF2B5EF4-FFF2-40B4-BE49-F238E27FC236}">
                <a16:creationId xmlns:a16="http://schemas.microsoft.com/office/drawing/2014/main" id="{3DC4093F-0A08-D53C-9860-F75E6FA1BBDD}"/>
              </a:ext>
            </a:extLst>
          </p:cNvPr>
          <p:cNvSpPr>
            <a:spLocks noGrp="1"/>
          </p:cNvSpPr>
          <p:nvPr>
            <p:ph type="sldNum" sz="quarter" idx="19"/>
          </p:nvPr>
        </p:nvSpPr>
        <p:spPr/>
        <p:txBody>
          <a:bodyPr/>
          <a:lstStyle/>
          <a:p>
            <a:fld id="{2EF5B720-A4A1-FD49-AF98-E194DCD54D67}" type="slidenum">
              <a:rPr lang="en-US" smtClean="0"/>
              <a:pPr/>
              <a:t>‹#›</a:t>
            </a:fld>
            <a:endParaRPr lang="en-US"/>
          </a:p>
        </p:txBody>
      </p:sp>
      <p:pic>
        <p:nvPicPr>
          <p:cNvPr id="7" name="Picture 6" descr="A picture containing icon&#10;&#10;Description automatically generated">
            <a:extLst>
              <a:ext uri="{FF2B5EF4-FFF2-40B4-BE49-F238E27FC236}">
                <a16:creationId xmlns:a16="http://schemas.microsoft.com/office/drawing/2014/main" id="{4E11D685-A964-951D-8626-04D3F1EEF1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037958"/>
            <a:ext cx="1496291" cy="457200"/>
          </a:xfrm>
          <a:prstGeom prst="rect">
            <a:avLst/>
          </a:prstGeom>
        </p:spPr>
      </p:pic>
    </p:spTree>
    <p:extLst>
      <p:ext uri="{BB962C8B-B14F-4D97-AF65-F5344CB8AC3E}">
        <p14:creationId xmlns:p14="http://schemas.microsoft.com/office/powerpoint/2010/main" val="875172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5 - Gold Minimal">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B6852F7C-98BC-B46E-192D-2D2F109126AA}"/>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838200" y="3602038"/>
            <a:ext cx="9372599" cy="1884362"/>
          </a:xfrm>
        </p:spPr>
        <p:txBody>
          <a:bodyPr lIns="45720" rIns="45720">
            <a:normAutofit/>
          </a:bodyPr>
          <a:lstStyle>
            <a:lvl1pPr marL="0" indent="0" algn="l">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32 PT HELVETICA NEUE BOLD CONDENSED IN ALL-CAPS</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762000" y="358979"/>
            <a:ext cx="9448799" cy="3070021"/>
          </a:xfrm>
          <a:prstGeom prst="rect">
            <a:avLst/>
          </a:prstGeom>
          <a:noFill/>
        </p:spPr>
        <p:txBody>
          <a:bodyPr rIns="914400" anchor="b" anchorCtr="0">
            <a:normAutofit/>
          </a:bodyPr>
          <a:lstStyle>
            <a:lvl1pPr marL="0" indent="0" algn="l">
              <a:buNone/>
              <a:defRPr sz="54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54 PT HELVETICA NEUE BOLD CONDENSED ITALIC </a:t>
            </a:r>
            <a:br>
              <a:rPr lang="en-US"/>
            </a:br>
            <a:r>
              <a:rPr lang="en-US"/>
              <a:t>IN ALL-CAPS</a:t>
            </a:r>
          </a:p>
        </p:txBody>
      </p:sp>
      <p:sp>
        <p:nvSpPr>
          <p:cNvPr id="4" name="Rectangle 22">
            <a:extLst>
              <a:ext uri="{FF2B5EF4-FFF2-40B4-BE49-F238E27FC236}">
                <a16:creationId xmlns:a16="http://schemas.microsoft.com/office/drawing/2014/main" id="{7F3515DE-FF95-3A47-8F9A-52CBE5CBE3A0}"/>
              </a:ext>
            </a:extLst>
          </p:cNvPr>
          <p:cNvSpPr>
            <a:spLocks/>
          </p:cNvSpPr>
          <p:nvPr userDrawn="1"/>
        </p:nvSpPr>
        <p:spPr>
          <a:xfrm rot="10800000" flipH="1">
            <a:off x="9779639" y="0"/>
            <a:ext cx="2402078" cy="6858174"/>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402476"/>
              <a:gd name="connsiteY0" fmla="*/ 0 h 6858174"/>
              <a:gd name="connsiteX1" fmla="*/ 2402476 w 2402476"/>
              <a:gd name="connsiteY1" fmla="*/ 174 h 6858174"/>
              <a:gd name="connsiteX2" fmla="*/ 2402476 w 2402476"/>
              <a:gd name="connsiteY2" fmla="*/ 6858174 h 6858174"/>
              <a:gd name="connsiteX3" fmla="*/ 1885255 w 2402476"/>
              <a:gd name="connsiteY3" fmla="*/ 6858174 h 6858174"/>
              <a:gd name="connsiteX4" fmla="*/ 0 w 2402476"/>
              <a:gd name="connsiteY4" fmla="*/ 0 h 68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476" h="6858174">
                <a:moveTo>
                  <a:pt x="0" y="0"/>
                </a:moveTo>
                <a:lnTo>
                  <a:pt x="2402476" y="174"/>
                </a:lnTo>
                <a:lnTo>
                  <a:pt x="2402476" y="6858174"/>
                </a:lnTo>
                <a:lnTo>
                  <a:pt x="1885255" y="68581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6" name="Footer Placeholder 5">
            <a:extLst>
              <a:ext uri="{FF2B5EF4-FFF2-40B4-BE49-F238E27FC236}">
                <a16:creationId xmlns:a16="http://schemas.microsoft.com/office/drawing/2014/main" id="{2438B8C7-F44E-2F32-00B6-A60380B2CB41}"/>
              </a:ext>
            </a:extLst>
          </p:cNvPr>
          <p:cNvSpPr>
            <a:spLocks noGrp="1"/>
          </p:cNvSpPr>
          <p:nvPr>
            <p:ph type="ftr" sz="quarter" idx="18"/>
          </p:nvPr>
        </p:nvSpPr>
        <p:spPr>
          <a:xfrm>
            <a:off x="838200" y="6108191"/>
            <a:ext cx="4114800" cy="457200"/>
          </a:xfrm>
        </p:spPr>
        <p:txBody>
          <a:bodyPr/>
          <a:lstStyle>
            <a:lvl1pPr algn="l">
              <a:defRPr/>
            </a:lvl1pPr>
          </a:lstStyle>
          <a:p>
            <a:r>
              <a:rPr lang="en-US"/>
              <a:t>Budget &amp; Fiscal Planning</a:t>
            </a:r>
          </a:p>
        </p:txBody>
      </p:sp>
      <p:sp>
        <p:nvSpPr>
          <p:cNvPr id="7" name="Slide Number Placeholder 6">
            <a:extLst>
              <a:ext uri="{FF2B5EF4-FFF2-40B4-BE49-F238E27FC236}">
                <a16:creationId xmlns:a16="http://schemas.microsoft.com/office/drawing/2014/main" id="{F3DEA13B-F68A-5C62-C220-67BBAF2177BA}"/>
              </a:ext>
            </a:extLst>
          </p:cNvPr>
          <p:cNvSpPr>
            <a:spLocks noGrp="1"/>
          </p:cNvSpPr>
          <p:nvPr>
            <p:ph type="sldNum" sz="quarter" idx="19"/>
          </p:nvPr>
        </p:nvSpPr>
        <p:spPr/>
        <p:txBody>
          <a:bodyPr/>
          <a:lstStyle/>
          <a:p>
            <a:fld id="{2EF5B720-A4A1-FD49-AF98-E194DCD54D67}" type="slidenum">
              <a:rPr lang="en-US" smtClean="0"/>
              <a:pPr/>
              <a:t>‹#›</a:t>
            </a:fld>
            <a:endParaRPr lang="en-US"/>
          </a:p>
        </p:txBody>
      </p:sp>
      <p:pic>
        <p:nvPicPr>
          <p:cNvPr id="8" name="Picture 7" descr="A picture containing icon&#10;&#10;Description automatically generated">
            <a:extLst>
              <a:ext uri="{FF2B5EF4-FFF2-40B4-BE49-F238E27FC236}">
                <a16:creationId xmlns:a16="http://schemas.microsoft.com/office/drawing/2014/main" id="{4712C076-73D2-1D7B-B0F4-A13B35C9D1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037958"/>
            <a:ext cx="1496291" cy="457200"/>
          </a:xfrm>
          <a:prstGeom prst="rect">
            <a:avLst/>
          </a:prstGeom>
        </p:spPr>
      </p:pic>
    </p:spTree>
    <p:extLst>
      <p:ext uri="{BB962C8B-B14F-4D97-AF65-F5344CB8AC3E}">
        <p14:creationId xmlns:p14="http://schemas.microsoft.com/office/powerpoint/2010/main" val="1881569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 Minimal">
    <p:spTree>
      <p:nvGrpSpPr>
        <p:cNvPr id="1" name=""/>
        <p:cNvGrpSpPr/>
        <p:nvPr/>
      </p:nvGrpSpPr>
      <p:grpSpPr>
        <a:xfrm>
          <a:off x="0" y="0"/>
          <a:ext cx="0" cy="0"/>
          <a:chOff x="0" y="0"/>
          <a:chExt cx="0" cy="0"/>
        </a:xfrm>
      </p:grpSpPr>
      <p:sp>
        <p:nvSpPr>
          <p:cNvPr id="10" name="Rectangle 22">
            <a:extLst>
              <a:ext uri="{FF2B5EF4-FFF2-40B4-BE49-F238E27FC236}">
                <a16:creationId xmlns:a16="http://schemas.microsoft.com/office/drawing/2014/main" id="{2A0DC607-7DFE-4054-0052-95EDED72B0A7}"/>
              </a:ext>
            </a:extLst>
          </p:cNvPr>
          <p:cNvSpPr>
            <a:spLocks/>
          </p:cNvSpPr>
          <p:nvPr userDrawn="1"/>
        </p:nvSpPr>
        <p:spPr>
          <a:xfrm flipV="1">
            <a:off x="10757396" y="0"/>
            <a:ext cx="1434604" cy="111473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1" name="Rectangle 22">
            <a:extLst>
              <a:ext uri="{FF2B5EF4-FFF2-40B4-BE49-F238E27FC236}">
                <a16:creationId xmlns:a16="http://schemas.microsoft.com/office/drawing/2014/main" id="{BCCBD543-5F87-767D-C757-9207D263FD96}"/>
              </a:ext>
            </a:extLst>
          </p:cNvPr>
          <p:cNvSpPr>
            <a:spLocks/>
          </p:cNvSpPr>
          <p:nvPr userDrawn="1"/>
        </p:nvSpPr>
        <p:spPr>
          <a:xfrm flipV="1">
            <a:off x="10418064" y="-4399"/>
            <a:ext cx="1781152" cy="6886836"/>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7036676"/>
              <a:gd name="connsiteX1" fmla="*/ 2396125 w 2396125"/>
              <a:gd name="connsiteY1" fmla="*/ 0 h 7036676"/>
              <a:gd name="connsiteX2" fmla="*/ 2049284 w 2396125"/>
              <a:gd name="connsiteY2" fmla="*/ 7036676 h 7036676"/>
              <a:gd name="connsiteX3" fmla="*/ 1878904 w 2396125"/>
              <a:gd name="connsiteY3" fmla="*/ 6858000 h 7036676"/>
              <a:gd name="connsiteX4" fmla="*/ 0 w 2396125"/>
              <a:gd name="connsiteY4" fmla="*/ 12526 h 7036676"/>
              <a:gd name="connsiteX0" fmla="*/ 0 w 2396125"/>
              <a:gd name="connsiteY0" fmla="*/ 12526 h 6858000"/>
              <a:gd name="connsiteX1" fmla="*/ 2396125 w 2396125"/>
              <a:gd name="connsiteY1" fmla="*/ 0 h 6858000"/>
              <a:gd name="connsiteX2" fmla="*/ 2028263 w 2396125"/>
              <a:gd name="connsiteY2" fmla="*/ 6836979 h 6858000"/>
              <a:gd name="connsiteX3" fmla="*/ 1878904 w 2396125"/>
              <a:gd name="connsiteY3" fmla="*/ 6858000 h 6858000"/>
              <a:gd name="connsiteX4" fmla="*/ 0 w 2396125"/>
              <a:gd name="connsiteY4" fmla="*/ 12526 h 6858000"/>
              <a:gd name="connsiteX0" fmla="*/ 0 w 2028263"/>
              <a:gd name="connsiteY0" fmla="*/ 0 h 6845474"/>
              <a:gd name="connsiteX1" fmla="*/ 1870607 w 2028263"/>
              <a:gd name="connsiteY1" fmla="*/ 523501 h 6845474"/>
              <a:gd name="connsiteX2" fmla="*/ 2028263 w 2028263"/>
              <a:gd name="connsiteY2" fmla="*/ 6824453 h 6845474"/>
              <a:gd name="connsiteX3" fmla="*/ 1878904 w 2028263"/>
              <a:gd name="connsiteY3" fmla="*/ 6845474 h 6845474"/>
              <a:gd name="connsiteX4" fmla="*/ 0 w 2028263"/>
              <a:gd name="connsiteY4" fmla="*/ 0 h 6845474"/>
              <a:gd name="connsiteX0" fmla="*/ 0 w 2028263"/>
              <a:gd name="connsiteY0" fmla="*/ 23037 h 6868511"/>
              <a:gd name="connsiteX1" fmla="*/ 2028262 w 2028263"/>
              <a:gd name="connsiteY1" fmla="*/ 0 h 6868511"/>
              <a:gd name="connsiteX2" fmla="*/ 2028263 w 2028263"/>
              <a:gd name="connsiteY2" fmla="*/ 6847490 h 6868511"/>
              <a:gd name="connsiteX3" fmla="*/ 1878904 w 2028263"/>
              <a:gd name="connsiteY3" fmla="*/ 6868511 h 6868511"/>
              <a:gd name="connsiteX4" fmla="*/ 0 w 2028263"/>
              <a:gd name="connsiteY4" fmla="*/ 23037 h 6868511"/>
              <a:gd name="connsiteX0" fmla="*/ 0 w 2034613"/>
              <a:gd name="connsiteY0" fmla="*/ 23037 h 6868511"/>
              <a:gd name="connsiteX1" fmla="*/ 2028262 w 2034613"/>
              <a:gd name="connsiteY1" fmla="*/ 0 h 6868511"/>
              <a:gd name="connsiteX2" fmla="*/ 2034613 w 2034613"/>
              <a:gd name="connsiteY2" fmla="*/ 6860190 h 6868511"/>
              <a:gd name="connsiteX3" fmla="*/ 1878904 w 2034613"/>
              <a:gd name="connsiteY3" fmla="*/ 6868511 h 6868511"/>
              <a:gd name="connsiteX4" fmla="*/ 0 w 2034613"/>
              <a:gd name="connsiteY4" fmla="*/ 23037 h 6868511"/>
              <a:gd name="connsiteX0" fmla="*/ 0 w 2034613"/>
              <a:gd name="connsiteY0" fmla="*/ 3987 h 6849461"/>
              <a:gd name="connsiteX1" fmla="*/ 2034612 w 2034613"/>
              <a:gd name="connsiteY1" fmla="*/ 0 h 6849461"/>
              <a:gd name="connsiteX2" fmla="*/ 2034613 w 2034613"/>
              <a:gd name="connsiteY2" fmla="*/ 6841140 h 6849461"/>
              <a:gd name="connsiteX3" fmla="*/ 1878904 w 2034613"/>
              <a:gd name="connsiteY3" fmla="*/ 6849461 h 6849461"/>
              <a:gd name="connsiteX4" fmla="*/ 0 w 2034613"/>
              <a:gd name="connsiteY4" fmla="*/ 3987 h 6849461"/>
              <a:gd name="connsiteX0" fmla="*/ 0 w 2047313"/>
              <a:gd name="connsiteY0" fmla="*/ 0 h 6858174"/>
              <a:gd name="connsiteX1" fmla="*/ 2047312 w 2047313"/>
              <a:gd name="connsiteY1" fmla="*/ 8713 h 6858174"/>
              <a:gd name="connsiteX2" fmla="*/ 2047313 w 2047313"/>
              <a:gd name="connsiteY2" fmla="*/ 6849853 h 6858174"/>
              <a:gd name="connsiteX3" fmla="*/ 1891604 w 2047313"/>
              <a:gd name="connsiteY3" fmla="*/ 6858174 h 6858174"/>
              <a:gd name="connsiteX4" fmla="*/ 0 w 2047313"/>
              <a:gd name="connsiteY4" fmla="*/ 0 h 6858174"/>
              <a:gd name="connsiteX0" fmla="*/ 0 w 2053662"/>
              <a:gd name="connsiteY0" fmla="*/ 16687 h 6874861"/>
              <a:gd name="connsiteX1" fmla="*/ 2053662 w 2053662"/>
              <a:gd name="connsiteY1" fmla="*/ 0 h 6874861"/>
              <a:gd name="connsiteX2" fmla="*/ 2047313 w 2053662"/>
              <a:gd name="connsiteY2" fmla="*/ 6866540 h 6874861"/>
              <a:gd name="connsiteX3" fmla="*/ 1891604 w 2053662"/>
              <a:gd name="connsiteY3" fmla="*/ 6874861 h 6874861"/>
              <a:gd name="connsiteX4" fmla="*/ 0 w 2053662"/>
              <a:gd name="connsiteY4" fmla="*/ 16687 h 6874861"/>
              <a:gd name="connsiteX0" fmla="*/ 0 w 2053662"/>
              <a:gd name="connsiteY0" fmla="*/ 16687 h 6879272"/>
              <a:gd name="connsiteX1" fmla="*/ 2053662 w 2053662"/>
              <a:gd name="connsiteY1" fmla="*/ 0 h 6879272"/>
              <a:gd name="connsiteX2" fmla="*/ 2047313 w 2053662"/>
              <a:gd name="connsiteY2" fmla="*/ 6879272 h 6879272"/>
              <a:gd name="connsiteX3" fmla="*/ 1891604 w 2053662"/>
              <a:gd name="connsiteY3" fmla="*/ 6874861 h 6879272"/>
              <a:gd name="connsiteX4" fmla="*/ 0 w 2053662"/>
              <a:gd name="connsiteY4" fmla="*/ 16687 h 6879272"/>
              <a:gd name="connsiteX0" fmla="*/ 0 w 2053662"/>
              <a:gd name="connsiteY0" fmla="*/ 16687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6687 h 6893958"/>
              <a:gd name="connsiteX0" fmla="*/ 0 w 2053662"/>
              <a:gd name="connsiteY0" fmla="*/ 0 h 6899358"/>
              <a:gd name="connsiteX1" fmla="*/ 2053662 w 2053662"/>
              <a:gd name="connsiteY1" fmla="*/ 5400 h 6899358"/>
              <a:gd name="connsiteX2" fmla="*/ 2047313 w 2053662"/>
              <a:gd name="connsiteY2" fmla="*/ 6884672 h 6899358"/>
              <a:gd name="connsiteX3" fmla="*/ 1891604 w 2053662"/>
              <a:gd name="connsiteY3" fmla="*/ 6899358 h 6899358"/>
              <a:gd name="connsiteX4" fmla="*/ 0 w 2053662"/>
              <a:gd name="connsiteY4" fmla="*/ 0 h 6899358"/>
              <a:gd name="connsiteX0" fmla="*/ 0 w 2053662"/>
              <a:gd name="connsiteY0" fmla="*/ 0 h 6899358"/>
              <a:gd name="connsiteX1" fmla="*/ 2053662 w 2053662"/>
              <a:gd name="connsiteY1" fmla="*/ 5400 h 6899358"/>
              <a:gd name="connsiteX2" fmla="*/ 2047313 w 2053662"/>
              <a:gd name="connsiteY2" fmla="*/ 6884672 h 6899358"/>
              <a:gd name="connsiteX3" fmla="*/ 1891604 w 2053662"/>
              <a:gd name="connsiteY3" fmla="*/ 6899358 h 6899358"/>
              <a:gd name="connsiteX4" fmla="*/ 0 w 2053662"/>
              <a:gd name="connsiteY4" fmla="*/ 0 h 6899358"/>
              <a:gd name="connsiteX0" fmla="*/ 0 w 2062016"/>
              <a:gd name="connsiteY0" fmla="*/ 0 h 6903769"/>
              <a:gd name="connsiteX1" fmla="*/ 2053662 w 2062016"/>
              <a:gd name="connsiteY1" fmla="*/ 5400 h 6903769"/>
              <a:gd name="connsiteX2" fmla="*/ 2062016 w 2062016"/>
              <a:gd name="connsiteY2" fmla="*/ 6903769 h 6903769"/>
              <a:gd name="connsiteX3" fmla="*/ 1891604 w 2062016"/>
              <a:gd name="connsiteY3" fmla="*/ 6899358 h 6903769"/>
              <a:gd name="connsiteX4" fmla="*/ 0 w 2062016"/>
              <a:gd name="connsiteY4" fmla="*/ 0 h 690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2016" h="6903769">
                <a:moveTo>
                  <a:pt x="0" y="0"/>
                </a:moveTo>
                <a:lnTo>
                  <a:pt x="2053662" y="5400"/>
                </a:lnTo>
                <a:cubicBezTo>
                  <a:pt x="2053662" y="2287897"/>
                  <a:pt x="2062016" y="4621272"/>
                  <a:pt x="2062016" y="6903769"/>
                </a:cubicBezTo>
                <a:lnTo>
                  <a:pt x="1891604" y="6899358"/>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9" name="Rectangle 8">
            <a:extLst>
              <a:ext uri="{FF2B5EF4-FFF2-40B4-BE49-F238E27FC236}">
                <a16:creationId xmlns:a16="http://schemas.microsoft.com/office/drawing/2014/main" id="{37C27E07-8B41-CB2F-B67A-0FF70456B396}"/>
              </a:ext>
            </a:extLst>
          </p:cNvPr>
          <p:cNvSpPr/>
          <p:nvPr userDrawn="1"/>
        </p:nvSpPr>
        <p:spPr>
          <a:xfrm>
            <a:off x="0" y="5486399"/>
            <a:ext cx="2247900" cy="13382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EABFB1-8A2D-1AF6-B5AF-43D4F57D194E}"/>
              </a:ext>
            </a:extLst>
          </p:cNvPr>
          <p:cNvSpPr>
            <a:spLocks noGrp="1"/>
          </p:cNvSpPr>
          <p:nvPr>
            <p:ph type="title" hasCustomPrompt="1"/>
          </p:nvPr>
        </p:nvSpPr>
        <p:spPr>
          <a:xfrm>
            <a:off x="1866900" y="1638301"/>
            <a:ext cx="8496300" cy="2247900"/>
          </a:xfrm>
          <a:prstGeom prst="rect">
            <a:avLst/>
          </a:prstGeom>
          <a:noFill/>
        </p:spPr>
        <p:txBody>
          <a:bodyPr lIns="45720" rIns="45720" anchor="b">
            <a:noAutofit/>
          </a:bodyPr>
          <a:lstStyle>
            <a:lvl1pPr algn="ctr">
              <a:defRPr sz="5400"/>
            </a:lvl1pPr>
          </a:lstStyle>
          <a:p>
            <a:pPr lvl="0"/>
            <a:r>
              <a:rPr lang="en-US"/>
              <a:t>54 PT HELVETICA NEUE BOLD CONDENSED ITALIC </a:t>
            </a:r>
            <a:br>
              <a:rPr lang="en-US"/>
            </a:br>
            <a:r>
              <a:rPr lang="en-US"/>
              <a:t>IN ALL-CAPS</a:t>
            </a:r>
          </a:p>
        </p:txBody>
      </p:sp>
      <p:sp>
        <p:nvSpPr>
          <p:cNvPr id="3" name="Text Placeholder 2">
            <a:extLst>
              <a:ext uri="{FF2B5EF4-FFF2-40B4-BE49-F238E27FC236}">
                <a16:creationId xmlns:a16="http://schemas.microsoft.com/office/drawing/2014/main" id="{87DBDE8C-085A-23E2-37B1-7AA133F51F3B}"/>
              </a:ext>
            </a:extLst>
          </p:cNvPr>
          <p:cNvSpPr>
            <a:spLocks noGrp="1"/>
          </p:cNvSpPr>
          <p:nvPr>
            <p:ph type="body" idx="1" hasCustomPrompt="1"/>
          </p:nvPr>
        </p:nvSpPr>
        <p:spPr>
          <a:xfrm>
            <a:off x="1866900" y="3886201"/>
            <a:ext cx="8496300" cy="1500187"/>
          </a:xfrm>
        </p:spPr>
        <p:txBody>
          <a:bodyPr>
            <a:normAutofit/>
          </a:bodyPr>
          <a:lstStyle>
            <a:lvl1pPr marL="0" indent="0" algn="ctr">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32PT HELVETICA NEUE BOLD CONDENSED </a:t>
            </a:r>
            <a:br>
              <a:rPr lang="en-US"/>
            </a:br>
            <a:r>
              <a:rPr lang="en-US"/>
              <a:t>IN ALL-CAPS</a:t>
            </a:r>
          </a:p>
        </p:txBody>
      </p:sp>
      <p:sp>
        <p:nvSpPr>
          <p:cNvPr id="6" name="Slide Number Placeholder 5">
            <a:extLst>
              <a:ext uri="{FF2B5EF4-FFF2-40B4-BE49-F238E27FC236}">
                <a16:creationId xmlns:a16="http://schemas.microsoft.com/office/drawing/2014/main" id="{67BF65DF-5549-368C-117A-3088FBC9C39A}"/>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7" name="Rectangle 22">
            <a:extLst>
              <a:ext uri="{FF2B5EF4-FFF2-40B4-BE49-F238E27FC236}">
                <a16:creationId xmlns:a16="http://schemas.microsoft.com/office/drawing/2014/main" id="{CF0EE936-3175-9F87-F00D-2D0054EBCB98}"/>
              </a:ext>
            </a:extLst>
          </p:cNvPr>
          <p:cNvSpPr>
            <a:spLocks/>
          </p:cNvSpPr>
          <p:nvPr userDrawn="1"/>
        </p:nvSpPr>
        <p:spPr>
          <a:xfrm rot="10800000" flipV="1">
            <a:off x="-5463" y="5784787"/>
            <a:ext cx="1434604" cy="111473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8" name="Rectangle 22">
            <a:extLst>
              <a:ext uri="{FF2B5EF4-FFF2-40B4-BE49-F238E27FC236}">
                <a16:creationId xmlns:a16="http://schemas.microsoft.com/office/drawing/2014/main" id="{B54BBAB5-87FF-FD8B-50DE-D531D5BF5AD5}"/>
              </a:ext>
            </a:extLst>
          </p:cNvPr>
          <p:cNvSpPr>
            <a:spLocks/>
          </p:cNvSpPr>
          <p:nvPr userDrawn="1"/>
        </p:nvSpPr>
        <p:spPr>
          <a:xfrm rot="10800000" flipV="1">
            <a:off x="-866" y="0"/>
            <a:ext cx="1774802" cy="690879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7036676"/>
              <a:gd name="connsiteX1" fmla="*/ 2396125 w 2396125"/>
              <a:gd name="connsiteY1" fmla="*/ 0 h 7036676"/>
              <a:gd name="connsiteX2" fmla="*/ 2049284 w 2396125"/>
              <a:gd name="connsiteY2" fmla="*/ 7036676 h 7036676"/>
              <a:gd name="connsiteX3" fmla="*/ 1878904 w 2396125"/>
              <a:gd name="connsiteY3" fmla="*/ 6858000 h 7036676"/>
              <a:gd name="connsiteX4" fmla="*/ 0 w 2396125"/>
              <a:gd name="connsiteY4" fmla="*/ 12526 h 7036676"/>
              <a:gd name="connsiteX0" fmla="*/ 0 w 2396125"/>
              <a:gd name="connsiteY0" fmla="*/ 12526 h 6858000"/>
              <a:gd name="connsiteX1" fmla="*/ 2396125 w 2396125"/>
              <a:gd name="connsiteY1" fmla="*/ 0 h 6858000"/>
              <a:gd name="connsiteX2" fmla="*/ 2028263 w 2396125"/>
              <a:gd name="connsiteY2" fmla="*/ 6836979 h 6858000"/>
              <a:gd name="connsiteX3" fmla="*/ 1878904 w 2396125"/>
              <a:gd name="connsiteY3" fmla="*/ 6858000 h 6858000"/>
              <a:gd name="connsiteX4" fmla="*/ 0 w 2396125"/>
              <a:gd name="connsiteY4" fmla="*/ 12526 h 6858000"/>
              <a:gd name="connsiteX0" fmla="*/ 0 w 2028263"/>
              <a:gd name="connsiteY0" fmla="*/ 0 h 6845474"/>
              <a:gd name="connsiteX1" fmla="*/ 1870607 w 2028263"/>
              <a:gd name="connsiteY1" fmla="*/ 523501 h 6845474"/>
              <a:gd name="connsiteX2" fmla="*/ 2028263 w 2028263"/>
              <a:gd name="connsiteY2" fmla="*/ 6824453 h 6845474"/>
              <a:gd name="connsiteX3" fmla="*/ 1878904 w 2028263"/>
              <a:gd name="connsiteY3" fmla="*/ 6845474 h 6845474"/>
              <a:gd name="connsiteX4" fmla="*/ 0 w 2028263"/>
              <a:gd name="connsiteY4" fmla="*/ 0 h 6845474"/>
              <a:gd name="connsiteX0" fmla="*/ 0 w 2028263"/>
              <a:gd name="connsiteY0" fmla="*/ 23037 h 6868511"/>
              <a:gd name="connsiteX1" fmla="*/ 2028262 w 2028263"/>
              <a:gd name="connsiteY1" fmla="*/ 0 h 6868511"/>
              <a:gd name="connsiteX2" fmla="*/ 2028263 w 2028263"/>
              <a:gd name="connsiteY2" fmla="*/ 6847490 h 6868511"/>
              <a:gd name="connsiteX3" fmla="*/ 1878904 w 2028263"/>
              <a:gd name="connsiteY3" fmla="*/ 6868511 h 6868511"/>
              <a:gd name="connsiteX4" fmla="*/ 0 w 2028263"/>
              <a:gd name="connsiteY4" fmla="*/ 23037 h 6868511"/>
              <a:gd name="connsiteX0" fmla="*/ 0 w 2034613"/>
              <a:gd name="connsiteY0" fmla="*/ 23037 h 6868511"/>
              <a:gd name="connsiteX1" fmla="*/ 2028262 w 2034613"/>
              <a:gd name="connsiteY1" fmla="*/ 0 h 6868511"/>
              <a:gd name="connsiteX2" fmla="*/ 2034613 w 2034613"/>
              <a:gd name="connsiteY2" fmla="*/ 6860190 h 6868511"/>
              <a:gd name="connsiteX3" fmla="*/ 1878904 w 2034613"/>
              <a:gd name="connsiteY3" fmla="*/ 6868511 h 6868511"/>
              <a:gd name="connsiteX4" fmla="*/ 0 w 2034613"/>
              <a:gd name="connsiteY4" fmla="*/ 23037 h 6868511"/>
              <a:gd name="connsiteX0" fmla="*/ 0 w 2034613"/>
              <a:gd name="connsiteY0" fmla="*/ 3987 h 6849461"/>
              <a:gd name="connsiteX1" fmla="*/ 2034612 w 2034613"/>
              <a:gd name="connsiteY1" fmla="*/ 0 h 6849461"/>
              <a:gd name="connsiteX2" fmla="*/ 2034613 w 2034613"/>
              <a:gd name="connsiteY2" fmla="*/ 6841140 h 6849461"/>
              <a:gd name="connsiteX3" fmla="*/ 1878904 w 2034613"/>
              <a:gd name="connsiteY3" fmla="*/ 6849461 h 6849461"/>
              <a:gd name="connsiteX4" fmla="*/ 0 w 2034613"/>
              <a:gd name="connsiteY4" fmla="*/ 3987 h 6849461"/>
              <a:gd name="connsiteX0" fmla="*/ 0 w 2047313"/>
              <a:gd name="connsiteY0" fmla="*/ 0 h 6858174"/>
              <a:gd name="connsiteX1" fmla="*/ 2047312 w 2047313"/>
              <a:gd name="connsiteY1" fmla="*/ 8713 h 6858174"/>
              <a:gd name="connsiteX2" fmla="*/ 2047313 w 2047313"/>
              <a:gd name="connsiteY2" fmla="*/ 6849853 h 6858174"/>
              <a:gd name="connsiteX3" fmla="*/ 1891604 w 2047313"/>
              <a:gd name="connsiteY3" fmla="*/ 6858174 h 6858174"/>
              <a:gd name="connsiteX4" fmla="*/ 0 w 2047313"/>
              <a:gd name="connsiteY4" fmla="*/ 0 h 6858174"/>
              <a:gd name="connsiteX0" fmla="*/ 0 w 2053662"/>
              <a:gd name="connsiteY0" fmla="*/ 16687 h 6874861"/>
              <a:gd name="connsiteX1" fmla="*/ 2053662 w 2053662"/>
              <a:gd name="connsiteY1" fmla="*/ 0 h 6874861"/>
              <a:gd name="connsiteX2" fmla="*/ 2047313 w 2053662"/>
              <a:gd name="connsiteY2" fmla="*/ 6866540 h 6874861"/>
              <a:gd name="connsiteX3" fmla="*/ 1891604 w 2053662"/>
              <a:gd name="connsiteY3" fmla="*/ 6874861 h 6874861"/>
              <a:gd name="connsiteX4" fmla="*/ 0 w 2053662"/>
              <a:gd name="connsiteY4" fmla="*/ 16687 h 6874861"/>
              <a:gd name="connsiteX0" fmla="*/ 0 w 2053662"/>
              <a:gd name="connsiteY0" fmla="*/ 16687 h 6879272"/>
              <a:gd name="connsiteX1" fmla="*/ 2053662 w 2053662"/>
              <a:gd name="connsiteY1" fmla="*/ 0 h 6879272"/>
              <a:gd name="connsiteX2" fmla="*/ 2047313 w 2053662"/>
              <a:gd name="connsiteY2" fmla="*/ 6879272 h 6879272"/>
              <a:gd name="connsiteX3" fmla="*/ 1891604 w 2053662"/>
              <a:gd name="connsiteY3" fmla="*/ 6874861 h 6879272"/>
              <a:gd name="connsiteX4" fmla="*/ 0 w 2053662"/>
              <a:gd name="connsiteY4" fmla="*/ 16687 h 6879272"/>
              <a:gd name="connsiteX0" fmla="*/ 0 w 2053662"/>
              <a:gd name="connsiteY0" fmla="*/ 16687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6687 h 6893958"/>
              <a:gd name="connsiteX0" fmla="*/ 0 w 2053662"/>
              <a:gd name="connsiteY0" fmla="*/ 10321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0321 h 6893958"/>
              <a:gd name="connsiteX0" fmla="*/ 0 w 2054665"/>
              <a:gd name="connsiteY0" fmla="*/ 10321 h 6911100"/>
              <a:gd name="connsiteX1" fmla="*/ 2053662 w 2054665"/>
              <a:gd name="connsiteY1" fmla="*/ 0 h 6911100"/>
              <a:gd name="connsiteX2" fmla="*/ 2054665 w 2054665"/>
              <a:gd name="connsiteY2" fmla="*/ 6911100 h 6911100"/>
              <a:gd name="connsiteX3" fmla="*/ 1891604 w 2054665"/>
              <a:gd name="connsiteY3" fmla="*/ 6893958 h 6911100"/>
              <a:gd name="connsiteX4" fmla="*/ 0 w 2054665"/>
              <a:gd name="connsiteY4" fmla="*/ 10321 h 6911100"/>
              <a:gd name="connsiteX0" fmla="*/ 0 w 2054665"/>
              <a:gd name="connsiteY0" fmla="*/ 10321 h 6925786"/>
              <a:gd name="connsiteX1" fmla="*/ 2053662 w 2054665"/>
              <a:gd name="connsiteY1" fmla="*/ 0 h 6925786"/>
              <a:gd name="connsiteX2" fmla="*/ 2054665 w 2054665"/>
              <a:gd name="connsiteY2" fmla="*/ 6911100 h 6925786"/>
              <a:gd name="connsiteX3" fmla="*/ 1906306 w 2054665"/>
              <a:gd name="connsiteY3" fmla="*/ 6925786 h 6925786"/>
              <a:gd name="connsiteX4" fmla="*/ 0 w 2054665"/>
              <a:gd name="connsiteY4" fmla="*/ 10321 h 6925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665" h="6925786">
                <a:moveTo>
                  <a:pt x="0" y="10321"/>
                </a:moveTo>
                <a:lnTo>
                  <a:pt x="2053662" y="0"/>
                </a:lnTo>
                <a:cubicBezTo>
                  <a:pt x="2053662" y="2282497"/>
                  <a:pt x="2054665" y="4628603"/>
                  <a:pt x="2054665" y="6911100"/>
                </a:cubicBezTo>
                <a:lnTo>
                  <a:pt x="1906306" y="6925786"/>
                </a:lnTo>
                <a:lnTo>
                  <a:pt x="0" y="10321"/>
                </a:lnTo>
                <a:close/>
              </a:path>
            </a:pathLst>
          </a:custGeom>
          <a:blipFill>
            <a:blip r:embed="rId4" cstate="screen">
              <a:extLst>
                <a:ext uri="{28A0092B-C50C-407E-A947-70E740481C1C}">
                  <a14:useLocalDpi xmlns:a14="http://schemas.microsoft.com/office/drawing/2010/main"/>
                </a:ext>
              </a:extLst>
            </a:blip>
            <a:stretch>
              <a:fillRect t="5" b="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Tree>
    <p:extLst>
      <p:ext uri="{BB962C8B-B14F-4D97-AF65-F5344CB8AC3E}">
        <p14:creationId xmlns:p14="http://schemas.microsoft.com/office/powerpoint/2010/main" val="877736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 Teal">
    <p:spTree>
      <p:nvGrpSpPr>
        <p:cNvPr id="1" name=""/>
        <p:cNvGrpSpPr/>
        <p:nvPr/>
      </p:nvGrpSpPr>
      <p:grpSpPr>
        <a:xfrm>
          <a:off x="0" y="0"/>
          <a:ext cx="0" cy="0"/>
          <a:chOff x="0" y="0"/>
          <a:chExt cx="0" cy="0"/>
        </a:xfrm>
      </p:grpSpPr>
      <p:sp>
        <p:nvSpPr>
          <p:cNvPr id="7" name="Rectangle 22">
            <a:extLst>
              <a:ext uri="{FF2B5EF4-FFF2-40B4-BE49-F238E27FC236}">
                <a16:creationId xmlns:a16="http://schemas.microsoft.com/office/drawing/2014/main" id="{526D49ED-4EE9-FCA5-D7E0-6845B13BDF1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8" name="Rectangle 22">
            <a:extLst>
              <a:ext uri="{FF2B5EF4-FFF2-40B4-BE49-F238E27FC236}">
                <a16:creationId xmlns:a16="http://schemas.microsoft.com/office/drawing/2014/main" id="{3B04C0D7-4DF6-6731-A0F1-7DB9412A8E41}"/>
              </a:ext>
            </a:extLst>
          </p:cNvPr>
          <p:cNvSpPr>
            <a:spLocks/>
          </p:cNvSpPr>
          <p:nvPr userDrawn="1"/>
        </p:nvSpPr>
        <p:spPr>
          <a:xfrm rot="10800000" flipH="1">
            <a:off x="9795875" y="0"/>
            <a:ext cx="2396125"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a:t>24 PT HELVETICA NEUE BOLD CONDENSED ITALIC IN ALL-CAPS</a:t>
            </a:r>
          </a:p>
        </p:txBody>
      </p:sp>
      <p:sp>
        <p:nvSpPr>
          <p:cNvPr id="5" name="Footer Placeholder 4">
            <a:extLst>
              <a:ext uri="{FF2B5EF4-FFF2-40B4-BE49-F238E27FC236}">
                <a16:creationId xmlns:a16="http://schemas.microsoft.com/office/drawing/2014/main" id="{5997B587-D150-249B-679B-EDA190FED3E2}"/>
              </a:ext>
            </a:extLst>
          </p:cNvPr>
          <p:cNvSpPr>
            <a:spLocks noGrp="1"/>
          </p:cNvSpPr>
          <p:nvPr>
            <p:ph type="ftr" sz="quarter" idx="11"/>
          </p:nvPr>
        </p:nvSpPr>
        <p:spPr>
          <a:xfrm>
            <a:off x="5613451" y="6090377"/>
            <a:ext cx="4114800" cy="462824"/>
          </a:xfrm>
        </p:spPr>
        <p:txBody>
          <a:bodyPr/>
          <a:lstStyle/>
          <a:p>
            <a:r>
              <a:rPr lang="en-US"/>
              <a:t>Budget &amp; Fiscal Planning</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685800" y="20574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1.</a:t>
            </a:r>
          </a:p>
        </p:txBody>
      </p:sp>
      <p:sp>
        <p:nvSpPr>
          <p:cNvPr id="15" name="Text Placeholder 14">
            <a:extLst>
              <a:ext uri="{FF2B5EF4-FFF2-40B4-BE49-F238E27FC236}">
                <a16:creationId xmlns:a16="http://schemas.microsoft.com/office/drawing/2014/main" id="{1011CDA4-93C1-11C9-F0CD-3076BA6C2CE8}"/>
              </a:ext>
            </a:extLst>
          </p:cNvPr>
          <p:cNvSpPr>
            <a:spLocks noGrp="1"/>
          </p:cNvSpPr>
          <p:nvPr>
            <p:ph type="body" sz="quarter" idx="14" hasCustomPrompt="1"/>
          </p:nvPr>
        </p:nvSpPr>
        <p:spPr>
          <a:xfrm>
            <a:off x="1447799" y="20574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1</a:t>
            </a:r>
          </a:p>
        </p:txBody>
      </p:sp>
      <p:sp>
        <p:nvSpPr>
          <p:cNvPr id="16" name="Text Placeholder 9">
            <a:extLst>
              <a:ext uri="{FF2B5EF4-FFF2-40B4-BE49-F238E27FC236}">
                <a16:creationId xmlns:a16="http://schemas.microsoft.com/office/drawing/2014/main" id="{EA39E1E8-EFE2-6679-3BE1-FB069B666960}"/>
              </a:ext>
            </a:extLst>
          </p:cNvPr>
          <p:cNvSpPr>
            <a:spLocks noGrp="1"/>
          </p:cNvSpPr>
          <p:nvPr>
            <p:ph type="body" sz="quarter" idx="15" hasCustomPrompt="1"/>
          </p:nvPr>
        </p:nvSpPr>
        <p:spPr>
          <a:xfrm>
            <a:off x="685812" y="25146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2.</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1447811" y="25146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2</a:t>
            </a:r>
          </a:p>
        </p:txBody>
      </p:sp>
      <p:sp>
        <p:nvSpPr>
          <p:cNvPr id="18" name="Text Placeholder 9">
            <a:extLst>
              <a:ext uri="{FF2B5EF4-FFF2-40B4-BE49-F238E27FC236}">
                <a16:creationId xmlns:a16="http://schemas.microsoft.com/office/drawing/2014/main" id="{2EE542D1-2A8F-EB58-125A-2C136EF754AD}"/>
              </a:ext>
            </a:extLst>
          </p:cNvPr>
          <p:cNvSpPr>
            <a:spLocks noGrp="1"/>
          </p:cNvSpPr>
          <p:nvPr>
            <p:ph type="body" sz="quarter" idx="17" hasCustomPrompt="1"/>
          </p:nvPr>
        </p:nvSpPr>
        <p:spPr>
          <a:xfrm>
            <a:off x="685653" y="29718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3.</a:t>
            </a:r>
          </a:p>
        </p:txBody>
      </p:sp>
      <p:sp>
        <p:nvSpPr>
          <p:cNvPr id="19" name="Text Placeholder 14">
            <a:extLst>
              <a:ext uri="{FF2B5EF4-FFF2-40B4-BE49-F238E27FC236}">
                <a16:creationId xmlns:a16="http://schemas.microsoft.com/office/drawing/2014/main" id="{649CE2D2-2605-9A0F-9AE7-B046AB09A5A0}"/>
              </a:ext>
            </a:extLst>
          </p:cNvPr>
          <p:cNvSpPr>
            <a:spLocks noGrp="1"/>
          </p:cNvSpPr>
          <p:nvPr>
            <p:ph type="body" sz="quarter" idx="18" hasCustomPrompt="1"/>
          </p:nvPr>
        </p:nvSpPr>
        <p:spPr>
          <a:xfrm>
            <a:off x="1447652" y="29718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3</a:t>
            </a:r>
          </a:p>
        </p:txBody>
      </p:sp>
      <p:sp>
        <p:nvSpPr>
          <p:cNvPr id="20" name="Text Placeholder 9">
            <a:extLst>
              <a:ext uri="{FF2B5EF4-FFF2-40B4-BE49-F238E27FC236}">
                <a16:creationId xmlns:a16="http://schemas.microsoft.com/office/drawing/2014/main" id="{AA92D853-5C3B-D2FA-7DBD-290D9F117DB7}"/>
              </a:ext>
            </a:extLst>
          </p:cNvPr>
          <p:cNvSpPr>
            <a:spLocks noGrp="1"/>
          </p:cNvSpPr>
          <p:nvPr>
            <p:ph type="body" sz="quarter" idx="19" hasCustomPrompt="1"/>
          </p:nvPr>
        </p:nvSpPr>
        <p:spPr>
          <a:xfrm>
            <a:off x="685653" y="345459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a:t>
            </a:r>
          </a:p>
        </p:txBody>
      </p:sp>
      <p:sp>
        <p:nvSpPr>
          <p:cNvPr id="21" name="Text Placeholder 14">
            <a:extLst>
              <a:ext uri="{FF2B5EF4-FFF2-40B4-BE49-F238E27FC236}">
                <a16:creationId xmlns:a16="http://schemas.microsoft.com/office/drawing/2014/main" id="{1615DF8B-E105-58FF-A9FA-CAD849A19AE4}"/>
              </a:ext>
            </a:extLst>
          </p:cNvPr>
          <p:cNvSpPr>
            <a:spLocks noGrp="1"/>
          </p:cNvSpPr>
          <p:nvPr>
            <p:ph type="body" sz="quarter" idx="20" hasCustomPrompt="1"/>
          </p:nvPr>
        </p:nvSpPr>
        <p:spPr>
          <a:xfrm>
            <a:off x="1447652" y="345459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4</a:t>
            </a:r>
          </a:p>
        </p:txBody>
      </p:sp>
      <p:sp>
        <p:nvSpPr>
          <p:cNvPr id="22" name="Text Placeholder 9">
            <a:extLst>
              <a:ext uri="{FF2B5EF4-FFF2-40B4-BE49-F238E27FC236}">
                <a16:creationId xmlns:a16="http://schemas.microsoft.com/office/drawing/2014/main" id="{84F4262D-2EDB-A354-70A3-D9798FF8CBFC}"/>
              </a:ext>
            </a:extLst>
          </p:cNvPr>
          <p:cNvSpPr>
            <a:spLocks noGrp="1"/>
          </p:cNvSpPr>
          <p:nvPr>
            <p:ph type="body" sz="quarter" idx="21" hasCustomPrompt="1"/>
          </p:nvPr>
        </p:nvSpPr>
        <p:spPr>
          <a:xfrm>
            <a:off x="685653" y="393738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5.</a:t>
            </a:r>
          </a:p>
        </p:txBody>
      </p:sp>
      <p:sp>
        <p:nvSpPr>
          <p:cNvPr id="23" name="Text Placeholder 14">
            <a:extLst>
              <a:ext uri="{FF2B5EF4-FFF2-40B4-BE49-F238E27FC236}">
                <a16:creationId xmlns:a16="http://schemas.microsoft.com/office/drawing/2014/main" id="{CBE3CC56-D527-0FA5-4717-873404542D29}"/>
              </a:ext>
            </a:extLst>
          </p:cNvPr>
          <p:cNvSpPr>
            <a:spLocks noGrp="1"/>
          </p:cNvSpPr>
          <p:nvPr>
            <p:ph type="body" sz="quarter" idx="22" hasCustomPrompt="1"/>
          </p:nvPr>
        </p:nvSpPr>
        <p:spPr>
          <a:xfrm>
            <a:off x="1447652" y="393738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5</a:t>
            </a:r>
          </a:p>
        </p:txBody>
      </p:sp>
      <p:sp>
        <p:nvSpPr>
          <p:cNvPr id="24" name="Text Placeholder 9">
            <a:extLst>
              <a:ext uri="{FF2B5EF4-FFF2-40B4-BE49-F238E27FC236}">
                <a16:creationId xmlns:a16="http://schemas.microsoft.com/office/drawing/2014/main" id="{622736C3-E789-C32E-A20E-D189662E6F25}"/>
              </a:ext>
            </a:extLst>
          </p:cNvPr>
          <p:cNvSpPr>
            <a:spLocks noGrp="1"/>
          </p:cNvSpPr>
          <p:nvPr>
            <p:ph type="body" sz="quarter" idx="23" hasCustomPrompt="1"/>
          </p:nvPr>
        </p:nvSpPr>
        <p:spPr>
          <a:xfrm>
            <a:off x="685653" y="441754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6.</a:t>
            </a:r>
          </a:p>
        </p:txBody>
      </p:sp>
      <p:sp>
        <p:nvSpPr>
          <p:cNvPr id="25" name="Text Placeholder 14">
            <a:extLst>
              <a:ext uri="{FF2B5EF4-FFF2-40B4-BE49-F238E27FC236}">
                <a16:creationId xmlns:a16="http://schemas.microsoft.com/office/drawing/2014/main" id="{39D4FC22-4737-D0DE-4A59-E00610B2E1AC}"/>
              </a:ext>
            </a:extLst>
          </p:cNvPr>
          <p:cNvSpPr>
            <a:spLocks noGrp="1"/>
          </p:cNvSpPr>
          <p:nvPr>
            <p:ph type="body" sz="quarter" idx="24" hasCustomPrompt="1"/>
          </p:nvPr>
        </p:nvSpPr>
        <p:spPr>
          <a:xfrm>
            <a:off x="1447652" y="441754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6</a:t>
            </a:r>
          </a:p>
        </p:txBody>
      </p:sp>
      <p:sp>
        <p:nvSpPr>
          <p:cNvPr id="26" name="Text Placeholder 9">
            <a:extLst>
              <a:ext uri="{FF2B5EF4-FFF2-40B4-BE49-F238E27FC236}">
                <a16:creationId xmlns:a16="http://schemas.microsoft.com/office/drawing/2014/main" id="{F6A867FF-440E-4FFF-5D8D-034279F7219F}"/>
              </a:ext>
            </a:extLst>
          </p:cNvPr>
          <p:cNvSpPr>
            <a:spLocks noGrp="1"/>
          </p:cNvSpPr>
          <p:nvPr>
            <p:ph type="body" sz="quarter" idx="25" hasCustomPrompt="1"/>
          </p:nvPr>
        </p:nvSpPr>
        <p:spPr>
          <a:xfrm>
            <a:off x="685653" y="4896196"/>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7.</a:t>
            </a:r>
          </a:p>
        </p:txBody>
      </p:sp>
      <p:sp>
        <p:nvSpPr>
          <p:cNvPr id="27" name="Text Placeholder 14">
            <a:extLst>
              <a:ext uri="{FF2B5EF4-FFF2-40B4-BE49-F238E27FC236}">
                <a16:creationId xmlns:a16="http://schemas.microsoft.com/office/drawing/2014/main" id="{5F84B071-3F11-869A-48F9-57F1699A3305}"/>
              </a:ext>
            </a:extLst>
          </p:cNvPr>
          <p:cNvSpPr>
            <a:spLocks noGrp="1"/>
          </p:cNvSpPr>
          <p:nvPr>
            <p:ph type="body" sz="quarter" idx="26" hasCustomPrompt="1"/>
          </p:nvPr>
        </p:nvSpPr>
        <p:spPr>
          <a:xfrm>
            <a:off x="1447652" y="4896196"/>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7</a:t>
            </a:r>
          </a:p>
        </p:txBody>
      </p:sp>
    </p:spTree>
    <p:extLst>
      <p:ext uri="{BB962C8B-B14F-4D97-AF65-F5344CB8AC3E}">
        <p14:creationId xmlns:p14="http://schemas.microsoft.com/office/powerpoint/2010/main" val="3566496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 Gold">
    <p:spTree>
      <p:nvGrpSpPr>
        <p:cNvPr id="1" name=""/>
        <p:cNvGrpSpPr/>
        <p:nvPr/>
      </p:nvGrpSpPr>
      <p:grpSpPr>
        <a:xfrm>
          <a:off x="0" y="0"/>
          <a:ext cx="0" cy="0"/>
          <a:chOff x="0" y="0"/>
          <a:chExt cx="0" cy="0"/>
        </a:xfrm>
      </p:grpSpPr>
      <p:sp>
        <p:nvSpPr>
          <p:cNvPr id="6" name="Rectangle 22">
            <a:extLst>
              <a:ext uri="{FF2B5EF4-FFF2-40B4-BE49-F238E27FC236}">
                <a16:creationId xmlns:a16="http://schemas.microsoft.com/office/drawing/2014/main" id="{16BF4FFD-E8A0-B6F7-1F71-FC86A2A5C4D6}"/>
              </a:ext>
            </a:extLst>
          </p:cNvPr>
          <p:cNvSpPr>
            <a:spLocks/>
          </p:cNvSpPr>
          <p:nvPr userDrawn="1"/>
        </p:nvSpPr>
        <p:spPr>
          <a:xfrm rot="10800000">
            <a:off x="2987062"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Rectangle 22">
            <a:extLst>
              <a:ext uri="{FF2B5EF4-FFF2-40B4-BE49-F238E27FC236}">
                <a16:creationId xmlns:a16="http://schemas.microsoft.com/office/drawing/2014/main" id="{A55F24DD-4807-03F8-179A-E0933805C55A}"/>
              </a:ext>
            </a:extLst>
          </p:cNvPr>
          <p:cNvSpPr>
            <a:spLocks/>
          </p:cNvSpPr>
          <p:nvPr userDrawn="1"/>
        </p:nvSpPr>
        <p:spPr>
          <a:xfrm rot="16200000">
            <a:off x="-1076759" y="1071608"/>
            <a:ext cx="6888217" cy="4744998"/>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 name="connsiteX0" fmla="*/ 0 w 6876153"/>
              <a:gd name="connsiteY0" fmla="*/ 642739 h 6858000"/>
              <a:gd name="connsiteX1" fmla="*/ 6876153 w 6876153"/>
              <a:gd name="connsiteY1" fmla="*/ 0 h 6858000"/>
              <a:gd name="connsiteX2" fmla="*/ 6876153 w 6876153"/>
              <a:gd name="connsiteY2" fmla="*/ 6858000 h 6858000"/>
              <a:gd name="connsiteX3" fmla="*/ 2152746 w 6876153"/>
              <a:gd name="connsiteY3" fmla="*/ 6858000 h 6858000"/>
              <a:gd name="connsiteX4" fmla="*/ 0 w 6876153"/>
              <a:gd name="connsiteY4" fmla="*/ 642739 h 6858000"/>
              <a:gd name="connsiteX0" fmla="*/ 0 w 6876153"/>
              <a:gd name="connsiteY0" fmla="*/ 188 h 6215449"/>
              <a:gd name="connsiteX1" fmla="*/ 6876153 w 6876153"/>
              <a:gd name="connsiteY1" fmla="*/ 0 h 6215449"/>
              <a:gd name="connsiteX2" fmla="*/ 6876153 w 6876153"/>
              <a:gd name="connsiteY2" fmla="*/ 6215449 h 6215449"/>
              <a:gd name="connsiteX3" fmla="*/ 2152746 w 6876153"/>
              <a:gd name="connsiteY3" fmla="*/ 6215449 h 6215449"/>
              <a:gd name="connsiteX4" fmla="*/ 0 w 6876153"/>
              <a:gd name="connsiteY4" fmla="*/ 188 h 6215449"/>
              <a:gd name="connsiteX0" fmla="*/ 0 w 6876154"/>
              <a:gd name="connsiteY0" fmla="*/ 188 h 6215449"/>
              <a:gd name="connsiteX1" fmla="*/ 6876153 w 6876154"/>
              <a:gd name="connsiteY1" fmla="*/ 0 h 6215449"/>
              <a:gd name="connsiteX2" fmla="*/ 6876154 w 6876154"/>
              <a:gd name="connsiteY2" fmla="*/ 5288695 h 6215449"/>
              <a:gd name="connsiteX3" fmla="*/ 2152746 w 6876154"/>
              <a:gd name="connsiteY3" fmla="*/ 6215449 h 6215449"/>
              <a:gd name="connsiteX4" fmla="*/ 0 w 6876154"/>
              <a:gd name="connsiteY4" fmla="*/ 188 h 6215449"/>
              <a:gd name="connsiteX0" fmla="*/ 0 w 6876154"/>
              <a:gd name="connsiteY0" fmla="*/ 188 h 6215449"/>
              <a:gd name="connsiteX1" fmla="*/ 6876153 w 6876154"/>
              <a:gd name="connsiteY1" fmla="*/ 0 h 6215449"/>
              <a:gd name="connsiteX2" fmla="*/ 6876154 w 6876154"/>
              <a:gd name="connsiteY2" fmla="*/ 4596717 h 6215449"/>
              <a:gd name="connsiteX3" fmla="*/ 2152746 w 6876154"/>
              <a:gd name="connsiteY3" fmla="*/ 6215449 h 6215449"/>
              <a:gd name="connsiteX4" fmla="*/ 0 w 6876154"/>
              <a:gd name="connsiteY4" fmla="*/ 188 h 6215449"/>
              <a:gd name="connsiteX0" fmla="*/ 0 w 6876154"/>
              <a:gd name="connsiteY0" fmla="*/ 188 h 6215449"/>
              <a:gd name="connsiteX1" fmla="*/ 6876153 w 6876154"/>
              <a:gd name="connsiteY1" fmla="*/ 0 h 6215449"/>
              <a:gd name="connsiteX2" fmla="*/ 6876154 w 6876154"/>
              <a:gd name="connsiteY2" fmla="*/ 4744998 h 6215449"/>
              <a:gd name="connsiteX3" fmla="*/ 2152746 w 6876154"/>
              <a:gd name="connsiteY3" fmla="*/ 6215449 h 6215449"/>
              <a:gd name="connsiteX4" fmla="*/ 0 w 6876154"/>
              <a:gd name="connsiteY4" fmla="*/ 188 h 6215449"/>
              <a:gd name="connsiteX0" fmla="*/ 0 w 6876154"/>
              <a:gd name="connsiteY0" fmla="*/ 188 h 4744998"/>
              <a:gd name="connsiteX1" fmla="*/ 6876153 w 6876154"/>
              <a:gd name="connsiteY1" fmla="*/ 0 h 4744998"/>
              <a:gd name="connsiteX2" fmla="*/ 6876154 w 6876154"/>
              <a:gd name="connsiteY2" fmla="*/ 4744998 h 4744998"/>
              <a:gd name="connsiteX3" fmla="*/ 345 w 6876154"/>
              <a:gd name="connsiteY3" fmla="*/ 3212757 h 4744998"/>
              <a:gd name="connsiteX4" fmla="*/ 0 w 6876154"/>
              <a:gd name="connsiteY4" fmla="*/ 188 h 4744998"/>
              <a:gd name="connsiteX0" fmla="*/ 0 w 6876154"/>
              <a:gd name="connsiteY0" fmla="*/ 188 h 4744998"/>
              <a:gd name="connsiteX1" fmla="*/ 6876153 w 6876154"/>
              <a:gd name="connsiteY1" fmla="*/ 0 h 4744998"/>
              <a:gd name="connsiteX2" fmla="*/ 6876154 w 6876154"/>
              <a:gd name="connsiteY2" fmla="*/ 4744998 h 4744998"/>
              <a:gd name="connsiteX3" fmla="*/ 12716 w 6876154"/>
              <a:gd name="connsiteY3" fmla="*/ 3027404 h 4744998"/>
              <a:gd name="connsiteX4" fmla="*/ 0 w 6876154"/>
              <a:gd name="connsiteY4" fmla="*/ 188 h 4744998"/>
              <a:gd name="connsiteX0" fmla="*/ 13274 w 6889428"/>
              <a:gd name="connsiteY0" fmla="*/ 188 h 4744998"/>
              <a:gd name="connsiteX1" fmla="*/ 6889427 w 6889428"/>
              <a:gd name="connsiteY1" fmla="*/ 0 h 4744998"/>
              <a:gd name="connsiteX2" fmla="*/ 6889428 w 6889428"/>
              <a:gd name="connsiteY2" fmla="*/ 4744998 h 4744998"/>
              <a:gd name="connsiteX3" fmla="*/ 563 w 6889428"/>
              <a:gd name="connsiteY3" fmla="*/ 3014704 h 4744998"/>
              <a:gd name="connsiteX4" fmla="*/ 13274 w 6889428"/>
              <a:gd name="connsiteY4" fmla="*/ 188 h 4744998"/>
              <a:gd name="connsiteX0" fmla="*/ 19513 w 6895667"/>
              <a:gd name="connsiteY0" fmla="*/ 188 h 4744998"/>
              <a:gd name="connsiteX1" fmla="*/ 6895666 w 6895667"/>
              <a:gd name="connsiteY1" fmla="*/ 0 h 4744998"/>
              <a:gd name="connsiteX2" fmla="*/ 6895667 w 6895667"/>
              <a:gd name="connsiteY2" fmla="*/ 4744998 h 4744998"/>
              <a:gd name="connsiteX3" fmla="*/ 445 w 6895667"/>
              <a:gd name="connsiteY3" fmla="*/ 3021054 h 4744998"/>
              <a:gd name="connsiteX4" fmla="*/ 19513 w 6895667"/>
              <a:gd name="connsiteY4" fmla="*/ 188 h 474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67" h="4744998">
                <a:moveTo>
                  <a:pt x="19513" y="188"/>
                </a:moveTo>
                <a:lnTo>
                  <a:pt x="6895666" y="0"/>
                </a:lnTo>
                <a:cubicBezTo>
                  <a:pt x="6895666" y="1762898"/>
                  <a:pt x="6895667" y="2982100"/>
                  <a:pt x="6895667" y="4744998"/>
                </a:cubicBezTo>
                <a:lnTo>
                  <a:pt x="445" y="3021054"/>
                </a:lnTo>
                <a:cubicBezTo>
                  <a:pt x="-3794" y="2011982"/>
                  <a:pt x="23752" y="1009260"/>
                  <a:pt x="19513" y="188"/>
                </a:cubicBez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3602038"/>
            <a:ext cx="7090557"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24 PT HELVETICA NEUE BOLD </a:t>
            </a:r>
            <a:br>
              <a:rPr lang="en-US"/>
            </a:br>
            <a:r>
              <a:rPr lang="en-US"/>
              <a:t>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0"/>
            <a:ext cx="9067573" cy="1851025"/>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accent5"/>
          </a:solidFill>
        </p:spPr>
        <p:txBody>
          <a:bodyPr rIns="914400" anchor="ctr" anchorCtr="0">
            <a:normAutofit/>
          </a:bodyPr>
          <a:lstStyle>
            <a:lvl1pPr marL="0" indent="0" algn="r">
              <a:buNone/>
              <a:defRPr sz="4500" b="0" i="1">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sp>
        <p:nvSpPr>
          <p:cNvPr id="4" name="Footer Placeholder 3">
            <a:extLst>
              <a:ext uri="{FF2B5EF4-FFF2-40B4-BE49-F238E27FC236}">
                <a16:creationId xmlns:a16="http://schemas.microsoft.com/office/drawing/2014/main" id="{6D70926B-A0D9-2E83-488F-FD683EAA1E89}"/>
              </a:ext>
            </a:extLst>
          </p:cNvPr>
          <p:cNvSpPr>
            <a:spLocks noGrp="1"/>
          </p:cNvSpPr>
          <p:nvPr>
            <p:ph type="ftr" sz="quarter" idx="18"/>
          </p:nvPr>
        </p:nvSpPr>
        <p:spPr/>
        <p:txBody>
          <a:bodyPr/>
          <a:lstStyle/>
          <a:p>
            <a:r>
              <a:rPr lang="en-US"/>
              <a:t>Budget &amp; Fiscal Planning</a:t>
            </a:r>
          </a:p>
        </p:txBody>
      </p:sp>
      <p:sp>
        <p:nvSpPr>
          <p:cNvPr id="5" name="Slide Number Placeholder 4">
            <a:extLst>
              <a:ext uri="{FF2B5EF4-FFF2-40B4-BE49-F238E27FC236}">
                <a16:creationId xmlns:a16="http://schemas.microsoft.com/office/drawing/2014/main" id="{E5E42D71-5138-BC72-B97C-5FA465742E8B}"/>
              </a:ext>
            </a:extLst>
          </p:cNvPr>
          <p:cNvSpPr>
            <a:spLocks noGrp="1"/>
          </p:cNvSpPr>
          <p:nvPr>
            <p:ph type="sldNum" sz="quarter" idx="19"/>
          </p:nvPr>
        </p:nvSpPr>
        <p:spPr/>
        <p:txBody>
          <a:bodyPr/>
          <a:lstStyle/>
          <a:p>
            <a:fld id="{2EF5B720-A4A1-FD49-AF98-E194DCD54D67}" type="slidenum">
              <a:rPr lang="en-US" smtClean="0"/>
              <a:pPr/>
              <a:t>‹#›</a:t>
            </a:fld>
            <a:endParaRPr lang="en-US"/>
          </a:p>
        </p:txBody>
      </p:sp>
      <p:pic>
        <p:nvPicPr>
          <p:cNvPr id="8" name="Picture 7" descr="A picture containing icon&#10;&#10;Description automatically generated">
            <a:extLst>
              <a:ext uri="{FF2B5EF4-FFF2-40B4-BE49-F238E27FC236}">
                <a16:creationId xmlns:a16="http://schemas.microsoft.com/office/drawing/2014/main" id="{F34E7033-CB8F-A6C1-9E8B-A1BBBA801D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2455378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 Gold">
    <p:spTree>
      <p:nvGrpSpPr>
        <p:cNvPr id="1" name=""/>
        <p:cNvGrpSpPr/>
        <p:nvPr/>
      </p:nvGrpSpPr>
      <p:grpSpPr>
        <a:xfrm>
          <a:off x="0" y="0"/>
          <a:ext cx="0" cy="0"/>
          <a:chOff x="0" y="0"/>
          <a:chExt cx="0" cy="0"/>
        </a:xfrm>
      </p:grpSpPr>
      <p:sp>
        <p:nvSpPr>
          <p:cNvPr id="3" name="Rectangle 22">
            <a:extLst>
              <a:ext uri="{FF2B5EF4-FFF2-40B4-BE49-F238E27FC236}">
                <a16:creationId xmlns:a16="http://schemas.microsoft.com/office/drawing/2014/main" id="{F858F38A-040F-5B26-18C8-CD69F76F0AA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9" name="Rectangle 22">
            <a:extLst>
              <a:ext uri="{FF2B5EF4-FFF2-40B4-BE49-F238E27FC236}">
                <a16:creationId xmlns:a16="http://schemas.microsoft.com/office/drawing/2014/main" id="{70C1C63B-F9C4-40FC-BB27-7DBD9ECA01BE}"/>
              </a:ext>
            </a:extLst>
          </p:cNvPr>
          <p:cNvSpPr>
            <a:spLocks/>
          </p:cNvSpPr>
          <p:nvPr userDrawn="1"/>
        </p:nvSpPr>
        <p:spPr>
          <a:xfrm rot="10800000" flipH="1">
            <a:off x="9795875" y="0"/>
            <a:ext cx="2395728"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a:t>24 PT HELVETICA NEUE BOLD CONDENSED ITALIC IN ALL-CAPS</a:t>
            </a:r>
          </a:p>
        </p:txBody>
      </p:sp>
      <p:sp>
        <p:nvSpPr>
          <p:cNvPr id="5" name="Footer Placeholder 4">
            <a:extLst>
              <a:ext uri="{FF2B5EF4-FFF2-40B4-BE49-F238E27FC236}">
                <a16:creationId xmlns:a16="http://schemas.microsoft.com/office/drawing/2014/main" id="{5997B587-D150-249B-679B-EDA190FED3E2}"/>
              </a:ext>
            </a:extLst>
          </p:cNvPr>
          <p:cNvSpPr>
            <a:spLocks noGrp="1"/>
          </p:cNvSpPr>
          <p:nvPr>
            <p:ph type="ftr" sz="quarter" idx="11"/>
          </p:nvPr>
        </p:nvSpPr>
        <p:spPr>
          <a:xfrm>
            <a:off x="5613599" y="6090377"/>
            <a:ext cx="4114800" cy="462824"/>
          </a:xfrm>
        </p:spPr>
        <p:txBody>
          <a:bodyPr/>
          <a:lstStyle/>
          <a:p>
            <a:r>
              <a:rPr lang="en-US"/>
              <a:t>Budget &amp; Fiscal Planning</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685800" y="20574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1.</a:t>
            </a:r>
          </a:p>
        </p:txBody>
      </p:sp>
      <p:sp>
        <p:nvSpPr>
          <p:cNvPr id="15" name="Text Placeholder 14">
            <a:extLst>
              <a:ext uri="{FF2B5EF4-FFF2-40B4-BE49-F238E27FC236}">
                <a16:creationId xmlns:a16="http://schemas.microsoft.com/office/drawing/2014/main" id="{1011CDA4-93C1-11C9-F0CD-3076BA6C2CE8}"/>
              </a:ext>
            </a:extLst>
          </p:cNvPr>
          <p:cNvSpPr>
            <a:spLocks noGrp="1"/>
          </p:cNvSpPr>
          <p:nvPr>
            <p:ph type="body" sz="quarter" idx="14" hasCustomPrompt="1"/>
          </p:nvPr>
        </p:nvSpPr>
        <p:spPr>
          <a:xfrm>
            <a:off x="1447799" y="20574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1</a:t>
            </a:r>
          </a:p>
        </p:txBody>
      </p:sp>
      <p:sp>
        <p:nvSpPr>
          <p:cNvPr id="16" name="Text Placeholder 9">
            <a:extLst>
              <a:ext uri="{FF2B5EF4-FFF2-40B4-BE49-F238E27FC236}">
                <a16:creationId xmlns:a16="http://schemas.microsoft.com/office/drawing/2014/main" id="{EA39E1E8-EFE2-6679-3BE1-FB069B666960}"/>
              </a:ext>
            </a:extLst>
          </p:cNvPr>
          <p:cNvSpPr>
            <a:spLocks noGrp="1"/>
          </p:cNvSpPr>
          <p:nvPr>
            <p:ph type="body" sz="quarter" idx="15" hasCustomPrompt="1"/>
          </p:nvPr>
        </p:nvSpPr>
        <p:spPr>
          <a:xfrm>
            <a:off x="685812" y="25146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2.</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1447811" y="25146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2</a:t>
            </a:r>
          </a:p>
        </p:txBody>
      </p:sp>
      <p:sp>
        <p:nvSpPr>
          <p:cNvPr id="18" name="Text Placeholder 9">
            <a:extLst>
              <a:ext uri="{FF2B5EF4-FFF2-40B4-BE49-F238E27FC236}">
                <a16:creationId xmlns:a16="http://schemas.microsoft.com/office/drawing/2014/main" id="{2EE542D1-2A8F-EB58-125A-2C136EF754AD}"/>
              </a:ext>
            </a:extLst>
          </p:cNvPr>
          <p:cNvSpPr>
            <a:spLocks noGrp="1"/>
          </p:cNvSpPr>
          <p:nvPr>
            <p:ph type="body" sz="quarter" idx="17" hasCustomPrompt="1"/>
          </p:nvPr>
        </p:nvSpPr>
        <p:spPr>
          <a:xfrm>
            <a:off x="685653" y="29718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3.</a:t>
            </a:r>
          </a:p>
        </p:txBody>
      </p:sp>
      <p:sp>
        <p:nvSpPr>
          <p:cNvPr id="19" name="Text Placeholder 14">
            <a:extLst>
              <a:ext uri="{FF2B5EF4-FFF2-40B4-BE49-F238E27FC236}">
                <a16:creationId xmlns:a16="http://schemas.microsoft.com/office/drawing/2014/main" id="{649CE2D2-2605-9A0F-9AE7-B046AB09A5A0}"/>
              </a:ext>
            </a:extLst>
          </p:cNvPr>
          <p:cNvSpPr>
            <a:spLocks noGrp="1"/>
          </p:cNvSpPr>
          <p:nvPr>
            <p:ph type="body" sz="quarter" idx="18" hasCustomPrompt="1"/>
          </p:nvPr>
        </p:nvSpPr>
        <p:spPr>
          <a:xfrm>
            <a:off x="1447652" y="29718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3</a:t>
            </a:r>
          </a:p>
        </p:txBody>
      </p:sp>
      <p:sp>
        <p:nvSpPr>
          <p:cNvPr id="20" name="Text Placeholder 9">
            <a:extLst>
              <a:ext uri="{FF2B5EF4-FFF2-40B4-BE49-F238E27FC236}">
                <a16:creationId xmlns:a16="http://schemas.microsoft.com/office/drawing/2014/main" id="{AA92D853-5C3B-D2FA-7DBD-290D9F117DB7}"/>
              </a:ext>
            </a:extLst>
          </p:cNvPr>
          <p:cNvSpPr>
            <a:spLocks noGrp="1"/>
          </p:cNvSpPr>
          <p:nvPr>
            <p:ph type="body" sz="quarter" idx="19" hasCustomPrompt="1"/>
          </p:nvPr>
        </p:nvSpPr>
        <p:spPr>
          <a:xfrm>
            <a:off x="685653" y="345459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a:t>
            </a:r>
          </a:p>
        </p:txBody>
      </p:sp>
      <p:sp>
        <p:nvSpPr>
          <p:cNvPr id="21" name="Text Placeholder 14">
            <a:extLst>
              <a:ext uri="{FF2B5EF4-FFF2-40B4-BE49-F238E27FC236}">
                <a16:creationId xmlns:a16="http://schemas.microsoft.com/office/drawing/2014/main" id="{1615DF8B-E105-58FF-A9FA-CAD849A19AE4}"/>
              </a:ext>
            </a:extLst>
          </p:cNvPr>
          <p:cNvSpPr>
            <a:spLocks noGrp="1"/>
          </p:cNvSpPr>
          <p:nvPr>
            <p:ph type="body" sz="quarter" idx="20" hasCustomPrompt="1"/>
          </p:nvPr>
        </p:nvSpPr>
        <p:spPr>
          <a:xfrm>
            <a:off x="1447652" y="345459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4</a:t>
            </a:r>
          </a:p>
        </p:txBody>
      </p:sp>
      <p:sp>
        <p:nvSpPr>
          <p:cNvPr id="22" name="Text Placeholder 9">
            <a:extLst>
              <a:ext uri="{FF2B5EF4-FFF2-40B4-BE49-F238E27FC236}">
                <a16:creationId xmlns:a16="http://schemas.microsoft.com/office/drawing/2014/main" id="{84F4262D-2EDB-A354-70A3-D9798FF8CBFC}"/>
              </a:ext>
            </a:extLst>
          </p:cNvPr>
          <p:cNvSpPr>
            <a:spLocks noGrp="1"/>
          </p:cNvSpPr>
          <p:nvPr>
            <p:ph type="body" sz="quarter" idx="21" hasCustomPrompt="1"/>
          </p:nvPr>
        </p:nvSpPr>
        <p:spPr>
          <a:xfrm>
            <a:off x="685653" y="393738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5.</a:t>
            </a:r>
          </a:p>
        </p:txBody>
      </p:sp>
      <p:sp>
        <p:nvSpPr>
          <p:cNvPr id="23" name="Text Placeholder 14">
            <a:extLst>
              <a:ext uri="{FF2B5EF4-FFF2-40B4-BE49-F238E27FC236}">
                <a16:creationId xmlns:a16="http://schemas.microsoft.com/office/drawing/2014/main" id="{CBE3CC56-D527-0FA5-4717-873404542D29}"/>
              </a:ext>
            </a:extLst>
          </p:cNvPr>
          <p:cNvSpPr>
            <a:spLocks noGrp="1"/>
          </p:cNvSpPr>
          <p:nvPr>
            <p:ph type="body" sz="quarter" idx="22" hasCustomPrompt="1"/>
          </p:nvPr>
        </p:nvSpPr>
        <p:spPr>
          <a:xfrm>
            <a:off x="1447652" y="393738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5</a:t>
            </a:r>
          </a:p>
        </p:txBody>
      </p:sp>
      <p:sp>
        <p:nvSpPr>
          <p:cNvPr id="24" name="Text Placeholder 9">
            <a:extLst>
              <a:ext uri="{FF2B5EF4-FFF2-40B4-BE49-F238E27FC236}">
                <a16:creationId xmlns:a16="http://schemas.microsoft.com/office/drawing/2014/main" id="{622736C3-E789-C32E-A20E-D189662E6F25}"/>
              </a:ext>
            </a:extLst>
          </p:cNvPr>
          <p:cNvSpPr>
            <a:spLocks noGrp="1"/>
          </p:cNvSpPr>
          <p:nvPr>
            <p:ph type="body" sz="quarter" idx="23" hasCustomPrompt="1"/>
          </p:nvPr>
        </p:nvSpPr>
        <p:spPr>
          <a:xfrm>
            <a:off x="685653" y="441754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6.</a:t>
            </a:r>
          </a:p>
        </p:txBody>
      </p:sp>
      <p:sp>
        <p:nvSpPr>
          <p:cNvPr id="25" name="Text Placeholder 14">
            <a:extLst>
              <a:ext uri="{FF2B5EF4-FFF2-40B4-BE49-F238E27FC236}">
                <a16:creationId xmlns:a16="http://schemas.microsoft.com/office/drawing/2014/main" id="{39D4FC22-4737-D0DE-4A59-E00610B2E1AC}"/>
              </a:ext>
            </a:extLst>
          </p:cNvPr>
          <p:cNvSpPr>
            <a:spLocks noGrp="1"/>
          </p:cNvSpPr>
          <p:nvPr>
            <p:ph type="body" sz="quarter" idx="24" hasCustomPrompt="1"/>
          </p:nvPr>
        </p:nvSpPr>
        <p:spPr>
          <a:xfrm>
            <a:off x="1447652" y="441754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6</a:t>
            </a:r>
          </a:p>
        </p:txBody>
      </p:sp>
      <p:sp>
        <p:nvSpPr>
          <p:cNvPr id="26" name="Text Placeholder 9">
            <a:extLst>
              <a:ext uri="{FF2B5EF4-FFF2-40B4-BE49-F238E27FC236}">
                <a16:creationId xmlns:a16="http://schemas.microsoft.com/office/drawing/2014/main" id="{F6A867FF-440E-4FFF-5D8D-034279F7219F}"/>
              </a:ext>
            </a:extLst>
          </p:cNvPr>
          <p:cNvSpPr>
            <a:spLocks noGrp="1"/>
          </p:cNvSpPr>
          <p:nvPr>
            <p:ph type="body" sz="quarter" idx="25" hasCustomPrompt="1"/>
          </p:nvPr>
        </p:nvSpPr>
        <p:spPr>
          <a:xfrm>
            <a:off x="685653" y="4896196"/>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7.</a:t>
            </a:r>
          </a:p>
        </p:txBody>
      </p:sp>
      <p:sp>
        <p:nvSpPr>
          <p:cNvPr id="27" name="Text Placeholder 14">
            <a:extLst>
              <a:ext uri="{FF2B5EF4-FFF2-40B4-BE49-F238E27FC236}">
                <a16:creationId xmlns:a16="http://schemas.microsoft.com/office/drawing/2014/main" id="{5F84B071-3F11-869A-48F9-57F1699A3305}"/>
              </a:ext>
            </a:extLst>
          </p:cNvPr>
          <p:cNvSpPr>
            <a:spLocks noGrp="1"/>
          </p:cNvSpPr>
          <p:nvPr>
            <p:ph type="body" sz="quarter" idx="26" hasCustomPrompt="1"/>
          </p:nvPr>
        </p:nvSpPr>
        <p:spPr>
          <a:xfrm>
            <a:off x="1447652" y="4896196"/>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7</a:t>
            </a:r>
          </a:p>
        </p:txBody>
      </p:sp>
    </p:spTree>
    <p:extLst>
      <p:ext uri="{BB962C8B-B14F-4D97-AF65-F5344CB8AC3E}">
        <p14:creationId xmlns:p14="http://schemas.microsoft.com/office/powerpoint/2010/main" val="315647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 Teal">
    <p:spTree>
      <p:nvGrpSpPr>
        <p:cNvPr id="1" name=""/>
        <p:cNvGrpSpPr/>
        <p:nvPr/>
      </p:nvGrpSpPr>
      <p:grpSpPr>
        <a:xfrm>
          <a:off x="0" y="0"/>
          <a:ext cx="0" cy="0"/>
          <a:chOff x="0" y="0"/>
          <a:chExt cx="0" cy="0"/>
        </a:xfrm>
      </p:grpSpPr>
      <p:sp>
        <p:nvSpPr>
          <p:cNvPr id="7" name="Rectangle 22">
            <a:extLst>
              <a:ext uri="{FF2B5EF4-FFF2-40B4-BE49-F238E27FC236}">
                <a16:creationId xmlns:a16="http://schemas.microsoft.com/office/drawing/2014/main" id="{526D49ED-4EE9-FCA5-D7E0-6845B13BDF1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8" name="Rectangle 22">
            <a:extLst>
              <a:ext uri="{FF2B5EF4-FFF2-40B4-BE49-F238E27FC236}">
                <a16:creationId xmlns:a16="http://schemas.microsoft.com/office/drawing/2014/main" id="{3B04C0D7-4DF6-6731-A0F1-7DB9412A8E41}"/>
              </a:ext>
            </a:extLst>
          </p:cNvPr>
          <p:cNvSpPr>
            <a:spLocks/>
          </p:cNvSpPr>
          <p:nvPr userDrawn="1"/>
        </p:nvSpPr>
        <p:spPr>
          <a:xfrm rot="10800000" flipH="1">
            <a:off x="9795875" y="0"/>
            <a:ext cx="2396125"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838199" y="2057400"/>
            <a:ext cx="8890051" cy="457200"/>
          </a:xfrm>
        </p:spPr>
        <p:txBody>
          <a:bodyPr/>
          <a:lstStyle>
            <a:lvl1pPr marL="0" indent="0" algn="l">
              <a:buNone/>
              <a:defRPr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FIRST AND LAST NAME</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838199" y="2514600"/>
            <a:ext cx="8890211" cy="29718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Title</a:t>
            </a:r>
          </a:p>
          <a:p>
            <a:pPr lvl="0"/>
            <a:r>
              <a:rPr lang="en-US"/>
              <a:t>School/College</a:t>
            </a:r>
          </a:p>
          <a:p>
            <a:pPr lvl="0"/>
            <a:r>
              <a:rPr lang="en-US"/>
              <a:t>Address</a:t>
            </a:r>
          </a:p>
          <a:p>
            <a:pPr lvl="0"/>
            <a:r>
              <a:rPr lang="en-US"/>
              <a:t>Email</a:t>
            </a:r>
          </a:p>
          <a:p>
            <a:pPr lvl="0"/>
            <a:r>
              <a:rPr lang="en-US"/>
              <a:t>Website</a:t>
            </a:r>
          </a:p>
          <a:p>
            <a:pPr lvl="0"/>
            <a:r>
              <a:rPr lang="en-US"/>
              <a:t>Social Handles</a:t>
            </a:r>
          </a:p>
        </p:txBody>
      </p:sp>
      <p:sp>
        <p:nvSpPr>
          <p:cNvPr id="3" name="Footer Placeholder 4">
            <a:extLst>
              <a:ext uri="{FF2B5EF4-FFF2-40B4-BE49-F238E27FC236}">
                <a16:creationId xmlns:a16="http://schemas.microsoft.com/office/drawing/2014/main" id="{0B73FC1A-15C8-6BEB-2217-8EB443B1CACE}"/>
              </a:ext>
            </a:extLst>
          </p:cNvPr>
          <p:cNvSpPr>
            <a:spLocks noGrp="1"/>
          </p:cNvSpPr>
          <p:nvPr>
            <p:ph type="ftr" sz="quarter" idx="11"/>
          </p:nvPr>
        </p:nvSpPr>
        <p:spPr>
          <a:xfrm>
            <a:off x="5613599" y="6090377"/>
            <a:ext cx="4114800" cy="462824"/>
          </a:xfrm>
        </p:spPr>
        <p:txBody>
          <a:bodyPr/>
          <a:lstStyle/>
          <a:p>
            <a:r>
              <a:rPr lang="en-US"/>
              <a:t>Budget &amp; Fiscal Planning</a:t>
            </a:r>
          </a:p>
        </p:txBody>
      </p:sp>
    </p:spTree>
    <p:extLst>
      <p:ext uri="{BB962C8B-B14F-4D97-AF65-F5344CB8AC3E}">
        <p14:creationId xmlns:p14="http://schemas.microsoft.com/office/powerpoint/2010/main" val="1290832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 Gold">
    <p:spTree>
      <p:nvGrpSpPr>
        <p:cNvPr id="1" name=""/>
        <p:cNvGrpSpPr/>
        <p:nvPr/>
      </p:nvGrpSpPr>
      <p:grpSpPr>
        <a:xfrm>
          <a:off x="0" y="0"/>
          <a:ext cx="0" cy="0"/>
          <a:chOff x="0" y="0"/>
          <a:chExt cx="0" cy="0"/>
        </a:xfrm>
      </p:grpSpPr>
      <p:sp>
        <p:nvSpPr>
          <p:cNvPr id="3" name="Rectangle 22">
            <a:extLst>
              <a:ext uri="{FF2B5EF4-FFF2-40B4-BE49-F238E27FC236}">
                <a16:creationId xmlns:a16="http://schemas.microsoft.com/office/drawing/2014/main" id="{F858F38A-040F-5B26-18C8-CD69F76F0AA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9" name="Rectangle 22">
            <a:extLst>
              <a:ext uri="{FF2B5EF4-FFF2-40B4-BE49-F238E27FC236}">
                <a16:creationId xmlns:a16="http://schemas.microsoft.com/office/drawing/2014/main" id="{70C1C63B-F9C4-40FC-BB27-7DBD9ECA01BE}"/>
              </a:ext>
            </a:extLst>
          </p:cNvPr>
          <p:cNvSpPr>
            <a:spLocks/>
          </p:cNvSpPr>
          <p:nvPr userDrawn="1"/>
        </p:nvSpPr>
        <p:spPr>
          <a:xfrm rot="10800000" flipH="1">
            <a:off x="9795875" y="0"/>
            <a:ext cx="2395728"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837805" y="2057400"/>
            <a:ext cx="8890446" cy="457200"/>
          </a:xfrm>
        </p:spPr>
        <p:txBody>
          <a:bodyPr/>
          <a:lstStyle>
            <a:lvl1pPr marL="0" indent="0" algn="l">
              <a:buNone/>
              <a:defRPr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FIRST AND LAST NAME</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838201" y="2514600"/>
            <a:ext cx="8890210" cy="29718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Title</a:t>
            </a:r>
          </a:p>
          <a:p>
            <a:pPr lvl="0"/>
            <a:r>
              <a:rPr lang="en-US"/>
              <a:t>School/College</a:t>
            </a:r>
          </a:p>
          <a:p>
            <a:pPr lvl="0"/>
            <a:r>
              <a:rPr lang="en-US"/>
              <a:t>Address</a:t>
            </a:r>
          </a:p>
          <a:p>
            <a:pPr lvl="0"/>
            <a:r>
              <a:rPr lang="en-US"/>
              <a:t>Email</a:t>
            </a:r>
          </a:p>
          <a:p>
            <a:pPr lvl="0"/>
            <a:r>
              <a:rPr lang="en-US"/>
              <a:t>Website</a:t>
            </a:r>
          </a:p>
          <a:p>
            <a:pPr lvl="0"/>
            <a:r>
              <a:rPr lang="en-US"/>
              <a:t>Social Handles</a:t>
            </a:r>
          </a:p>
        </p:txBody>
      </p:sp>
      <p:sp>
        <p:nvSpPr>
          <p:cNvPr id="7" name="Footer Placeholder 4">
            <a:extLst>
              <a:ext uri="{FF2B5EF4-FFF2-40B4-BE49-F238E27FC236}">
                <a16:creationId xmlns:a16="http://schemas.microsoft.com/office/drawing/2014/main" id="{FAFC8884-CA12-F09C-CE7F-A3691837B4A8}"/>
              </a:ext>
            </a:extLst>
          </p:cNvPr>
          <p:cNvSpPr>
            <a:spLocks noGrp="1"/>
          </p:cNvSpPr>
          <p:nvPr>
            <p:ph type="ftr" sz="quarter" idx="11"/>
          </p:nvPr>
        </p:nvSpPr>
        <p:spPr>
          <a:xfrm>
            <a:off x="5613599" y="6090377"/>
            <a:ext cx="4114800" cy="462824"/>
          </a:xfrm>
        </p:spPr>
        <p:txBody>
          <a:bodyPr/>
          <a:lstStyle/>
          <a:p>
            <a:r>
              <a:rPr lang="en-US"/>
              <a:t>Budget &amp; Fiscal Planning</a:t>
            </a:r>
          </a:p>
        </p:txBody>
      </p:sp>
    </p:spTree>
    <p:extLst>
      <p:ext uri="{BB962C8B-B14F-4D97-AF65-F5344CB8AC3E}">
        <p14:creationId xmlns:p14="http://schemas.microsoft.com/office/powerpoint/2010/main" val="2221581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ntent 1 - Minim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FD8524-9B86-EC46-76C4-2A2575452448}"/>
              </a:ext>
            </a:extLst>
          </p:cNvPr>
          <p:cNvSpPr>
            <a:spLocks noGrp="1"/>
          </p:cNvSpPr>
          <p:nvPr>
            <p:ph idx="1"/>
          </p:nvPr>
        </p:nvSpPr>
        <p:spPr>
          <a:xfrm>
            <a:off x="838200" y="2057400"/>
            <a:ext cx="10515600" cy="342900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89664" cy="914400"/>
          </a:xfrm>
        </p:spPr>
        <p:txBody>
          <a:bodyPr/>
          <a:lstStyle/>
          <a:p>
            <a:r>
              <a:rPr lang="en-US"/>
              <a:t>24 PT HELVETICA NEUE BOLD CONDENSED ITALIC IN ALL-CAPS</a:t>
            </a:r>
          </a:p>
        </p:txBody>
      </p:sp>
      <p:sp>
        <p:nvSpPr>
          <p:cNvPr id="5" name="Footer Placeholder 4">
            <a:extLst>
              <a:ext uri="{FF2B5EF4-FFF2-40B4-BE49-F238E27FC236}">
                <a16:creationId xmlns:a16="http://schemas.microsoft.com/office/drawing/2014/main" id="{5997B587-D150-249B-679B-EDA190FED3E2}"/>
              </a:ext>
            </a:extLst>
          </p:cNvPr>
          <p:cNvSpPr>
            <a:spLocks noGrp="1"/>
          </p:cNvSpPr>
          <p:nvPr>
            <p:ph type="ftr" sz="quarter" idx="11"/>
          </p:nvPr>
        </p:nvSpPr>
        <p:spPr/>
        <p:txBody>
          <a:bodyPr/>
          <a:lstStyle/>
          <a:p>
            <a:r>
              <a:rPr lang="en-US"/>
              <a:t>Budget &amp; Fiscal Planning</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963457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1 - Mini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1E8ED71-0349-C143-A9C3-44A78D58D25D}"/>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4250706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1 - Minimal">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1681163"/>
            <a:ext cx="5157787" cy="82391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18 PT HELVETICA NEUE BOLD </a:t>
            </a:r>
            <a:br>
              <a:rPr lang="en-US"/>
            </a:br>
            <a:r>
              <a:rPr lang="en-US"/>
              <a:t>IN ALL-CAPS,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2505075"/>
            <a:ext cx="5157787" cy="2981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A92065-CFA9-2A33-E564-B99751B7963F}"/>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18 PT HELVETICA NEUE BOLD </a:t>
            </a:r>
            <a:br>
              <a:rPr lang="en-US"/>
            </a:br>
            <a:r>
              <a:rPr lang="en-US"/>
              <a:t>IN ALL-CAPS, LOOSE SPACING</a:t>
            </a:r>
          </a:p>
        </p:txBody>
      </p:sp>
      <p:sp>
        <p:nvSpPr>
          <p:cNvPr id="6" name="Content Placeholder 5">
            <a:extLst>
              <a:ext uri="{FF2B5EF4-FFF2-40B4-BE49-F238E27FC236}">
                <a16:creationId xmlns:a16="http://schemas.microsoft.com/office/drawing/2014/main" id="{3A635930-2840-8C58-F733-7B2BB8A4AB96}"/>
              </a:ext>
            </a:extLst>
          </p:cNvPr>
          <p:cNvSpPr>
            <a:spLocks noGrp="1"/>
          </p:cNvSpPr>
          <p:nvPr>
            <p:ph sz="quarter" idx="4"/>
          </p:nvPr>
        </p:nvSpPr>
        <p:spPr>
          <a:xfrm>
            <a:off x="6172200" y="2505075"/>
            <a:ext cx="5183188" cy="2981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D537A6F-EA9D-59BB-83B8-ABB31C544312}"/>
              </a:ext>
            </a:extLst>
          </p:cNvPr>
          <p:cNvSpPr>
            <a:spLocks noGrp="1"/>
          </p:cNvSpPr>
          <p:nvPr>
            <p:ph type="ftr" sz="quarter" idx="11"/>
          </p:nvPr>
        </p:nvSpPr>
        <p:spPr/>
        <p:txBody>
          <a:bodyPr/>
          <a:lstStyle/>
          <a:p>
            <a:r>
              <a:rPr lang="en-US"/>
              <a:t>Budget &amp; Fiscal Planning</a:t>
            </a:r>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9707BC10-C07C-CE64-1F67-DD2AE351C729}"/>
              </a:ext>
            </a:extLst>
          </p:cNvPr>
          <p:cNvSpPr>
            <a:spLocks noGrp="1"/>
          </p:cNvSpPr>
          <p:nvPr>
            <p:ph type="title" hasCustomPrompt="1"/>
          </p:nvPr>
        </p:nvSpPr>
        <p:spPr>
          <a:xfrm>
            <a:off x="381000" y="723900"/>
            <a:ext cx="11811000" cy="914400"/>
          </a:xfrm>
        </p:spPr>
        <p:txBody>
          <a:bodyPr/>
          <a:lstStyle/>
          <a:p>
            <a:r>
              <a:rPr lang="en-US"/>
              <a:t>24 PT HELVETICA NEUE BOLD CONDENSED ITALIC IN ALL-CAPS</a:t>
            </a:r>
          </a:p>
        </p:txBody>
      </p:sp>
    </p:spTree>
    <p:extLst>
      <p:ext uri="{BB962C8B-B14F-4D97-AF65-F5344CB8AC3E}">
        <p14:creationId xmlns:p14="http://schemas.microsoft.com/office/powerpoint/2010/main" val="2717637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ntent 1 - Teal">
    <p:spTree>
      <p:nvGrpSpPr>
        <p:cNvPr id="1" name=""/>
        <p:cNvGrpSpPr/>
        <p:nvPr/>
      </p:nvGrpSpPr>
      <p:grpSpPr>
        <a:xfrm>
          <a:off x="0" y="0"/>
          <a:ext cx="0" cy="0"/>
          <a:chOff x="0" y="0"/>
          <a:chExt cx="0" cy="0"/>
        </a:xfrm>
      </p:grpSpPr>
      <p:sp>
        <p:nvSpPr>
          <p:cNvPr id="13" name="Rectangle 22">
            <a:extLst>
              <a:ext uri="{FF2B5EF4-FFF2-40B4-BE49-F238E27FC236}">
                <a16:creationId xmlns:a16="http://schemas.microsoft.com/office/drawing/2014/main" id="{EC82AEDF-F261-91FF-549C-4408004ABD32}"/>
              </a:ext>
            </a:extLst>
          </p:cNvPr>
          <p:cNvSpPr>
            <a:spLocks/>
          </p:cNvSpPr>
          <p:nvPr userDrawn="1"/>
        </p:nvSpPr>
        <p:spPr>
          <a:xfrm rot="10800000" flipV="1">
            <a:off x="0" y="2628"/>
            <a:ext cx="1193800"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3" name="Content Placeholder 2">
            <a:extLst>
              <a:ext uri="{FF2B5EF4-FFF2-40B4-BE49-F238E27FC236}">
                <a16:creationId xmlns:a16="http://schemas.microsoft.com/office/drawing/2014/main" id="{0DFD8524-9B86-EC46-76C4-2A2575452448}"/>
              </a:ext>
            </a:extLst>
          </p:cNvPr>
          <p:cNvSpPr>
            <a:spLocks noGrp="1"/>
          </p:cNvSpPr>
          <p:nvPr>
            <p:ph idx="1"/>
          </p:nvPr>
        </p:nvSpPr>
        <p:spPr>
          <a:xfrm>
            <a:off x="838200" y="2057400"/>
            <a:ext cx="10515600" cy="342900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p:spPr>
        <p:txBody>
          <a:bodyPr/>
          <a:lstStyle/>
          <a:p>
            <a:r>
              <a:rPr lang="en-US"/>
              <a:t>24 PT HELVETICA NEUE BOLD CONDENSED ITALIC IN ALL-CAPS</a:t>
            </a:r>
          </a:p>
        </p:txBody>
      </p:sp>
      <p:sp>
        <p:nvSpPr>
          <p:cNvPr id="5" name="Footer Placeholder 4">
            <a:extLst>
              <a:ext uri="{FF2B5EF4-FFF2-40B4-BE49-F238E27FC236}">
                <a16:creationId xmlns:a16="http://schemas.microsoft.com/office/drawing/2014/main" id="{5997B587-D150-249B-679B-EDA190FED3E2}"/>
              </a:ext>
            </a:extLst>
          </p:cNvPr>
          <p:cNvSpPr>
            <a:spLocks noGrp="1"/>
          </p:cNvSpPr>
          <p:nvPr>
            <p:ph type="ftr" sz="quarter" idx="11"/>
          </p:nvPr>
        </p:nvSpPr>
        <p:spPr/>
        <p:txBody>
          <a:bodyPr/>
          <a:lstStyle/>
          <a:p>
            <a:r>
              <a:rPr lang="en-US"/>
              <a:t>Budget &amp; Fiscal Planning</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17705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2 - Light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1E8ED71-0349-C143-A9C3-44A78D58D25D}"/>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250686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2 - MId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1E8ED71-0349-C143-A9C3-44A78D58D25D}"/>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438006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2 - Dark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1E8ED71-0349-C143-A9C3-44A78D58D25D}"/>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593832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 Light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0"/>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sp>
        <p:nvSpPr>
          <p:cNvPr id="9" name="Footer Placeholder 8">
            <a:extLst>
              <a:ext uri="{FF2B5EF4-FFF2-40B4-BE49-F238E27FC236}">
                <a16:creationId xmlns:a16="http://schemas.microsoft.com/office/drawing/2014/main" id="{A7CC8277-46C9-3369-EE3B-8934B3F551CF}"/>
              </a:ext>
            </a:extLst>
          </p:cNvPr>
          <p:cNvSpPr>
            <a:spLocks noGrp="1"/>
          </p:cNvSpPr>
          <p:nvPr>
            <p:ph type="ftr" sz="quarter" idx="18"/>
          </p:nvPr>
        </p:nvSpPr>
        <p:spPr/>
        <p:txBody>
          <a:bodyPr/>
          <a:lstStyle/>
          <a:p>
            <a:r>
              <a:rPr lang="en-US"/>
              <a:t>Budget &amp; Fiscal Planning</a:t>
            </a:r>
          </a:p>
        </p:txBody>
      </p:sp>
      <p:sp>
        <p:nvSpPr>
          <p:cNvPr id="10" name="Slide Number Placeholder 9">
            <a:extLst>
              <a:ext uri="{FF2B5EF4-FFF2-40B4-BE49-F238E27FC236}">
                <a16:creationId xmlns:a16="http://schemas.microsoft.com/office/drawing/2014/main" id="{3163932F-68CD-5A67-8643-FC64C39701DF}"/>
              </a:ext>
            </a:extLst>
          </p:cNvPr>
          <p:cNvSpPr>
            <a:spLocks noGrp="1"/>
          </p:cNvSpPr>
          <p:nvPr>
            <p:ph type="sldNum" sz="quarter" idx="19"/>
          </p:nvPr>
        </p:nvSpPr>
        <p:spPr/>
        <p:txBody>
          <a:bodyPr/>
          <a:lstStyle/>
          <a:p>
            <a:fld id="{2EF5B720-A4A1-FD49-AF98-E194DCD54D67}" type="slidenum">
              <a:rPr lang="en-US" smtClean="0"/>
              <a:pPr/>
              <a:t>‹#›</a:t>
            </a:fld>
            <a:endParaRPr lang="en-US"/>
          </a:p>
        </p:txBody>
      </p:sp>
      <p:pic>
        <p:nvPicPr>
          <p:cNvPr id="11" name="Picture 10" descr="A picture containing icon&#10;&#10;Description automatically generated">
            <a:extLst>
              <a:ext uri="{FF2B5EF4-FFF2-40B4-BE49-F238E27FC236}">
                <a16:creationId xmlns:a16="http://schemas.microsoft.com/office/drawing/2014/main" id="{9FAE10D9-406C-D9D3-EFB1-D0B6AFF6CA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359095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2 - Gold">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a:solidFill>
            <a:schemeClr val="bg2"/>
          </a:solidFill>
        </p:spPr>
        <p:txBody>
          <a:bodyPr/>
          <a:lstStyle/>
          <a:p>
            <a:r>
              <a:rPr lang="en-US"/>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1E8ED71-0349-C143-A9C3-44A78D58D25D}"/>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208805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1_Two Content 2 - Gold">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a:solidFill>
            <a:schemeClr val="accent5"/>
          </a:solidFill>
        </p:spPr>
        <p:txBody>
          <a:bodyPr/>
          <a:lstStyle>
            <a:lvl1pPr>
              <a:defRPr>
                <a:solidFill>
                  <a:schemeClr val="bg1"/>
                </a:solidFill>
              </a:defRPr>
            </a:lvl1pPr>
          </a:lstStyle>
          <a:p>
            <a:r>
              <a:rPr lang="en-US"/>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1E8ED71-0349-C143-A9C3-44A78D58D25D}"/>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839479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2 - Teal">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0" y="0"/>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1E8ED71-0349-C143-A9C3-44A78D58D25D}"/>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913818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2 - Custom Photo">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D537A6F-EA9D-59BB-83B8-ABB31C544312}"/>
              </a:ext>
            </a:extLst>
          </p:cNvPr>
          <p:cNvSpPr>
            <a:spLocks noGrp="1"/>
          </p:cNvSpPr>
          <p:nvPr>
            <p:ph type="ftr" sz="quarter" idx="11"/>
          </p:nvPr>
        </p:nvSpPr>
        <p:spPr>
          <a:xfrm>
            <a:off x="7696200" y="3351373"/>
            <a:ext cx="4114800" cy="365125"/>
          </a:xfrm>
        </p:spPr>
        <p:txBody>
          <a:bodyPr/>
          <a:lstStyle/>
          <a:p>
            <a:r>
              <a:rPr lang="en-US"/>
              <a:t>Name of School/College</a:t>
            </a:r>
          </a:p>
        </p:txBody>
      </p:sp>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356461"/>
            <a:ext cx="5157787"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18 PT HELVETICA NEUE BOLD </a:t>
            </a:r>
            <a:br>
              <a:rPr lang="en-US"/>
            </a:br>
            <a:r>
              <a:rPr lang="en-US"/>
              <a:t>IN ALL-CAPS,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908883"/>
            <a:ext cx="5157787"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A92065-CFA9-2A33-E564-B99751B7963F}"/>
              </a:ext>
            </a:extLst>
          </p:cNvPr>
          <p:cNvSpPr>
            <a:spLocks noGrp="1"/>
          </p:cNvSpPr>
          <p:nvPr>
            <p:ph type="body" sz="quarter" idx="3" hasCustomPrompt="1"/>
          </p:nvPr>
        </p:nvSpPr>
        <p:spPr>
          <a:xfrm>
            <a:off x="6172200" y="356461"/>
            <a:ext cx="5183188"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18 PT HELVETICA NEUE BOLD </a:t>
            </a:r>
            <a:br>
              <a:rPr lang="en-US"/>
            </a:br>
            <a:r>
              <a:rPr lang="en-US"/>
              <a:t>IN ALL-CAPS, LOOSE SPACING</a:t>
            </a:r>
          </a:p>
        </p:txBody>
      </p:sp>
      <p:sp>
        <p:nvSpPr>
          <p:cNvPr id="6" name="Content Placeholder 5">
            <a:extLst>
              <a:ext uri="{FF2B5EF4-FFF2-40B4-BE49-F238E27FC236}">
                <a16:creationId xmlns:a16="http://schemas.microsoft.com/office/drawing/2014/main" id="{3A635930-2840-8C58-F733-7B2BB8A4AB96}"/>
              </a:ext>
            </a:extLst>
          </p:cNvPr>
          <p:cNvSpPr>
            <a:spLocks noGrp="1"/>
          </p:cNvSpPr>
          <p:nvPr>
            <p:ph sz="quarter" idx="4"/>
          </p:nvPr>
        </p:nvSpPr>
        <p:spPr>
          <a:xfrm>
            <a:off x="6172200" y="908883"/>
            <a:ext cx="5183188"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9707BC10-C07C-CE64-1F67-DD2AE351C729}"/>
              </a:ext>
            </a:extLst>
          </p:cNvPr>
          <p:cNvSpPr>
            <a:spLocks noGrp="1"/>
          </p:cNvSpPr>
          <p:nvPr>
            <p:ph type="title" hasCustomPrompt="1"/>
          </p:nvPr>
        </p:nvSpPr>
        <p:spPr>
          <a:xfrm>
            <a:off x="0" y="2545958"/>
            <a:ext cx="12191402" cy="591849"/>
          </a:xfrm>
          <a:prstGeom prst="rect">
            <a:avLst/>
          </a:prstGeom>
        </p:spPr>
        <p:txBody>
          <a:bodyPr lIns="914400">
            <a:normAutofit/>
          </a:bodyPr>
          <a:lstStyle>
            <a:lvl1pPr algn="l">
              <a:defRPr sz="2400"/>
            </a:lvl1pPr>
          </a:lstStyle>
          <a:p>
            <a:r>
              <a:rPr lang="en-US"/>
              <a:t>24 PT HELVETICA NEUE BOLD CONDENSED ITALIC IN ALL-CAPS</a:t>
            </a:r>
          </a:p>
        </p:txBody>
      </p:sp>
      <p:sp>
        <p:nvSpPr>
          <p:cNvPr id="13" name="Picture Placeholder 10">
            <a:extLst>
              <a:ext uri="{FF2B5EF4-FFF2-40B4-BE49-F238E27FC236}">
                <a16:creationId xmlns:a16="http://schemas.microsoft.com/office/drawing/2014/main" id="{5C2679DE-7109-5D02-66EA-02EA50F13979}"/>
              </a:ext>
            </a:extLst>
          </p:cNvPr>
          <p:cNvSpPr>
            <a:spLocks noGrp="1"/>
          </p:cNvSpPr>
          <p:nvPr>
            <p:ph type="pic" sz="quarter" idx="16"/>
          </p:nvPr>
        </p:nvSpPr>
        <p:spPr>
          <a:xfrm>
            <a:off x="1" y="3138363"/>
            <a:ext cx="12191402" cy="2652837"/>
          </a:xfrm>
          <a:prstGeom prst="rect">
            <a:avLst/>
          </a:prstGeom>
          <a:blipFill>
            <a:blip r:embed="rId2" cstate="screen">
              <a:extLst>
                <a:ext uri="{28A0092B-C50C-407E-A947-70E740481C1C}">
                  <a14:useLocalDpi xmlns:a14="http://schemas.microsoft.com/office/drawing/2010/main"/>
                </a:ext>
              </a:extLst>
            </a:blip>
            <a:stretch>
              <a:fillRect r="43"/>
            </a:stretch>
          </a:blipFill>
        </p:spPr>
        <p:txBody>
          <a:bodyPr/>
          <a:lstStyle>
            <a:lvl1pPr marL="130175" indent="0">
              <a:buNone/>
              <a:defRPr/>
            </a:lvl1pPr>
          </a:lstStyle>
          <a:p>
            <a:r>
              <a:rPr lang="en-US"/>
              <a:t>Click icon to add picture</a:t>
            </a:r>
          </a:p>
        </p:txBody>
      </p:sp>
      <p:sp>
        <p:nvSpPr>
          <p:cNvPr id="16" name="Footer Placeholder 2">
            <a:extLst>
              <a:ext uri="{FF2B5EF4-FFF2-40B4-BE49-F238E27FC236}">
                <a16:creationId xmlns:a16="http://schemas.microsoft.com/office/drawing/2014/main" id="{E3CCD20B-4E2D-D643-224B-EFA8F15A3A36}"/>
              </a:ext>
            </a:extLst>
          </p:cNvPr>
          <p:cNvSpPr txBox="1">
            <a:spLocks/>
          </p:cNvSpPr>
          <p:nvPr userDrawn="1"/>
        </p:nvSpPr>
        <p:spPr>
          <a:xfrm>
            <a:off x="7239000" y="6108191"/>
            <a:ext cx="4114800" cy="457200"/>
          </a:xfrm>
          <a:prstGeom prst="rect">
            <a:avLst/>
          </a:prstGeom>
        </p:spPr>
        <p:txBody>
          <a:bodyPr vert="horz" lIns="0" tIns="0" rIns="0" bIns="0" rtlCol="0" anchor="b" anchorCtr="0"/>
          <a:lstStyle>
            <a:defPPr>
              <a:defRPr lang="en-US"/>
            </a:defPPr>
            <a:lvl1pPr marL="0" algn="r" defTabSz="914400" rtl="0" eaLnBrk="1" latinLnBrk="0" hangingPunct="1">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Budget &amp; Fiscal Planning</a:t>
            </a:r>
          </a:p>
        </p:txBody>
      </p:sp>
    </p:spTree>
    <p:extLst>
      <p:ext uri="{BB962C8B-B14F-4D97-AF65-F5344CB8AC3E}">
        <p14:creationId xmlns:p14="http://schemas.microsoft.com/office/powerpoint/2010/main" val="2075334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ntent 2 - Two Custom Photo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356461"/>
            <a:ext cx="10512424"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18 PT HELVETICA NEUE BOLD IN ALL-CAPS AND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908883"/>
            <a:ext cx="10512424"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6F9023-A130-5F57-CF25-2D799222C9FB}"/>
              </a:ext>
            </a:extLst>
          </p:cNvPr>
          <p:cNvSpPr>
            <a:spLocks noGrp="1"/>
          </p:cNvSpPr>
          <p:nvPr>
            <p:ph type="dt" sz="half" idx="10"/>
          </p:nvPr>
        </p:nvSpPr>
        <p:spPr>
          <a:xfrm>
            <a:off x="7772401" y="6096000"/>
            <a:ext cx="3657600" cy="451319"/>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12" name="Picture Placeholder 8">
            <a:extLst>
              <a:ext uri="{FF2B5EF4-FFF2-40B4-BE49-F238E27FC236}">
                <a16:creationId xmlns:a16="http://schemas.microsoft.com/office/drawing/2014/main" id="{8B37EFE4-F2EA-6870-5FD2-5BE39D11FA94}"/>
              </a:ext>
            </a:extLst>
          </p:cNvPr>
          <p:cNvSpPr>
            <a:spLocks noGrp="1"/>
          </p:cNvSpPr>
          <p:nvPr>
            <p:ph type="pic" sz="quarter" idx="17"/>
          </p:nvPr>
        </p:nvSpPr>
        <p:spPr>
          <a:xfrm>
            <a:off x="0" y="2431490"/>
            <a:ext cx="7010400" cy="4426510"/>
          </a:xfrm>
          <a:blipFill>
            <a:blip r:embed="rId2" cstate="screen">
              <a:extLst>
                <a:ext uri="{28A0092B-C50C-407E-A947-70E740481C1C}">
                  <a14:useLocalDpi xmlns:a14="http://schemas.microsoft.com/office/drawing/2010/main"/>
                </a:ext>
              </a:extLst>
            </a:blip>
            <a:stretch>
              <a:fillRect l="-39" t="9" r="-3" b="9"/>
            </a:stretch>
          </a:blipFill>
        </p:spPr>
        <p:txBody>
          <a:bodyPr/>
          <a:lstStyle>
            <a:lvl1pPr marL="130175" indent="0">
              <a:buNone/>
              <a:defRPr/>
            </a:lvl1pPr>
          </a:lstStyle>
          <a:p>
            <a:r>
              <a:rPr lang="en-US"/>
              <a:t>Click icon to add picture</a:t>
            </a:r>
          </a:p>
        </p:txBody>
      </p:sp>
      <p:sp>
        <p:nvSpPr>
          <p:cNvPr id="13" name="Picture Placeholder 10">
            <a:extLst>
              <a:ext uri="{FF2B5EF4-FFF2-40B4-BE49-F238E27FC236}">
                <a16:creationId xmlns:a16="http://schemas.microsoft.com/office/drawing/2014/main" id="{590AF945-2449-3D6D-A5B4-96A1818D3DDE}"/>
              </a:ext>
            </a:extLst>
          </p:cNvPr>
          <p:cNvSpPr>
            <a:spLocks noGrp="1"/>
          </p:cNvSpPr>
          <p:nvPr>
            <p:ph type="pic" sz="quarter" idx="16"/>
          </p:nvPr>
        </p:nvSpPr>
        <p:spPr>
          <a:xfrm>
            <a:off x="5257800" y="2431490"/>
            <a:ext cx="6946181" cy="4427517"/>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10761264"/>
              <a:gd name="connsiteY0" fmla="*/ 6893866 h 6913356"/>
              <a:gd name="connsiteX1" fmla="*/ 1689786 w 10761264"/>
              <a:gd name="connsiteY1" fmla="*/ 35866 h 6913356"/>
              <a:gd name="connsiteX2" fmla="*/ 10761264 w 10761264"/>
              <a:gd name="connsiteY2" fmla="*/ 0 h 6913356"/>
              <a:gd name="connsiteX3" fmla="*/ 6923109 w 10761264"/>
              <a:gd name="connsiteY3" fmla="*/ 6913356 h 6913356"/>
              <a:gd name="connsiteX4" fmla="*/ 0 w 10761264"/>
              <a:gd name="connsiteY4" fmla="*/ 6893866 h 6913356"/>
              <a:gd name="connsiteX0" fmla="*/ 0 w 10761264"/>
              <a:gd name="connsiteY0" fmla="*/ 6858001 h 6877491"/>
              <a:gd name="connsiteX1" fmla="*/ 1689786 w 10761264"/>
              <a:gd name="connsiteY1" fmla="*/ 1 h 6877491"/>
              <a:gd name="connsiteX2" fmla="*/ 10761264 w 10761264"/>
              <a:gd name="connsiteY2" fmla="*/ 0 h 6877491"/>
              <a:gd name="connsiteX3" fmla="*/ 6923109 w 10761264"/>
              <a:gd name="connsiteY3" fmla="*/ 6877491 h 6877491"/>
              <a:gd name="connsiteX4" fmla="*/ 0 w 10761264"/>
              <a:gd name="connsiteY4" fmla="*/ 6858001 h 6877491"/>
              <a:gd name="connsiteX0" fmla="*/ 0 w 10778635"/>
              <a:gd name="connsiteY0" fmla="*/ 6858001 h 6859559"/>
              <a:gd name="connsiteX1" fmla="*/ 1689786 w 10778635"/>
              <a:gd name="connsiteY1" fmla="*/ 1 h 6859559"/>
              <a:gd name="connsiteX2" fmla="*/ 10761264 w 10778635"/>
              <a:gd name="connsiteY2" fmla="*/ 0 h 6859559"/>
              <a:gd name="connsiteX3" fmla="*/ 10778635 w 10778635"/>
              <a:gd name="connsiteY3" fmla="*/ 6859559 h 6859559"/>
              <a:gd name="connsiteX4" fmla="*/ 0 w 10778635"/>
              <a:gd name="connsiteY4" fmla="*/ 6858001 h 6859559"/>
              <a:gd name="connsiteX0" fmla="*/ 0 w 10761731"/>
              <a:gd name="connsiteY0" fmla="*/ 6858001 h 6859559"/>
              <a:gd name="connsiteX1" fmla="*/ 1689786 w 10761731"/>
              <a:gd name="connsiteY1" fmla="*/ 1 h 6859559"/>
              <a:gd name="connsiteX2" fmla="*/ 10761264 w 10761731"/>
              <a:gd name="connsiteY2" fmla="*/ 0 h 6859559"/>
              <a:gd name="connsiteX3" fmla="*/ 10760702 w 10761731"/>
              <a:gd name="connsiteY3" fmla="*/ 6859559 h 6859559"/>
              <a:gd name="connsiteX4" fmla="*/ 0 w 10761731"/>
              <a:gd name="connsiteY4" fmla="*/ 6858001 h 685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731" h="6859559">
                <a:moveTo>
                  <a:pt x="0" y="6858001"/>
                </a:moveTo>
                <a:lnTo>
                  <a:pt x="1689786" y="1"/>
                </a:lnTo>
                <a:lnTo>
                  <a:pt x="10761264" y="0"/>
                </a:lnTo>
                <a:cubicBezTo>
                  <a:pt x="10763078" y="2282371"/>
                  <a:pt x="10758888" y="4577188"/>
                  <a:pt x="10760702" y="6859559"/>
                </a:cubicBezTo>
                <a:lnTo>
                  <a:pt x="0" y="6858001"/>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p>
        </p:txBody>
      </p:sp>
    </p:spTree>
    <p:extLst>
      <p:ext uri="{BB962C8B-B14F-4D97-AF65-F5344CB8AC3E}">
        <p14:creationId xmlns:p14="http://schemas.microsoft.com/office/powerpoint/2010/main" val="2288775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Content 3 - Two Custom Photos">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8B37EFE4-F2EA-6870-5FD2-5BE39D11FA94}"/>
              </a:ext>
            </a:extLst>
          </p:cNvPr>
          <p:cNvSpPr>
            <a:spLocks noGrp="1"/>
          </p:cNvSpPr>
          <p:nvPr>
            <p:ph type="pic" sz="quarter" idx="17"/>
          </p:nvPr>
        </p:nvSpPr>
        <p:spPr>
          <a:xfrm>
            <a:off x="0" y="1007"/>
            <a:ext cx="7010400" cy="4426510"/>
          </a:xfrm>
          <a:blipFill>
            <a:blip r:embed="rId2" cstate="screen">
              <a:extLst>
                <a:ext uri="{28A0092B-C50C-407E-A947-70E740481C1C}">
                  <a14:useLocalDpi xmlns:a14="http://schemas.microsoft.com/office/drawing/2010/main"/>
                </a:ext>
              </a:extLst>
            </a:blip>
            <a:stretch>
              <a:fillRect l="-39" t="9" r="-3" b="9"/>
            </a:stretch>
          </a:blipFill>
        </p:spPr>
        <p:txBody>
          <a:bodyPr/>
          <a:lstStyle>
            <a:lvl1pPr marL="130175" indent="0">
              <a:buNone/>
              <a:defRPr/>
            </a:lvl1pPr>
          </a:lstStyle>
          <a:p>
            <a:r>
              <a:rPr lang="en-US"/>
              <a:t>Click icon to add picture</a:t>
            </a:r>
          </a:p>
        </p:txBody>
      </p:sp>
      <p:sp>
        <p:nvSpPr>
          <p:cNvPr id="13" name="Picture Placeholder 10">
            <a:extLst>
              <a:ext uri="{FF2B5EF4-FFF2-40B4-BE49-F238E27FC236}">
                <a16:creationId xmlns:a16="http://schemas.microsoft.com/office/drawing/2014/main" id="{590AF945-2449-3D6D-A5B4-96A1818D3DDE}"/>
              </a:ext>
            </a:extLst>
          </p:cNvPr>
          <p:cNvSpPr>
            <a:spLocks noGrp="1"/>
          </p:cNvSpPr>
          <p:nvPr>
            <p:ph type="pic" sz="quarter" idx="16"/>
          </p:nvPr>
        </p:nvSpPr>
        <p:spPr>
          <a:xfrm>
            <a:off x="5257800" y="0"/>
            <a:ext cx="6946181" cy="4427517"/>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10761264"/>
              <a:gd name="connsiteY0" fmla="*/ 6893866 h 6913356"/>
              <a:gd name="connsiteX1" fmla="*/ 1689786 w 10761264"/>
              <a:gd name="connsiteY1" fmla="*/ 35866 h 6913356"/>
              <a:gd name="connsiteX2" fmla="*/ 10761264 w 10761264"/>
              <a:gd name="connsiteY2" fmla="*/ 0 h 6913356"/>
              <a:gd name="connsiteX3" fmla="*/ 6923109 w 10761264"/>
              <a:gd name="connsiteY3" fmla="*/ 6913356 h 6913356"/>
              <a:gd name="connsiteX4" fmla="*/ 0 w 10761264"/>
              <a:gd name="connsiteY4" fmla="*/ 6893866 h 6913356"/>
              <a:gd name="connsiteX0" fmla="*/ 0 w 10761264"/>
              <a:gd name="connsiteY0" fmla="*/ 6858001 h 6877491"/>
              <a:gd name="connsiteX1" fmla="*/ 1689786 w 10761264"/>
              <a:gd name="connsiteY1" fmla="*/ 1 h 6877491"/>
              <a:gd name="connsiteX2" fmla="*/ 10761264 w 10761264"/>
              <a:gd name="connsiteY2" fmla="*/ 0 h 6877491"/>
              <a:gd name="connsiteX3" fmla="*/ 6923109 w 10761264"/>
              <a:gd name="connsiteY3" fmla="*/ 6877491 h 6877491"/>
              <a:gd name="connsiteX4" fmla="*/ 0 w 10761264"/>
              <a:gd name="connsiteY4" fmla="*/ 6858001 h 6877491"/>
              <a:gd name="connsiteX0" fmla="*/ 0 w 10778635"/>
              <a:gd name="connsiteY0" fmla="*/ 6858001 h 6859559"/>
              <a:gd name="connsiteX1" fmla="*/ 1689786 w 10778635"/>
              <a:gd name="connsiteY1" fmla="*/ 1 h 6859559"/>
              <a:gd name="connsiteX2" fmla="*/ 10761264 w 10778635"/>
              <a:gd name="connsiteY2" fmla="*/ 0 h 6859559"/>
              <a:gd name="connsiteX3" fmla="*/ 10778635 w 10778635"/>
              <a:gd name="connsiteY3" fmla="*/ 6859559 h 6859559"/>
              <a:gd name="connsiteX4" fmla="*/ 0 w 10778635"/>
              <a:gd name="connsiteY4" fmla="*/ 6858001 h 6859559"/>
              <a:gd name="connsiteX0" fmla="*/ 0 w 10761731"/>
              <a:gd name="connsiteY0" fmla="*/ 6858001 h 6859559"/>
              <a:gd name="connsiteX1" fmla="*/ 1689786 w 10761731"/>
              <a:gd name="connsiteY1" fmla="*/ 1 h 6859559"/>
              <a:gd name="connsiteX2" fmla="*/ 10761264 w 10761731"/>
              <a:gd name="connsiteY2" fmla="*/ 0 h 6859559"/>
              <a:gd name="connsiteX3" fmla="*/ 10760702 w 10761731"/>
              <a:gd name="connsiteY3" fmla="*/ 6859559 h 6859559"/>
              <a:gd name="connsiteX4" fmla="*/ 0 w 10761731"/>
              <a:gd name="connsiteY4" fmla="*/ 6858001 h 685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731" h="6859559">
                <a:moveTo>
                  <a:pt x="0" y="6858001"/>
                </a:moveTo>
                <a:lnTo>
                  <a:pt x="1689786" y="1"/>
                </a:lnTo>
                <a:lnTo>
                  <a:pt x="10761264" y="0"/>
                </a:lnTo>
                <a:cubicBezTo>
                  <a:pt x="10763078" y="2282371"/>
                  <a:pt x="10758888" y="4577188"/>
                  <a:pt x="10760702" y="6859559"/>
                </a:cubicBezTo>
                <a:lnTo>
                  <a:pt x="0" y="6858001"/>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5105400"/>
            <a:ext cx="10512424" cy="1035182"/>
          </a:xfrm>
        </p:spPr>
        <p:txBody>
          <a:bodyPr>
            <a:noAutofit/>
          </a:bodyPr>
          <a:lstStyle>
            <a:lvl1pPr>
              <a:defRPr sz="1400"/>
            </a:lvl1pPr>
            <a:lvl2pPr>
              <a:defRPr sz="1400"/>
            </a:lvl2pPr>
            <a:lvl3pPr>
              <a:defRPr sz="1400"/>
            </a:lvl3pPr>
            <a:lvl4pPr>
              <a:defRPr sz="1400"/>
            </a:lvl4pPr>
            <a:lvl5pPr marL="808038" indent="0">
              <a:buNone/>
              <a:defRPr sz="1400"/>
            </a:lvl5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DBEF8996-D05F-2A2D-9E7F-D91BB056D9EB}"/>
              </a:ext>
            </a:extLst>
          </p:cNvPr>
          <p:cNvSpPr>
            <a:spLocks noGrp="1"/>
          </p:cNvSpPr>
          <p:nvPr>
            <p:ph type="title" hasCustomPrompt="1"/>
          </p:nvPr>
        </p:nvSpPr>
        <p:spPr>
          <a:xfrm>
            <a:off x="0" y="4427517"/>
            <a:ext cx="12191402" cy="591849"/>
          </a:xfrm>
          <a:prstGeom prst="rect">
            <a:avLst/>
          </a:prstGeom>
        </p:spPr>
        <p:txBody>
          <a:bodyPr lIns="914400">
            <a:normAutofit/>
          </a:bodyPr>
          <a:lstStyle>
            <a:lvl1pPr algn="l">
              <a:defRPr sz="2400"/>
            </a:lvl1pPr>
          </a:lstStyle>
          <a:p>
            <a:r>
              <a:rPr lang="en-US"/>
              <a:t>24 PT HELVETICA NEUE BOLD CONDENSED ITALIC IN ALL-CAPS</a:t>
            </a:r>
          </a:p>
        </p:txBody>
      </p:sp>
      <p:sp>
        <p:nvSpPr>
          <p:cNvPr id="3" name="Footer Placeholder 2">
            <a:extLst>
              <a:ext uri="{FF2B5EF4-FFF2-40B4-BE49-F238E27FC236}">
                <a16:creationId xmlns:a16="http://schemas.microsoft.com/office/drawing/2014/main" id="{F39ABBA9-C215-B544-BF7A-25485A010B26}"/>
              </a:ext>
            </a:extLst>
          </p:cNvPr>
          <p:cNvSpPr>
            <a:spLocks noGrp="1"/>
          </p:cNvSpPr>
          <p:nvPr>
            <p:ph type="ftr" sz="quarter" idx="11"/>
          </p:nvPr>
        </p:nvSpPr>
        <p:spPr>
          <a:xfrm>
            <a:off x="7239000" y="6108191"/>
            <a:ext cx="4114800" cy="457200"/>
          </a:xfrm>
        </p:spPr>
        <p:txBody>
          <a:bodyPr/>
          <a:lstStyle/>
          <a:p>
            <a:r>
              <a:rPr lang="en-US"/>
              <a:t>Budget &amp; Fiscal Planning</a:t>
            </a:r>
          </a:p>
        </p:txBody>
      </p:sp>
    </p:spTree>
    <p:extLst>
      <p:ext uri="{BB962C8B-B14F-4D97-AF65-F5344CB8AC3E}">
        <p14:creationId xmlns:p14="http://schemas.microsoft.com/office/powerpoint/2010/main" val="8645802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Slide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DA0949F-3B5C-3176-693A-240F87DF2092}"/>
              </a:ext>
            </a:extLst>
          </p:cNvPr>
          <p:cNvSpPr>
            <a:spLocks noGrp="1"/>
          </p:cNvSpPr>
          <p:nvPr>
            <p:ph type="pic" sz="quarter" idx="17"/>
          </p:nvPr>
        </p:nvSpPr>
        <p:spPr>
          <a:xfrm>
            <a:off x="0" y="0"/>
            <a:ext cx="12192000" cy="5774788"/>
          </a:xfrm>
          <a:blipFill>
            <a:blip r:embed="rId2" cstate="screen">
              <a:extLst>
                <a:ext uri="{28A0092B-C50C-407E-A947-70E740481C1C}">
                  <a14:useLocalDpi xmlns:a14="http://schemas.microsoft.com/office/drawing/2010/main"/>
                </a:ext>
              </a:extLst>
            </a:blip>
            <a:stretch>
              <a:fillRect l="-6" t="-9379" r="31" b="-9379"/>
            </a:stretch>
          </a:blipFill>
        </p:spPr>
        <p:txBody>
          <a:bodyPr/>
          <a:lstStyle>
            <a:lvl1pPr marL="130175" indent="0">
              <a:buNone/>
              <a:defRPr/>
            </a:lvl1pPr>
          </a:lstStyle>
          <a:p>
            <a:r>
              <a:rPr lang="en-US"/>
              <a:t>Click icon to add picture</a:t>
            </a:r>
          </a:p>
        </p:txBody>
      </p:sp>
      <p:sp>
        <p:nvSpPr>
          <p:cNvPr id="3" name="Footer Placeholder 2">
            <a:extLst>
              <a:ext uri="{FF2B5EF4-FFF2-40B4-BE49-F238E27FC236}">
                <a16:creationId xmlns:a16="http://schemas.microsoft.com/office/drawing/2014/main" id="{0141A909-FE77-F0F1-AEC9-AE7CF74C0A92}"/>
              </a:ext>
            </a:extLst>
          </p:cNvPr>
          <p:cNvSpPr>
            <a:spLocks noGrp="1"/>
          </p:cNvSpPr>
          <p:nvPr>
            <p:ph type="ftr" sz="quarter" idx="11"/>
          </p:nvPr>
        </p:nvSpPr>
        <p:spPr/>
        <p:txBody>
          <a:bodyPr/>
          <a:lstStyle/>
          <a:p>
            <a:r>
              <a:rPr lang="en-US"/>
              <a:t>Budget &amp; Fiscal Planning</a:t>
            </a:r>
          </a:p>
        </p:txBody>
      </p:sp>
      <p:sp>
        <p:nvSpPr>
          <p:cNvPr id="4" name="Slide Number Placeholder 3">
            <a:extLst>
              <a:ext uri="{FF2B5EF4-FFF2-40B4-BE49-F238E27FC236}">
                <a16:creationId xmlns:a16="http://schemas.microsoft.com/office/drawing/2014/main" id="{F8D4B9E1-E7A9-B52F-93F5-264FA415B5A2}"/>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1142303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Slide Two Photo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DA0949F-3B5C-3176-693A-240F87DF2092}"/>
              </a:ext>
            </a:extLst>
          </p:cNvPr>
          <p:cNvSpPr>
            <a:spLocks noGrp="1"/>
          </p:cNvSpPr>
          <p:nvPr>
            <p:ph type="pic" sz="quarter" idx="17"/>
          </p:nvPr>
        </p:nvSpPr>
        <p:spPr>
          <a:xfrm>
            <a:off x="0" y="0"/>
            <a:ext cx="7467600" cy="5774788"/>
          </a:xfrm>
          <a:blipFill>
            <a:blip r:embed="rId2"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p>
        </p:txBody>
      </p:sp>
      <p:sp>
        <p:nvSpPr>
          <p:cNvPr id="3" name="Footer Placeholder 2">
            <a:extLst>
              <a:ext uri="{FF2B5EF4-FFF2-40B4-BE49-F238E27FC236}">
                <a16:creationId xmlns:a16="http://schemas.microsoft.com/office/drawing/2014/main" id="{0141A909-FE77-F0F1-AEC9-AE7CF74C0A92}"/>
              </a:ext>
            </a:extLst>
          </p:cNvPr>
          <p:cNvSpPr>
            <a:spLocks noGrp="1"/>
          </p:cNvSpPr>
          <p:nvPr>
            <p:ph type="ftr" sz="quarter" idx="11"/>
          </p:nvPr>
        </p:nvSpPr>
        <p:spPr/>
        <p:txBody>
          <a:bodyPr/>
          <a:lstStyle/>
          <a:p>
            <a:r>
              <a:rPr lang="en-US"/>
              <a:t>Budget &amp; Fiscal Planning</a:t>
            </a:r>
          </a:p>
        </p:txBody>
      </p:sp>
      <p:sp>
        <p:nvSpPr>
          <p:cNvPr id="4" name="Slide Number Placeholder 3">
            <a:extLst>
              <a:ext uri="{FF2B5EF4-FFF2-40B4-BE49-F238E27FC236}">
                <a16:creationId xmlns:a16="http://schemas.microsoft.com/office/drawing/2014/main" id="{F8D4B9E1-E7A9-B52F-93F5-264FA415B5A2}"/>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5" name="Picture Placeholder 10">
            <a:extLst>
              <a:ext uri="{FF2B5EF4-FFF2-40B4-BE49-F238E27FC236}">
                <a16:creationId xmlns:a16="http://schemas.microsoft.com/office/drawing/2014/main" id="{1227D999-7108-CE79-68CE-AEEB56FD5DC5}"/>
              </a:ext>
            </a:extLst>
          </p:cNvPr>
          <p:cNvSpPr>
            <a:spLocks noGrp="1"/>
          </p:cNvSpPr>
          <p:nvPr>
            <p:ph type="pic" sz="quarter" idx="16"/>
          </p:nvPr>
        </p:nvSpPr>
        <p:spPr>
          <a:xfrm>
            <a:off x="5334001" y="0"/>
            <a:ext cx="6870728" cy="580171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8159375"/>
              <a:gd name="connsiteY0" fmla="*/ 6858000 h 6877490"/>
              <a:gd name="connsiteX1" fmla="*/ 1689786 w 8159375"/>
              <a:gd name="connsiteY1" fmla="*/ 0 h 6877490"/>
              <a:gd name="connsiteX2" fmla="*/ 8159374 w 8159375"/>
              <a:gd name="connsiteY2" fmla="*/ 12481 h 6877490"/>
              <a:gd name="connsiteX3" fmla="*/ 6923109 w 8159375"/>
              <a:gd name="connsiteY3" fmla="*/ 6877490 h 6877490"/>
              <a:gd name="connsiteX4" fmla="*/ 0 w 8159375"/>
              <a:gd name="connsiteY4" fmla="*/ 6858000 h 6877490"/>
              <a:gd name="connsiteX0" fmla="*/ 0 w 8159512"/>
              <a:gd name="connsiteY0" fmla="*/ 6858000 h 6889971"/>
              <a:gd name="connsiteX1" fmla="*/ 1689786 w 8159512"/>
              <a:gd name="connsiteY1" fmla="*/ 0 h 6889971"/>
              <a:gd name="connsiteX2" fmla="*/ 8159374 w 8159512"/>
              <a:gd name="connsiteY2" fmla="*/ 12481 h 6889971"/>
              <a:gd name="connsiteX3" fmla="*/ 8146328 w 8159512"/>
              <a:gd name="connsiteY3" fmla="*/ 6889971 h 6889971"/>
              <a:gd name="connsiteX4" fmla="*/ 0 w 8159512"/>
              <a:gd name="connsiteY4" fmla="*/ 6858000 h 6889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9512" h="6889971">
                <a:moveTo>
                  <a:pt x="0" y="6858000"/>
                </a:moveTo>
                <a:lnTo>
                  <a:pt x="1689786" y="0"/>
                </a:lnTo>
                <a:lnTo>
                  <a:pt x="8159374" y="12481"/>
                </a:lnTo>
                <a:cubicBezTo>
                  <a:pt x="8161188" y="2294852"/>
                  <a:pt x="8144514" y="4607600"/>
                  <a:pt x="8146328" y="6889971"/>
                </a:cubicBezTo>
                <a:lnTo>
                  <a:pt x="0" y="68580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p>
        </p:txBody>
      </p:sp>
    </p:spTree>
    <p:extLst>
      <p:ext uri="{BB962C8B-B14F-4D97-AF65-F5344CB8AC3E}">
        <p14:creationId xmlns:p14="http://schemas.microsoft.com/office/powerpoint/2010/main" val="7345037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ll Out Box 1 - Cream">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4B9CFA-BF0F-0ED5-F14D-6A9B59C3B01D}"/>
              </a:ext>
            </a:extLst>
          </p:cNvPr>
          <p:cNvSpPr/>
          <p:nvPr userDrawn="1"/>
        </p:nvSpPr>
        <p:spPr>
          <a:xfrm>
            <a:off x="0" y="0"/>
            <a:ext cx="5910136" cy="6867144"/>
          </a:xfrm>
          <a:custGeom>
            <a:avLst/>
            <a:gdLst>
              <a:gd name="connsiteX0" fmla="*/ 0 w 5910136"/>
              <a:gd name="connsiteY0" fmla="*/ 0 h 6858000"/>
              <a:gd name="connsiteX1" fmla="*/ 5910136 w 5910136"/>
              <a:gd name="connsiteY1" fmla="*/ 0 h 6858000"/>
              <a:gd name="connsiteX2" fmla="*/ 5910136 w 5910136"/>
              <a:gd name="connsiteY2" fmla="*/ 6858000 h 6858000"/>
              <a:gd name="connsiteX3" fmla="*/ 0 w 5910136"/>
              <a:gd name="connsiteY3" fmla="*/ 6858000 h 6858000"/>
              <a:gd name="connsiteX4" fmla="*/ 0 w 5910136"/>
              <a:gd name="connsiteY4" fmla="*/ 0 h 6858000"/>
              <a:gd name="connsiteX0" fmla="*/ 0 w 5910136"/>
              <a:gd name="connsiteY0" fmla="*/ 0 h 6858000"/>
              <a:gd name="connsiteX1" fmla="*/ 5910136 w 5910136"/>
              <a:gd name="connsiteY1" fmla="*/ 0 h 6858000"/>
              <a:gd name="connsiteX2" fmla="*/ 4196950 w 5910136"/>
              <a:gd name="connsiteY2" fmla="*/ 6858000 h 6858000"/>
              <a:gd name="connsiteX3" fmla="*/ 0 w 5910136"/>
              <a:gd name="connsiteY3" fmla="*/ 6858000 h 6858000"/>
              <a:gd name="connsiteX4" fmla="*/ 0 w 591013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0136" h="6858000">
                <a:moveTo>
                  <a:pt x="0" y="0"/>
                </a:moveTo>
                <a:lnTo>
                  <a:pt x="5910136" y="0"/>
                </a:lnTo>
                <a:lnTo>
                  <a:pt x="4196950" y="6858000"/>
                </a:lnTo>
                <a:lnTo>
                  <a:pt x="0" y="6858000"/>
                </a:lnTo>
                <a:lnTo>
                  <a:pt x="0"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836612" y="719052"/>
            <a:ext cx="4346576" cy="1185948"/>
          </a:xfrm>
          <a:prstGeom prst="rect">
            <a:avLst/>
          </a:prstGeom>
          <a:noFill/>
        </p:spPr>
        <p:txBody>
          <a:bodyPr lIns="0" tIns="0" rIns="0" bIns="0" anchor="b"/>
          <a:lstStyle>
            <a:lvl1pPr>
              <a:defRPr sz="3200"/>
            </a:lvl1pPr>
          </a:lstStyle>
          <a:p>
            <a:pPr lvl="0"/>
            <a:r>
              <a:rPr lang="en-US"/>
              <a:t>32 PT HELVETICA NEUE BOLD CONDENSED ITALIC IN ALL-CAPS</a:t>
            </a:r>
          </a:p>
        </p:txBody>
      </p:sp>
      <p:sp>
        <p:nvSpPr>
          <p:cNvPr id="3" name="Content Placeholder 2">
            <a:extLst>
              <a:ext uri="{FF2B5EF4-FFF2-40B4-BE49-F238E27FC236}">
                <a16:creationId xmlns:a16="http://schemas.microsoft.com/office/drawing/2014/main" id="{D0025A9A-937A-371D-8A70-FD8627F431A5}"/>
              </a:ext>
            </a:extLst>
          </p:cNvPr>
          <p:cNvSpPr>
            <a:spLocks noGrp="1"/>
          </p:cNvSpPr>
          <p:nvPr>
            <p:ph idx="1"/>
          </p:nvPr>
        </p:nvSpPr>
        <p:spPr>
          <a:xfrm>
            <a:off x="6096000" y="987425"/>
            <a:ext cx="5259388" cy="4498975"/>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839788" y="2057400"/>
            <a:ext cx="3932237" cy="3429000"/>
          </a:xfrm>
        </p:spPr>
        <p:txBody>
          <a:bodyPr lIns="0">
            <a:normAutofit/>
          </a:bodyPr>
          <a:lstStyle>
            <a:lvl1pPr marL="0" indent="0">
              <a:buNone/>
              <a:defRPr sz="1800" b="1" i="0" spc="30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18 PT HELVETICA NEUE BOLD IN ALL-CAPS AND LOOSE SPACING</a:t>
            </a:r>
          </a:p>
        </p:txBody>
      </p:sp>
      <p:sp>
        <p:nvSpPr>
          <p:cNvPr id="6" name="Footer Placeholder 5">
            <a:extLst>
              <a:ext uri="{FF2B5EF4-FFF2-40B4-BE49-F238E27FC236}">
                <a16:creationId xmlns:a16="http://schemas.microsoft.com/office/drawing/2014/main" id="{AA7725DE-DC0D-CF44-ECF9-9DA535CFA9CF}"/>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p>
            <a:fld id="{2EF5B720-A4A1-FD49-AF98-E194DCD54D67}" type="slidenum">
              <a:rPr lang="en-US" smtClean="0"/>
              <a:t>‹#›</a:t>
            </a:fld>
            <a:endParaRPr lang="en-US"/>
          </a:p>
        </p:txBody>
      </p:sp>
      <p:pic>
        <p:nvPicPr>
          <p:cNvPr id="11" name="Picture 10">
            <a:extLst>
              <a:ext uri="{FF2B5EF4-FFF2-40B4-BE49-F238E27FC236}">
                <a16:creationId xmlns:a16="http://schemas.microsoft.com/office/drawing/2014/main" id="{485A7FB1-0771-00E7-AEC3-0A6459A7D310}"/>
              </a:ext>
            </a:extLst>
          </p:cNvPr>
          <p:cNvPicPr>
            <a:picLocks noChangeAspect="1"/>
          </p:cNvPicPr>
          <p:nvPr userDrawn="1"/>
        </p:nvPicPr>
        <p:blipFill>
          <a:blip r:embed="rId2"/>
          <a:srcRect/>
          <a:stretch/>
        </p:blipFill>
        <p:spPr>
          <a:xfrm>
            <a:off x="381001" y="6090376"/>
            <a:ext cx="1490597" cy="457199"/>
          </a:xfrm>
          <a:prstGeom prst="rect">
            <a:avLst/>
          </a:prstGeom>
        </p:spPr>
      </p:pic>
    </p:spTree>
    <p:extLst>
      <p:ext uri="{BB962C8B-B14F-4D97-AF65-F5344CB8AC3E}">
        <p14:creationId xmlns:p14="http://schemas.microsoft.com/office/powerpoint/2010/main" val="27021395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ll Out Box 2 - Teal and Cream">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154C1283-1917-3CAF-4615-2D94045114A7}"/>
              </a:ext>
            </a:extLst>
          </p:cNvPr>
          <p:cNvSpPr>
            <a:spLocks/>
          </p:cNvSpPr>
          <p:nvPr userDrawn="1"/>
        </p:nvSpPr>
        <p:spPr>
          <a:xfrm rot="10800000">
            <a:off x="6096" y="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6" name="Footer Placeholder 5">
            <a:extLst>
              <a:ext uri="{FF2B5EF4-FFF2-40B4-BE49-F238E27FC236}">
                <a16:creationId xmlns:a16="http://schemas.microsoft.com/office/drawing/2014/main" id="{2749C1F4-B3F9-6A42-4863-4D48557F9C31}"/>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7F8DCACD-8019-5FE7-7B97-5FCF9FACD736}"/>
              </a:ext>
            </a:extLst>
          </p:cNvPr>
          <p:cNvSpPr>
            <a:spLocks noGrp="1"/>
          </p:cNvSpPr>
          <p:nvPr>
            <p:ph type="title" hasCustomPrompt="1"/>
          </p:nvPr>
        </p:nvSpPr>
        <p:spPr>
          <a:xfrm>
            <a:off x="838201" y="1431760"/>
            <a:ext cx="11358222" cy="4054640"/>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2"/>
          </a:solidFill>
        </p:spPr>
        <p:txBody>
          <a:bodyPr lIns="1371600" tIns="457200" rIns="6400800" bIns="457200" anchor="t" anchorCtr="0"/>
          <a:lstStyle>
            <a:lvl1pPr>
              <a:defRPr sz="3200"/>
            </a:lvl1pPr>
          </a:lstStyle>
          <a:p>
            <a:r>
              <a:rPr lang="en-US"/>
              <a:t>32 PT HELVETICA NEUE BOLD CONDENSED ITALIC </a:t>
            </a:r>
            <a:br>
              <a:rPr lang="en-US"/>
            </a:br>
            <a:r>
              <a:rPr lang="en-US"/>
              <a:t>IN ALL-CAPS</a:t>
            </a:r>
          </a:p>
        </p:txBody>
      </p:sp>
      <p:pic>
        <p:nvPicPr>
          <p:cNvPr id="3" name="Picture 2" descr="A white text on a black background&#10;&#10;Description automatically generated">
            <a:extLst>
              <a:ext uri="{FF2B5EF4-FFF2-40B4-BE49-F238E27FC236}">
                <a16:creationId xmlns:a16="http://schemas.microsoft.com/office/drawing/2014/main" id="{B0232F57-2B5D-A9FF-4B87-CF03DAD7C87B}"/>
              </a:ext>
            </a:extLst>
          </p:cNvPr>
          <p:cNvPicPr>
            <a:picLocks noChangeAspect="1"/>
          </p:cNvPicPr>
          <p:nvPr userDrawn="1"/>
        </p:nvPicPr>
        <p:blipFill>
          <a:blip r:embed="rId3"/>
          <a:stretch>
            <a:fillRect/>
          </a:stretch>
        </p:blipFill>
        <p:spPr>
          <a:xfrm>
            <a:off x="381001" y="6090376"/>
            <a:ext cx="1490597" cy="457200"/>
          </a:xfrm>
          <a:prstGeom prst="rect">
            <a:avLst/>
          </a:prstGeom>
        </p:spPr>
      </p:pic>
      <p:sp>
        <p:nvSpPr>
          <p:cNvPr id="10" name="Content Placeholder 2">
            <a:extLst>
              <a:ext uri="{FF2B5EF4-FFF2-40B4-BE49-F238E27FC236}">
                <a16:creationId xmlns:a16="http://schemas.microsoft.com/office/drawing/2014/main" id="{926E072F-CC82-FC4B-293B-5372791CA938}"/>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51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 Mid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sp>
        <p:nvSpPr>
          <p:cNvPr id="4" name="Footer Placeholder 3">
            <a:extLst>
              <a:ext uri="{FF2B5EF4-FFF2-40B4-BE49-F238E27FC236}">
                <a16:creationId xmlns:a16="http://schemas.microsoft.com/office/drawing/2014/main" id="{D7CC2856-097F-D113-A4AA-9EA672EFAA9A}"/>
              </a:ext>
            </a:extLst>
          </p:cNvPr>
          <p:cNvSpPr>
            <a:spLocks noGrp="1"/>
          </p:cNvSpPr>
          <p:nvPr>
            <p:ph type="ftr" sz="quarter" idx="18"/>
          </p:nvPr>
        </p:nvSpPr>
        <p:spPr/>
        <p:txBody>
          <a:bodyPr/>
          <a:lstStyle/>
          <a:p>
            <a:r>
              <a:rPr lang="en-US"/>
              <a:t>Budget &amp; Fiscal Planning</a:t>
            </a:r>
          </a:p>
        </p:txBody>
      </p:sp>
      <p:sp>
        <p:nvSpPr>
          <p:cNvPr id="6" name="Slide Number Placeholder 5">
            <a:extLst>
              <a:ext uri="{FF2B5EF4-FFF2-40B4-BE49-F238E27FC236}">
                <a16:creationId xmlns:a16="http://schemas.microsoft.com/office/drawing/2014/main" id="{3414CF81-7CF0-AB2E-A1EF-E1AA2411CD64}"/>
              </a:ext>
            </a:extLst>
          </p:cNvPr>
          <p:cNvSpPr>
            <a:spLocks noGrp="1"/>
          </p:cNvSpPr>
          <p:nvPr>
            <p:ph type="sldNum" sz="quarter" idx="19"/>
          </p:nvPr>
        </p:nvSpPr>
        <p:spPr/>
        <p:txBody>
          <a:bodyPr/>
          <a:lstStyle/>
          <a:p>
            <a:fld id="{2EF5B720-A4A1-FD49-AF98-E194DCD54D67}" type="slidenum">
              <a:rPr lang="en-US" smtClean="0"/>
              <a:pPr/>
              <a:t>‹#›</a:t>
            </a:fld>
            <a:endParaRPr lang="en-US"/>
          </a:p>
        </p:txBody>
      </p:sp>
      <p:pic>
        <p:nvPicPr>
          <p:cNvPr id="8" name="Picture 7" descr="A picture containing icon&#10;&#10;Description automatically generated">
            <a:extLst>
              <a:ext uri="{FF2B5EF4-FFF2-40B4-BE49-F238E27FC236}">
                <a16:creationId xmlns:a16="http://schemas.microsoft.com/office/drawing/2014/main" id="{6699F172-AF85-5ED0-794D-FF9E1FF1E09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919074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 Out Box 2 - Teal and Light Gray">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98902E2E-92DA-B47B-658F-130B90F4606F}"/>
              </a:ext>
            </a:extLst>
          </p:cNvPr>
          <p:cNvSpPr>
            <a:spLocks noGrp="1"/>
          </p:cNvSpPr>
          <p:nvPr>
            <p:ph type="pic" sz="quarter" idx="16"/>
          </p:nvPr>
        </p:nvSpPr>
        <p:spPr>
          <a:xfrm>
            <a:off x="2971800" y="0"/>
            <a:ext cx="9233480" cy="685800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3480" h="6858000">
                <a:moveTo>
                  <a:pt x="0" y="6858000"/>
                </a:moveTo>
                <a:lnTo>
                  <a:pt x="1714500" y="0"/>
                </a:lnTo>
                <a:lnTo>
                  <a:pt x="9228037" y="0"/>
                </a:lnTo>
                <a:cubicBezTo>
                  <a:pt x="9229851" y="2282371"/>
                  <a:pt x="9231666" y="4564743"/>
                  <a:pt x="9233480" y="6847114"/>
                </a:cubicBezTo>
                <a:lnTo>
                  <a:pt x="0" y="685800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p>
        </p:txBody>
      </p:sp>
      <p:sp>
        <p:nvSpPr>
          <p:cNvPr id="8" name="Rectangle 22">
            <a:extLst>
              <a:ext uri="{FF2B5EF4-FFF2-40B4-BE49-F238E27FC236}">
                <a16:creationId xmlns:a16="http://schemas.microsoft.com/office/drawing/2014/main" id="{154C1283-1917-3CAF-4615-2D94045114A7}"/>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6" name="Footer Placeholder 5">
            <a:extLst>
              <a:ext uri="{FF2B5EF4-FFF2-40B4-BE49-F238E27FC236}">
                <a16:creationId xmlns:a16="http://schemas.microsoft.com/office/drawing/2014/main" id="{2749C1F4-B3F9-6A42-4863-4D48557F9C31}"/>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a:t>32 PT HELVETICA NEUE BOLD CONDENSED ITALIC </a:t>
            </a:r>
            <a:br>
              <a:rPr lang="en-US"/>
            </a:br>
            <a:r>
              <a:rPr lang="en-US"/>
              <a:t>IN ALL-CAPS</a:t>
            </a:r>
          </a:p>
        </p:txBody>
      </p:sp>
      <p:pic>
        <p:nvPicPr>
          <p:cNvPr id="9" name="Picture 8" descr="A white text on a black background&#10;&#10;Description automatically generated">
            <a:extLst>
              <a:ext uri="{FF2B5EF4-FFF2-40B4-BE49-F238E27FC236}">
                <a16:creationId xmlns:a16="http://schemas.microsoft.com/office/drawing/2014/main" id="{71F90245-0B77-1557-A17C-C10693D5ADE6}"/>
              </a:ext>
            </a:extLst>
          </p:cNvPr>
          <p:cNvPicPr>
            <a:picLocks noChangeAspect="1"/>
          </p:cNvPicPr>
          <p:nvPr userDrawn="1"/>
        </p:nvPicPr>
        <p:blipFill>
          <a:blip r:embed="rId4"/>
          <a:stretch>
            <a:fillRect/>
          </a:stretch>
        </p:blipFill>
        <p:spPr>
          <a:xfrm>
            <a:off x="381001" y="6090376"/>
            <a:ext cx="1490597" cy="457200"/>
          </a:xfrm>
          <a:prstGeom prst="rect">
            <a:avLst/>
          </a:prstGeom>
        </p:spPr>
      </p:pic>
      <p:sp>
        <p:nvSpPr>
          <p:cNvPr id="10" name="Content Placeholder 2">
            <a:extLst>
              <a:ext uri="{FF2B5EF4-FFF2-40B4-BE49-F238E27FC236}">
                <a16:creationId xmlns:a16="http://schemas.microsoft.com/office/drawing/2014/main" id="{FAA61A70-92A5-C9D3-4C92-8317ECEF9C53}"/>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46337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ll Out Box 2 - Teal and Mid Gra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A05CA3-9048-BA27-48B2-40C31E43C0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ctangle 22">
            <a:extLst>
              <a:ext uri="{FF2B5EF4-FFF2-40B4-BE49-F238E27FC236}">
                <a16:creationId xmlns:a16="http://schemas.microsoft.com/office/drawing/2014/main" id="{DAAC7D50-DA2D-54DC-DB4F-B04B9A034D78}"/>
              </a:ext>
            </a:extLst>
          </p:cNvPr>
          <p:cNvSpPr>
            <a:spLocks/>
          </p:cNvSpPr>
          <p:nvPr userDrawn="1"/>
        </p:nvSpPr>
        <p:spPr>
          <a:xfrm rot="10800000">
            <a:off x="6713"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19332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519332 w 4723407"/>
              <a:gd name="connsiteY4" fmla="*/ 0 h 6868323"/>
              <a:gd name="connsiteX0" fmla="*/ 1529855 w 4723407"/>
              <a:gd name="connsiteY0" fmla="*/ 187 h 6858000"/>
              <a:gd name="connsiteX1" fmla="*/ 4723407 w 4723407"/>
              <a:gd name="connsiteY1" fmla="*/ 0 h 6858000"/>
              <a:gd name="connsiteX2" fmla="*/ 4723407 w 4723407"/>
              <a:gd name="connsiteY2" fmla="*/ 6858000 h 6858000"/>
              <a:gd name="connsiteX3" fmla="*/ 0 w 4723407"/>
              <a:gd name="connsiteY3" fmla="*/ 6858000 h 6858000"/>
              <a:gd name="connsiteX4" fmla="*/ 1529855 w 4723407"/>
              <a:gd name="connsiteY4" fmla="*/ 18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29855" y="187"/>
                </a:moveTo>
                <a:lnTo>
                  <a:pt x="4723407" y="0"/>
                </a:lnTo>
                <a:lnTo>
                  <a:pt x="4723407" y="6858000"/>
                </a:lnTo>
                <a:lnTo>
                  <a:pt x="0" y="6858000"/>
                </a:lnTo>
                <a:lnTo>
                  <a:pt x="1529855" y="187"/>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6" name="Footer Placeholder 5">
            <a:extLst>
              <a:ext uri="{FF2B5EF4-FFF2-40B4-BE49-F238E27FC236}">
                <a16:creationId xmlns:a16="http://schemas.microsoft.com/office/drawing/2014/main" id="{2749C1F4-B3F9-6A42-4863-4D48557F9C31}"/>
              </a:ext>
            </a:extLst>
          </p:cNvPr>
          <p:cNvSpPr>
            <a:spLocks noGrp="1"/>
          </p:cNvSpPr>
          <p:nvPr>
            <p:ph type="ftr" sz="quarter" idx="11"/>
          </p:nvPr>
        </p:nvSpPr>
        <p:spPr/>
        <p:txBody>
          <a:bodyPr/>
          <a:lstStyle>
            <a:lvl1pPr>
              <a:defRPr>
                <a:solidFill>
                  <a:schemeClr val="bg1"/>
                </a:solidFill>
              </a:defRPr>
            </a:lvl1pPr>
          </a:lstStyle>
          <a:p>
            <a:r>
              <a:rPr lang="en-US"/>
              <a:t>Budget &amp; Fiscal Planning</a:t>
            </a:r>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a:t>32 PT HELVETICA NEUE BOLD CONDENSED ITALIC </a:t>
            </a:r>
            <a:br>
              <a:rPr lang="en-US"/>
            </a:br>
            <a:r>
              <a:rPr lang="en-US"/>
              <a:t>IN ALL-CAPS</a:t>
            </a:r>
          </a:p>
        </p:txBody>
      </p:sp>
      <p:pic>
        <p:nvPicPr>
          <p:cNvPr id="14" name="Picture 13">
            <a:extLst>
              <a:ext uri="{FF2B5EF4-FFF2-40B4-BE49-F238E27FC236}">
                <a16:creationId xmlns:a16="http://schemas.microsoft.com/office/drawing/2014/main" id="{D93B25DE-528C-F33F-8660-6392E9EA0922}"/>
              </a:ext>
            </a:extLst>
          </p:cNvPr>
          <p:cNvPicPr>
            <a:picLocks noChangeAspect="1"/>
          </p:cNvPicPr>
          <p:nvPr userDrawn="1"/>
        </p:nvPicPr>
        <p:blipFill>
          <a:blip r:embed="rId4"/>
          <a:srcRect/>
          <a:stretch/>
        </p:blipFill>
        <p:spPr>
          <a:xfrm>
            <a:off x="381001" y="6090376"/>
            <a:ext cx="1490597" cy="457199"/>
          </a:xfrm>
          <a:prstGeom prst="rect">
            <a:avLst/>
          </a:prstGeom>
        </p:spPr>
      </p:pic>
      <p:sp>
        <p:nvSpPr>
          <p:cNvPr id="3" name="Content Placeholder 2">
            <a:extLst>
              <a:ext uri="{FF2B5EF4-FFF2-40B4-BE49-F238E27FC236}">
                <a16:creationId xmlns:a16="http://schemas.microsoft.com/office/drawing/2014/main" id="{F758EA00-813D-6DC8-560E-F4C4BF1FE01A}"/>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8548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ll Out Box 2 - Gold and Dark Gra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76D6B-A77B-77BA-975B-4F5B2CD757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22">
            <a:extLst>
              <a:ext uri="{FF2B5EF4-FFF2-40B4-BE49-F238E27FC236}">
                <a16:creationId xmlns:a16="http://schemas.microsoft.com/office/drawing/2014/main" id="{0723F5EA-8B91-B44D-6E0A-19A5C53DB205}"/>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6" name="Footer Placeholder 5">
            <a:extLst>
              <a:ext uri="{FF2B5EF4-FFF2-40B4-BE49-F238E27FC236}">
                <a16:creationId xmlns:a16="http://schemas.microsoft.com/office/drawing/2014/main" id="{2749C1F4-B3F9-6A42-4863-4D48557F9C31}"/>
              </a:ext>
            </a:extLst>
          </p:cNvPr>
          <p:cNvSpPr>
            <a:spLocks noGrp="1"/>
          </p:cNvSpPr>
          <p:nvPr>
            <p:ph type="ftr" sz="quarter" idx="11"/>
          </p:nvPr>
        </p:nvSpPr>
        <p:spPr/>
        <p:txBody>
          <a:bodyPr/>
          <a:lstStyle>
            <a:lvl1pPr>
              <a:defRPr>
                <a:solidFill>
                  <a:schemeClr val="bg1"/>
                </a:solidFill>
              </a:defRPr>
            </a:lvl1pPr>
          </a:lstStyle>
          <a:p>
            <a:r>
              <a:rPr lang="en-US"/>
              <a:t>Budget &amp; Fiscal Planning</a:t>
            </a:r>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a:t>32 PT HELVETICA NEUE BOLD CONDENSED ITALIC </a:t>
            </a:r>
            <a:br>
              <a:rPr lang="en-US"/>
            </a:br>
            <a:r>
              <a:rPr lang="en-US"/>
              <a:t>IN ALL-CAPS</a:t>
            </a:r>
          </a:p>
        </p:txBody>
      </p:sp>
      <p:pic>
        <p:nvPicPr>
          <p:cNvPr id="11" name="Picture 10">
            <a:extLst>
              <a:ext uri="{FF2B5EF4-FFF2-40B4-BE49-F238E27FC236}">
                <a16:creationId xmlns:a16="http://schemas.microsoft.com/office/drawing/2014/main" id="{104F2AB5-D2ED-33D6-4898-AC044A5C7C2B}"/>
              </a:ext>
            </a:extLst>
          </p:cNvPr>
          <p:cNvPicPr>
            <a:picLocks noChangeAspect="1"/>
          </p:cNvPicPr>
          <p:nvPr userDrawn="1"/>
        </p:nvPicPr>
        <p:blipFill>
          <a:blip r:embed="rId4"/>
          <a:srcRect/>
          <a:stretch/>
        </p:blipFill>
        <p:spPr>
          <a:xfrm>
            <a:off x="381001" y="6090376"/>
            <a:ext cx="1490597" cy="457199"/>
          </a:xfrm>
          <a:prstGeom prst="rect">
            <a:avLst/>
          </a:prstGeom>
        </p:spPr>
      </p:pic>
      <p:sp>
        <p:nvSpPr>
          <p:cNvPr id="8" name="Content Placeholder 2">
            <a:extLst>
              <a:ext uri="{FF2B5EF4-FFF2-40B4-BE49-F238E27FC236}">
                <a16:creationId xmlns:a16="http://schemas.microsoft.com/office/drawing/2014/main" id="{5D3904CF-B86A-405C-937E-BA81B6A075AD}"/>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86680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ll Out Box 2 - Teal and Gold">
    <p:spTree>
      <p:nvGrpSpPr>
        <p:cNvPr id="1" name=""/>
        <p:cNvGrpSpPr/>
        <p:nvPr/>
      </p:nvGrpSpPr>
      <p:grpSpPr>
        <a:xfrm>
          <a:off x="0" y="0"/>
          <a:ext cx="0" cy="0"/>
          <a:chOff x="0" y="0"/>
          <a:chExt cx="0" cy="0"/>
        </a:xfrm>
      </p:grpSpPr>
      <p:pic>
        <p:nvPicPr>
          <p:cNvPr id="9" name="Picture 8" descr="A tan and black striped background&#10;&#10;Description automatically generated with medium confidence">
            <a:extLst>
              <a:ext uri="{FF2B5EF4-FFF2-40B4-BE49-F238E27FC236}">
                <a16:creationId xmlns:a16="http://schemas.microsoft.com/office/drawing/2014/main" id="{24465C97-9CDE-B977-1A90-E3BBEA1D1D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Rectangle 22">
            <a:extLst>
              <a:ext uri="{FF2B5EF4-FFF2-40B4-BE49-F238E27FC236}">
                <a16:creationId xmlns:a16="http://schemas.microsoft.com/office/drawing/2014/main" id="{6BCAF467-9104-1514-AD83-A840A8A04148}"/>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6" name="Footer Placeholder 5">
            <a:extLst>
              <a:ext uri="{FF2B5EF4-FFF2-40B4-BE49-F238E27FC236}">
                <a16:creationId xmlns:a16="http://schemas.microsoft.com/office/drawing/2014/main" id="{2749C1F4-B3F9-6A42-4863-4D48557F9C31}"/>
              </a:ext>
            </a:extLst>
          </p:cNvPr>
          <p:cNvSpPr>
            <a:spLocks noGrp="1"/>
          </p:cNvSpPr>
          <p:nvPr>
            <p:ph type="ftr" sz="quarter" idx="11"/>
          </p:nvPr>
        </p:nvSpPr>
        <p:spPr/>
        <p:txBody>
          <a:bodyPr/>
          <a:lstStyle>
            <a:lvl1pPr>
              <a:defRPr>
                <a:solidFill>
                  <a:schemeClr val="tx1"/>
                </a:solidFill>
              </a:defRPr>
            </a:lvl1pPr>
          </a:lstStyle>
          <a:p>
            <a:r>
              <a:rPr lang="en-US"/>
              <a:t>Budget &amp; Fiscal Planning</a:t>
            </a:r>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tx1"/>
                </a:solidFill>
              </a:defRPr>
            </a:lvl1pPr>
          </a:lstStyle>
          <a:p>
            <a:fld id="{2EF5B720-A4A1-FD49-AF98-E194DCD54D67}" type="slidenum">
              <a:rPr lang="en-US" smtClean="0"/>
              <a:pPr/>
              <a:t>‹#›</a:t>
            </a:fld>
            <a:endParaRPr lang="en-US"/>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a:t>32 PT HELVETICA NEUE BOLD CONDENSED ITALIC </a:t>
            </a:r>
            <a:br>
              <a:rPr lang="en-US"/>
            </a:br>
            <a:r>
              <a:rPr lang="en-US"/>
              <a:t>IN ALL-CAPS</a:t>
            </a:r>
          </a:p>
        </p:txBody>
      </p:sp>
      <p:pic>
        <p:nvPicPr>
          <p:cNvPr id="11" name="Picture 10" descr="A white text on a black background&#10;&#10;Description automatically generated">
            <a:extLst>
              <a:ext uri="{FF2B5EF4-FFF2-40B4-BE49-F238E27FC236}">
                <a16:creationId xmlns:a16="http://schemas.microsoft.com/office/drawing/2014/main" id="{883CB36D-A7B3-DF3F-F901-9EAEFEA93CC9}"/>
              </a:ext>
            </a:extLst>
          </p:cNvPr>
          <p:cNvPicPr>
            <a:picLocks noChangeAspect="1"/>
          </p:cNvPicPr>
          <p:nvPr userDrawn="1"/>
        </p:nvPicPr>
        <p:blipFill>
          <a:blip r:embed="rId4"/>
          <a:stretch>
            <a:fillRect/>
          </a:stretch>
        </p:blipFill>
        <p:spPr>
          <a:xfrm>
            <a:off x="381001" y="6090376"/>
            <a:ext cx="1490597" cy="457200"/>
          </a:xfrm>
          <a:prstGeom prst="rect">
            <a:avLst/>
          </a:prstGeom>
        </p:spPr>
      </p:pic>
      <p:sp>
        <p:nvSpPr>
          <p:cNvPr id="3" name="Content Placeholder 2">
            <a:extLst>
              <a:ext uri="{FF2B5EF4-FFF2-40B4-BE49-F238E27FC236}">
                <a16:creationId xmlns:a16="http://schemas.microsoft.com/office/drawing/2014/main" id="{D13ECD19-F474-F896-7C09-235E434B7A49}"/>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03425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ull Quote - Custom Photo">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49FBCFA9-259C-C8DD-755B-7122B8D58330}"/>
              </a:ext>
            </a:extLst>
          </p:cNvPr>
          <p:cNvSpPr>
            <a:spLocks noGrp="1"/>
          </p:cNvSpPr>
          <p:nvPr>
            <p:ph type="pic" sz="quarter" idx="16"/>
          </p:nvPr>
        </p:nvSpPr>
        <p:spPr>
          <a:xfrm rot="10800000" flipH="1" flipV="1">
            <a:off x="6541600" y="-10274"/>
            <a:ext cx="5650400" cy="6878548"/>
          </a:xfrm>
          <a:custGeom>
            <a:avLst/>
            <a:gdLst>
              <a:gd name="connsiteX0" fmla="*/ 0 w 5599767"/>
              <a:gd name="connsiteY0" fmla="*/ 0 h 6878548"/>
              <a:gd name="connsiteX1" fmla="*/ 5599767 w 5599767"/>
              <a:gd name="connsiteY1" fmla="*/ 0 h 6878548"/>
              <a:gd name="connsiteX2" fmla="*/ 5599767 w 5599767"/>
              <a:gd name="connsiteY2" fmla="*/ 6878548 h 6878548"/>
              <a:gd name="connsiteX3" fmla="*/ 0 w 5599767"/>
              <a:gd name="connsiteY3" fmla="*/ 6878548 h 6878548"/>
              <a:gd name="connsiteX4" fmla="*/ 0 w 5599767"/>
              <a:gd name="connsiteY4" fmla="*/ 0 h 6878548"/>
              <a:gd name="connsiteX0" fmla="*/ 0 w 5599767"/>
              <a:gd name="connsiteY0" fmla="*/ 0 h 6899569"/>
              <a:gd name="connsiteX1" fmla="*/ 5599767 w 5599767"/>
              <a:gd name="connsiteY1" fmla="*/ 0 h 6899569"/>
              <a:gd name="connsiteX2" fmla="*/ 5599767 w 5599767"/>
              <a:gd name="connsiteY2" fmla="*/ 6878548 h 6899569"/>
              <a:gd name="connsiteX3" fmla="*/ 1723697 w 5599767"/>
              <a:gd name="connsiteY3" fmla="*/ 6899569 h 6899569"/>
              <a:gd name="connsiteX4" fmla="*/ 0 w 5599767"/>
              <a:gd name="connsiteY4" fmla="*/ 0 h 6899569"/>
              <a:gd name="connsiteX0" fmla="*/ 50019 w 3876070"/>
              <a:gd name="connsiteY0" fmla="*/ 11017 h 6899569"/>
              <a:gd name="connsiteX1" fmla="*/ 3876070 w 3876070"/>
              <a:gd name="connsiteY1" fmla="*/ 0 h 6899569"/>
              <a:gd name="connsiteX2" fmla="*/ 3876070 w 3876070"/>
              <a:gd name="connsiteY2" fmla="*/ 6878548 h 6899569"/>
              <a:gd name="connsiteX3" fmla="*/ 0 w 3876070"/>
              <a:gd name="connsiteY3" fmla="*/ 6899569 h 6899569"/>
              <a:gd name="connsiteX4" fmla="*/ 50019 w 3876070"/>
              <a:gd name="connsiteY4" fmla="*/ 11017 h 6899569"/>
              <a:gd name="connsiteX0" fmla="*/ 16969 w 3876070"/>
              <a:gd name="connsiteY0" fmla="*/ 33051 h 6899569"/>
              <a:gd name="connsiteX1" fmla="*/ 3876070 w 3876070"/>
              <a:gd name="connsiteY1" fmla="*/ 0 h 6899569"/>
              <a:gd name="connsiteX2" fmla="*/ 3876070 w 3876070"/>
              <a:gd name="connsiteY2" fmla="*/ 6878548 h 6899569"/>
              <a:gd name="connsiteX3" fmla="*/ 0 w 3876070"/>
              <a:gd name="connsiteY3" fmla="*/ 6899569 h 6899569"/>
              <a:gd name="connsiteX4" fmla="*/ 16969 w 3876070"/>
              <a:gd name="connsiteY4" fmla="*/ 33051 h 6899569"/>
              <a:gd name="connsiteX0" fmla="*/ 5952 w 3876070"/>
              <a:gd name="connsiteY0" fmla="*/ 22034 h 6899569"/>
              <a:gd name="connsiteX1" fmla="*/ 3876070 w 3876070"/>
              <a:gd name="connsiteY1" fmla="*/ 0 h 6899569"/>
              <a:gd name="connsiteX2" fmla="*/ 3876070 w 3876070"/>
              <a:gd name="connsiteY2" fmla="*/ 6878548 h 6899569"/>
              <a:gd name="connsiteX3" fmla="*/ 0 w 3876070"/>
              <a:gd name="connsiteY3" fmla="*/ 6899569 h 6899569"/>
              <a:gd name="connsiteX4" fmla="*/ 5952 w 3876070"/>
              <a:gd name="connsiteY4" fmla="*/ 22034 h 6899569"/>
              <a:gd name="connsiteX0" fmla="*/ 1757634 w 5627752"/>
              <a:gd name="connsiteY0" fmla="*/ 22034 h 6878548"/>
              <a:gd name="connsiteX1" fmla="*/ 5627752 w 5627752"/>
              <a:gd name="connsiteY1" fmla="*/ 0 h 6878548"/>
              <a:gd name="connsiteX2" fmla="*/ 5627752 w 5627752"/>
              <a:gd name="connsiteY2" fmla="*/ 6878548 h 6878548"/>
              <a:gd name="connsiteX3" fmla="*/ 0 w 5627752"/>
              <a:gd name="connsiteY3" fmla="*/ 6877536 h 6878548"/>
              <a:gd name="connsiteX4" fmla="*/ 1757634 w 5627752"/>
              <a:gd name="connsiteY4" fmla="*/ 22034 h 6878548"/>
              <a:gd name="connsiteX0" fmla="*/ 1758243 w 5628361"/>
              <a:gd name="connsiteY0" fmla="*/ 22034 h 6878548"/>
              <a:gd name="connsiteX1" fmla="*/ 5628361 w 5628361"/>
              <a:gd name="connsiteY1" fmla="*/ 0 h 6878548"/>
              <a:gd name="connsiteX2" fmla="*/ 5628361 w 5628361"/>
              <a:gd name="connsiteY2" fmla="*/ 6878548 h 6878548"/>
              <a:gd name="connsiteX3" fmla="*/ 609 w 5628361"/>
              <a:gd name="connsiteY3" fmla="*/ 6877536 h 6878548"/>
              <a:gd name="connsiteX4" fmla="*/ 1758243 w 5628361"/>
              <a:gd name="connsiteY4" fmla="*/ 22034 h 6878548"/>
              <a:gd name="connsiteX0" fmla="*/ 1758254 w 5628372"/>
              <a:gd name="connsiteY0" fmla="*/ 22034 h 6878548"/>
              <a:gd name="connsiteX1" fmla="*/ 5628372 w 5628372"/>
              <a:gd name="connsiteY1" fmla="*/ 0 h 6878548"/>
              <a:gd name="connsiteX2" fmla="*/ 5628372 w 5628372"/>
              <a:gd name="connsiteY2" fmla="*/ 6878548 h 6878548"/>
              <a:gd name="connsiteX3" fmla="*/ 620 w 5628372"/>
              <a:gd name="connsiteY3" fmla="*/ 6877536 h 6878548"/>
              <a:gd name="connsiteX4" fmla="*/ 1758254 w 5628372"/>
              <a:gd name="connsiteY4" fmla="*/ 22034 h 6878548"/>
              <a:gd name="connsiteX0" fmla="*/ 1747241 w 5628376"/>
              <a:gd name="connsiteY0" fmla="*/ 11017 h 6878548"/>
              <a:gd name="connsiteX1" fmla="*/ 5628376 w 5628376"/>
              <a:gd name="connsiteY1" fmla="*/ 0 h 6878548"/>
              <a:gd name="connsiteX2" fmla="*/ 5628376 w 5628376"/>
              <a:gd name="connsiteY2" fmla="*/ 6878548 h 6878548"/>
              <a:gd name="connsiteX3" fmla="*/ 624 w 5628376"/>
              <a:gd name="connsiteY3" fmla="*/ 6877536 h 6878548"/>
              <a:gd name="connsiteX4" fmla="*/ 1747241 w 5628376"/>
              <a:gd name="connsiteY4" fmla="*/ 11017 h 6878548"/>
              <a:gd name="connsiteX0" fmla="*/ 1769267 w 5650402"/>
              <a:gd name="connsiteY0" fmla="*/ 11017 h 6878548"/>
              <a:gd name="connsiteX1" fmla="*/ 5650402 w 5650402"/>
              <a:gd name="connsiteY1" fmla="*/ 0 h 6878548"/>
              <a:gd name="connsiteX2" fmla="*/ 5650402 w 5650402"/>
              <a:gd name="connsiteY2" fmla="*/ 6878548 h 6878548"/>
              <a:gd name="connsiteX3" fmla="*/ 616 w 5650402"/>
              <a:gd name="connsiteY3" fmla="*/ 6877536 h 6878548"/>
              <a:gd name="connsiteX4" fmla="*/ 1769267 w 5650402"/>
              <a:gd name="connsiteY4" fmla="*/ 11017 h 6878548"/>
              <a:gd name="connsiteX0" fmla="*/ 1780282 w 5650400"/>
              <a:gd name="connsiteY0" fmla="*/ 1 h 6878548"/>
              <a:gd name="connsiteX1" fmla="*/ 5650400 w 5650400"/>
              <a:gd name="connsiteY1" fmla="*/ 0 h 6878548"/>
              <a:gd name="connsiteX2" fmla="*/ 5650400 w 5650400"/>
              <a:gd name="connsiteY2" fmla="*/ 6878548 h 6878548"/>
              <a:gd name="connsiteX3" fmla="*/ 614 w 5650400"/>
              <a:gd name="connsiteY3" fmla="*/ 6877536 h 6878548"/>
              <a:gd name="connsiteX4" fmla="*/ 1780282 w 5650400"/>
              <a:gd name="connsiteY4" fmla="*/ 1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0400" h="6878548">
                <a:moveTo>
                  <a:pt x="1780282" y="1"/>
                </a:moveTo>
                <a:lnTo>
                  <a:pt x="5650400" y="0"/>
                </a:lnTo>
                <a:lnTo>
                  <a:pt x="5650400" y="6878548"/>
                </a:lnTo>
                <a:lnTo>
                  <a:pt x="614" y="6877536"/>
                </a:lnTo>
                <a:cubicBezTo>
                  <a:pt x="-37798" y="6902239"/>
                  <a:pt x="1741575" y="-2668"/>
                  <a:pt x="1780282" y="1"/>
                </a:cubicBezTo>
                <a:close/>
              </a:path>
            </a:pathLst>
          </a:custGeom>
          <a:blipFill>
            <a:blip r:embed="rId2" cstate="screen">
              <a:extLst>
                <a:ext uri="{28A0092B-C50C-407E-A947-70E740481C1C}">
                  <a14:useLocalDpi xmlns:a14="http://schemas.microsoft.com/office/drawing/2010/main"/>
                </a:ext>
              </a:extLst>
            </a:blip>
            <a:stretch>
              <a:fillRect t="150" b="150"/>
            </a:stretch>
          </a:blipFill>
        </p:spPr>
        <p:txBody>
          <a:bodyPr/>
          <a:lstStyle>
            <a:lvl1pPr marL="0" indent="0">
              <a:buNone/>
              <a:defRPr/>
            </a:lvl1pPr>
          </a:lstStyle>
          <a:p>
            <a:r>
              <a:rPr lang="en-US"/>
              <a:t>Click icon to add picture</a:t>
            </a:r>
          </a:p>
        </p:txBody>
      </p:sp>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1303008" y="1866900"/>
            <a:ext cx="4346576" cy="1981200"/>
          </a:xfrm>
          <a:prstGeom prst="rect">
            <a:avLst/>
          </a:prstGeom>
          <a:noFill/>
        </p:spPr>
        <p:txBody>
          <a:bodyPr lIns="0" tIns="0" rIns="0" bIns="0" anchor="b">
            <a:normAutofit/>
          </a:bodyPr>
          <a:lstStyle>
            <a:lvl1pPr algn="ctr">
              <a:defRPr sz="3200" b="0" i="1">
                <a:latin typeface="Helvetica Neue Light" panose="02000403000000020004" pitchFamily="2" charset="0"/>
                <a:ea typeface="Helvetica Neue Light" panose="02000403000000020004" pitchFamily="2" charset="0"/>
                <a:cs typeface="Helvetica Neue" panose="02000503000000020004" pitchFamily="2" charset="0"/>
              </a:defRPr>
            </a:lvl1pPr>
          </a:lstStyle>
          <a:p>
            <a:r>
              <a:rPr lang="en-US"/>
              <a:t>A good way to highlight a pull quote along side someone’s picture.</a:t>
            </a:r>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1303009" y="4115680"/>
            <a:ext cx="4346575" cy="468143"/>
          </a:xfrm>
        </p:spPr>
        <p:txBody>
          <a:bodyPr lIns="0" rIns="0"/>
          <a:lstStyle>
            <a:lvl1pPr marL="0" indent="0" algn="r">
              <a:buNone/>
              <a:defRPr sz="1600" b="0" i="1">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—First and Last Name, Title</a:t>
            </a:r>
          </a:p>
        </p:txBody>
      </p:sp>
      <p:sp>
        <p:nvSpPr>
          <p:cNvPr id="6" name="Footer Placeholder 5">
            <a:extLst>
              <a:ext uri="{FF2B5EF4-FFF2-40B4-BE49-F238E27FC236}">
                <a16:creationId xmlns:a16="http://schemas.microsoft.com/office/drawing/2014/main" id="{AA7725DE-DC0D-CF44-ECF9-9DA535CFA9CF}"/>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8" name="Rectangle 7">
            <a:extLst>
              <a:ext uri="{FF2B5EF4-FFF2-40B4-BE49-F238E27FC236}">
                <a16:creationId xmlns:a16="http://schemas.microsoft.com/office/drawing/2014/main" id="{6C4B5EC2-F21A-CB65-11CD-BA365538306E}"/>
              </a:ext>
            </a:extLst>
          </p:cNvPr>
          <p:cNvSpPr/>
          <p:nvPr userDrawn="1"/>
        </p:nvSpPr>
        <p:spPr>
          <a:xfrm>
            <a:off x="838200" y="1447800"/>
            <a:ext cx="5276193" cy="38481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26FC46-933A-5BB1-ED1A-58B0DAF8AF2B}"/>
              </a:ext>
            </a:extLst>
          </p:cNvPr>
          <p:cNvSpPr txBox="1"/>
          <p:nvPr userDrawn="1"/>
        </p:nvSpPr>
        <p:spPr>
          <a:xfrm>
            <a:off x="360357" y="2955233"/>
            <a:ext cx="955683" cy="833234"/>
          </a:xfrm>
          <a:prstGeom prst="rect">
            <a:avLst/>
          </a:prstGeom>
          <a:solidFill>
            <a:schemeClr val="bg1"/>
          </a:solidFill>
        </p:spPr>
        <p:txBody>
          <a:bodyPr wrap="none" lIns="0" tIns="365760" rIns="0" bIns="0" rtlCol="0" anchor="ctr">
            <a:noAutofit/>
          </a:bodyPr>
          <a:lstStyle/>
          <a:p>
            <a:pPr algn="ctr"/>
            <a:r>
              <a:rPr lang="en-US" sz="10000" b="1" i="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
        <p:nvSpPr>
          <p:cNvPr id="11" name="TextBox 10">
            <a:extLst>
              <a:ext uri="{FF2B5EF4-FFF2-40B4-BE49-F238E27FC236}">
                <a16:creationId xmlns:a16="http://schemas.microsoft.com/office/drawing/2014/main" id="{35D5E2D9-0D07-1B08-8B12-932FFA18C94E}"/>
              </a:ext>
            </a:extLst>
          </p:cNvPr>
          <p:cNvSpPr txBox="1"/>
          <p:nvPr userDrawn="1"/>
        </p:nvSpPr>
        <p:spPr>
          <a:xfrm rot="10800000">
            <a:off x="5636550" y="2955234"/>
            <a:ext cx="955683" cy="833234"/>
          </a:xfrm>
          <a:prstGeom prst="rect">
            <a:avLst/>
          </a:prstGeom>
          <a:solidFill>
            <a:schemeClr val="bg1"/>
          </a:solidFill>
        </p:spPr>
        <p:txBody>
          <a:bodyPr wrap="square" lIns="0" tIns="365760" rIns="0" bIns="0" rtlCol="0" anchor="ctr" anchorCtr="0">
            <a:noAutofit/>
          </a:bodyPr>
          <a:lstStyle/>
          <a:p>
            <a:pPr algn="ctr"/>
            <a:r>
              <a:rPr lang="en-US" sz="10000" b="1" i="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Tree>
    <p:extLst>
      <p:ext uri="{BB962C8B-B14F-4D97-AF65-F5344CB8AC3E}">
        <p14:creationId xmlns:p14="http://schemas.microsoft.com/office/powerpoint/2010/main" val="2561088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ull Quote - Full 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2331708" y="1866900"/>
            <a:ext cx="7515550" cy="1981200"/>
          </a:xfrm>
          <a:prstGeom prst="rect">
            <a:avLst/>
          </a:prstGeom>
          <a:noFill/>
        </p:spPr>
        <p:txBody>
          <a:bodyPr lIns="0" tIns="0" rIns="0" bIns="0" anchor="b">
            <a:normAutofit/>
          </a:bodyPr>
          <a:lstStyle>
            <a:lvl1pPr algn="ctr">
              <a:defRPr sz="3200" b="0" i="1">
                <a:latin typeface="Helvetica Neue Light" panose="02000403000000020004" pitchFamily="2" charset="0"/>
                <a:ea typeface="Helvetica Neue Light" panose="02000403000000020004" pitchFamily="2" charset="0"/>
                <a:cs typeface="Helvetica Neue" panose="02000503000000020004" pitchFamily="2" charset="0"/>
              </a:defRPr>
            </a:lvl1pPr>
          </a:lstStyle>
          <a:p>
            <a:r>
              <a:rPr lang="en-US"/>
              <a:t>Full screen pull quote option for when you have a little more text and don’t need to include a picture.  </a:t>
            </a:r>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2331709" y="4115680"/>
            <a:ext cx="7515548" cy="468143"/>
          </a:xfrm>
        </p:spPr>
        <p:txBody>
          <a:bodyPr lIns="0" rIns="0"/>
          <a:lstStyle>
            <a:lvl1pPr marL="0" indent="0" algn="r">
              <a:buNone/>
              <a:defRPr sz="1600" b="0" i="1">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—First and Last Name, Title</a:t>
            </a:r>
          </a:p>
        </p:txBody>
      </p:sp>
      <p:sp>
        <p:nvSpPr>
          <p:cNvPr id="6" name="Footer Placeholder 5">
            <a:extLst>
              <a:ext uri="{FF2B5EF4-FFF2-40B4-BE49-F238E27FC236}">
                <a16:creationId xmlns:a16="http://schemas.microsoft.com/office/drawing/2014/main" id="{AA7725DE-DC0D-CF44-ECF9-9DA535CFA9CF}"/>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lvl1pPr>
              <a:defRPr>
                <a:solidFill>
                  <a:schemeClr val="accent4"/>
                </a:solidFill>
              </a:defRPr>
            </a:lvl1pPr>
          </a:lstStyle>
          <a:p>
            <a:fld id="{2EF5B720-A4A1-FD49-AF98-E194DCD54D67}" type="slidenum">
              <a:rPr lang="en-US" smtClean="0"/>
              <a:pPr/>
              <a:t>‹#›</a:t>
            </a:fld>
            <a:endParaRPr lang="en-US"/>
          </a:p>
        </p:txBody>
      </p:sp>
      <p:sp>
        <p:nvSpPr>
          <p:cNvPr id="8" name="Rectangle 7">
            <a:extLst>
              <a:ext uri="{FF2B5EF4-FFF2-40B4-BE49-F238E27FC236}">
                <a16:creationId xmlns:a16="http://schemas.microsoft.com/office/drawing/2014/main" id="{6C4B5EC2-F21A-CB65-11CD-BA365538306E}"/>
              </a:ext>
            </a:extLst>
          </p:cNvPr>
          <p:cNvSpPr/>
          <p:nvPr userDrawn="1"/>
        </p:nvSpPr>
        <p:spPr>
          <a:xfrm>
            <a:off x="1866900" y="1447800"/>
            <a:ext cx="8420100" cy="38481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26FC46-933A-5BB1-ED1A-58B0DAF8AF2B}"/>
              </a:ext>
            </a:extLst>
          </p:cNvPr>
          <p:cNvSpPr txBox="1"/>
          <p:nvPr userDrawn="1"/>
        </p:nvSpPr>
        <p:spPr>
          <a:xfrm>
            <a:off x="1389057" y="2955233"/>
            <a:ext cx="955683" cy="833234"/>
          </a:xfrm>
          <a:prstGeom prst="rect">
            <a:avLst/>
          </a:prstGeom>
          <a:solidFill>
            <a:schemeClr val="bg1"/>
          </a:solidFill>
        </p:spPr>
        <p:txBody>
          <a:bodyPr wrap="square" lIns="0" tIns="365760" rIns="0" bIns="0" rtlCol="0" anchor="ctr" anchorCtr="0">
            <a:noAutofit/>
          </a:bodyPr>
          <a:lstStyle/>
          <a:p>
            <a:pPr algn="ctr"/>
            <a:r>
              <a:rPr lang="en-US" sz="10000" b="1" i="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
        <p:nvSpPr>
          <p:cNvPr id="11" name="TextBox 10">
            <a:extLst>
              <a:ext uri="{FF2B5EF4-FFF2-40B4-BE49-F238E27FC236}">
                <a16:creationId xmlns:a16="http://schemas.microsoft.com/office/drawing/2014/main" id="{35D5E2D9-0D07-1B08-8B12-932FFA18C94E}"/>
              </a:ext>
            </a:extLst>
          </p:cNvPr>
          <p:cNvSpPr txBox="1"/>
          <p:nvPr userDrawn="1"/>
        </p:nvSpPr>
        <p:spPr>
          <a:xfrm rot="10800000">
            <a:off x="9847258" y="2955234"/>
            <a:ext cx="955683" cy="833234"/>
          </a:xfrm>
          <a:prstGeom prst="rect">
            <a:avLst/>
          </a:prstGeom>
          <a:solidFill>
            <a:schemeClr val="bg1"/>
          </a:solidFill>
        </p:spPr>
        <p:txBody>
          <a:bodyPr wrap="square" lIns="0" tIns="365760" rIns="0" bIns="0" rtlCol="0" anchor="ctr" anchorCtr="0">
            <a:noAutofit/>
          </a:bodyPr>
          <a:lstStyle/>
          <a:p>
            <a:pPr algn="ctr"/>
            <a:r>
              <a:rPr lang="en-US" sz="10000" b="1" i="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Tree>
    <p:extLst>
      <p:ext uri="{BB962C8B-B14F-4D97-AF65-F5344CB8AC3E}">
        <p14:creationId xmlns:p14="http://schemas.microsoft.com/office/powerpoint/2010/main" val="18132832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02190-BE22-C2DB-5F64-B2CE326273C5}"/>
              </a:ext>
            </a:extLst>
          </p:cNvPr>
          <p:cNvSpPr>
            <a:spLocks noGrp="1"/>
          </p:cNvSpPr>
          <p:nvPr>
            <p:ph type="title" hasCustomPrompt="1"/>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0CBC636-7471-7D1A-441C-56DAEEBABC5D}"/>
              </a:ext>
            </a:extLst>
          </p:cNvPr>
          <p:cNvSpPr>
            <a:spLocks noGrp="1"/>
          </p:cNvSpPr>
          <p:nvPr>
            <p:ph type="ftr" sz="quarter" idx="11"/>
          </p:nvPr>
        </p:nvSpPr>
        <p:spPr/>
        <p:txBody>
          <a:bodyPr/>
          <a:lstStyle/>
          <a:p>
            <a:r>
              <a:rPr lang="en-US"/>
              <a:t>Budget &amp; Fiscal Planning</a:t>
            </a:r>
          </a:p>
        </p:txBody>
      </p:sp>
      <p:sp>
        <p:nvSpPr>
          <p:cNvPr id="5" name="Slide Number Placeholder 4">
            <a:extLst>
              <a:ext uri="{FF2B5EF4-FFF2-40B4-BE49-F238E27FC236}">
                <a16:creationId xmlns:a16="http://schemas.microsoft.com/office/drawing/2014/main" id="{61BD711E-4F80-05E4-AED5-ECAC364B385E}"/>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815639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DFA03-55B0-900B-CE87-2603675ABAEF}"/>
              </a:ext>
            </a:extLst>
          </p:cNvPr>
          <p:cNvSpPr>
            <a:spLocks noGrp="1"/>
          </p:cNvSpPr>
          <p:nvPr>
            <p:ph type="title" hasCustomPrompt="1"/>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D04DD6-2664-6F7D-F624-8B1A35820E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D8045D-A57D-5A4A-C3B0-8A57189A5F00}"/>
              </a:ext>
            </a:extLst>
          </p:cNvPr>
          <p:cNvSpPr>
            <a:spLocks noGrp="1"/>
          </p:cNvSpPr>
          <p:nvPr>
            <p:ph type="ftr" sz="quarter" idx="11"/>
          </p:nvPr>
        </p:nvSpPr>
        <p:spPr/>
        <p:txBody>
          <a:bodyPr/>
          <a:lstStyle/>
          <a:p>
            <a:r>
              <a:rPr lang="en-US"/>
              <a:t>Budget &amp; Fiscal Planning</a:t>
            </a:r>
          </a:p>
        </p:txBody>
      </p:sp>
      <p:sp>
        <p:nvSpPr>
          <p:cNvPr id="6" name="Slide Number Placeholder 5">
            <a:extLst>
              <a:ext uri="{FF2B5EF4-FFF2-40B4-BE49-F238E27FC236}">
                <a16:creationId xmlns:a16="http://schemas.microsoft.com/office/drawing/2014/main" id="{9805DA44-0DFA-E70B-C488-830C3EFBCDC4}"/>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40969240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D11C95-15BC-E6C2-23C2-4681BA551078}"/>
              </a:ext>
            </a:extLst>
          </p:cNvPr>
          <p:cNvSpPr>
            <a:spLocks noGrp="1"/>
          </p:cNvSpPr>
          <p:nvPr>
            <p:ph type="title" orient="vert" hasCustomPrompt="1"/>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89CE3A-F251-2649-79A9-FB747A2D0D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730BE5A-3E59-B0BA-344C-3A52F03FBC93}"/>
              </a:ext>
            </a:extLst>
          </p:cNvPr>
          <p:cNvSpPr>
            <a:spLocks noGrp="1"/>
          </p:cNvSpPr>
          <p:nvPr>
            <p:ph type="ftr" sz="quarter" idx="11"/>
          </p:nvPr>
        </p:nvSpPr>
        <p:spPr/>
        <p:txBody>
          <a:bodyPr/>
          <a:lstStyle/>
          <a:p>
            <a:r>
              <a:rPr lang="en-US"/>
              <a:t>Budget &amp; Fiscal Planning</a:t>
            </a:r>
          </a:p>
        </p:txBody>
      </p:sp>
      <p:sp>
        <p:nvSpPr>
          <p:cNvPr id="6" name="Slide Number Placeholder 5">
            <a:extLst>
              <a:ext uri="{FF2B5EF4-FFF2-40B4-BE49-F238E27FC236}">
                <a16:creationId xmlns:a16="http://schemas.microsoft.com/office/drawing/2014/main" id="{466C0F85-65E0-1DF2-6BD7-93BED861FA50}"/>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826605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F76A1-4145-E948-3163-7E953AC8AC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F43C71-E45D-1B35-5987-CF87088752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D429CC-BCA7-C438-57C7-993B38B2DF2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A1DE868-ED01-4D8A-7784-79C7094AC767}"/>
              </a:ext>
            </a:extLst>
          </p:cNvPr>
          <p:cNvSpPr>
            <a:spLocks noGrp="1"/>
          </p:cNvSpPr>
          <p:nvPr>
            <p:ph type="ftr" sz="quarter" idx="11"/>
          </p:nvPr>
        </p:nvSpPr>
        <p:spPr/>
        <p:txBody>
          <a:bodyPr/>
          <a:lstStyle/>
          <a:p>
            <a:r>
              <a:rPr lang="en-US"/>
              <a:t>Budget &amp; Fiscal Planning</a:t>
            </a:r>
          </a:p>
        </p:txBody>
      </p:sp>
      <p:sp>
        <p:nvSpPr>
          <p:cNvPr id="6" name="Slide Number Placeholder 5">
            <a:extLst>
              <a:ext uri="{FF2B5EF4-FFF2-40B4-BE49-F238E27FC236}">
                <a16:creationId xmlns:a16="http://schemas.microsoft.com/office/drawing/2014/main" id="{1F580359-4507-4751-96AA-301811EA2F3C}"/>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755958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2 - Dark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34398"/>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sp>
        <p:nvSpPr>
          <p:cNvPr id="4" name="Footer Placeholder 3">
            <a:extLst>
              <a:ext uri="{FF2B5EF4-FFF2-40B4-BE49-F238E27FC236}">
                <a16:creationId xmlns:a16="http://schemas.microsoft.com/office/drawing/2014/main" id="{2AC90D2A-5CAA-D425-64B5-4C025D852247}"/>
              </a:ext>
            </a:extLst>
          </p:cNvPr>
          <p:cNvSpPr>
            <a:spLocks noGrp="1"/>
          </p:cNvSpPr>
          <p:nvPr>
            <p:ph type="ftr" sz="quarter" idx="18"/>
          </p:nvPr>
        </p:nvSpPr>
        <p:spPr/>
        <p:txBody>
          <a:bodyPr/>
          <a:lstStyle/>
          <a:p>
            <a:r>
              <a:rPr lang="en-US"/>
              <a:t>Budget &amp; Fiscal Planning</a:t>
            </a:r>
          </a:p>
        </p:txBody>
      </p:sp>
      <p:sp>
        <p:nvSpPr>
          <p:cNvPr id="6" name="Slide Number Placeholder 5">
            <a:extLst>
              <a:ext uri="{FF2B5EF4-FFF2-40B4-BE49-F238E27FC236}">
                <a16:creationId xmlns:a16="http://schemas.microsoft.com/office/drawing/2014/main" id="{2B8A439E-0CCC-4E5A-5145-A82764B83644}"/>
              </a:ext>
            </a:extLst>
          </p:cNvPr>
          <p:cNvSpPr>
            <a:spLocks noGrp="1"/>
          </p:cNvSpPr>
          <p:nvPr>
            <p:ph type="sldNum" sz="quarter" idx="19"/>
          </p:nvPr>
        </p:nvSpPr>
        <p:spPr/>
        <p:txBody>
          <a:bodyPr/>
          <a:lstStyle/>
          <a:p>
            <a:fld id="{2EF5B720-A4A1-FD49-AF98-E194DCD54D67}" type="slidenum">
              <a:rPr lang="en-US" smtClean="0"/>
              <a:pPr/>
              <a:t>‹#›</a:t>
            </a:fld>
            <a:endParaRPr lang="en-US"/>
          </a:p>
        </p:txBody>
      </p:sp>
      <p:pic>
        <p:nvPicPr>
          <p:cNvPr id="7" name="Picture 6" descr="A picture containing icon&#10;&#10;Description automatically generated">
            <a:extLst>
              <a:ext uri="{FF2B5EF4-FFF2-40B4-BE49-F238E27FC236}">
                <a16:creationId xmlns:a16="http://schemas.microsoft.com/office/drawing/2014/main" id="{30CDB349-7967-3104-713C-9932F0E727B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5425415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4CB4E-87F9-EAA9-4584-056F1D1CFC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0E3F3-0CF8-28BA-82CA-1B665534FC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AA28FE-2CC9-6C28-BCD7-CEAEA7BADC7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05DF27E-5102-3E4F-F5D5-CFD13AD2FB83}"/>
              </a:ext>
            </a:extLst>
          </p:cNvPr>
          <p:cNvSpPr>
            <a:spLocks noGrp="1"/>
          </p:cNvSpPr>
          <p:nvPr>
            <p:ph type="ftr" sz="quarter" idx="11"/>
          </p:nvPr>
        </p:nvSpPr>
        <p:spPr/>
        <p:txBody>
          <a:bodyPr/>
          <a:lstStyle/>
          <a:p>
            <a:r>
              <a:rPr lang="en-US"/>
              <a:t>Budget &amp; Fiscal Planning</a:t>
            </a:r>
          </a:p>
        </p:txBody>
      </p:sp>
      <p:sp>
        <p:nvSpPr>
          <p:cNvPr id="6" name="Slide Number Placeholder 5">
            <a:extLst>
              <a:ext uri="{FF2B5EF4-FFF2-40B4-BE49-F238E27FC236}">
                <a16:creationId xmlns:a16="http://schemas.microsoft.com/office/drawing/2014/main" id="{710321CE-3769-EB53-284A-08B42BE03065}"/>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752739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2 - Gold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sp>
        <p:nvSpPr>
          <p:cNvPr id="4" name="Footer Placeholder 3">
            <a:extLst>
              <a:ext uri="{FF2B5EF4-FFF2-40B4-BE49-F238E27FC236}">
                <a16:creationId xmlns:a16="http://schemas.microsoft.com/office/drawing/2014/main" id="{C32B2621-4973-52C3-D2B1-49C0150E11DC}"/>
              </a:ext>
            </a:extLst>
          </p:cNvPr>
          <p:cNvSpPr>
            <a:spLocks noGrp="1"/>
          </p:cNvSpPr>
          <p:nvPr>
            <p:ph type="ftr" sz="quarter" idx="18"/>
          </p:nvPr>
        </p:nvSpPr>
        <p:spPr/>
        <p:txBody>
          <a:bodyPr/>
          <a:lstStyle/>
          <a:p>
            <a:r>
              <a:rPr lang="en-US"/>
              <a:t>Budget &amp; Fiscal Planning</a:t>
            </a:r>
          </a:p>
        </p:txBody>
      </p:sp>
      <p:sp>
        <p:nvSpPr>
          <p:cNvPr id="6" name="Slide Number Placeholder 5">
            <a:extLst>
              <a:ext uri="{FF2B5EF4-FFF2-40B4-BE49-F238E27FC236}">
                <a16:creationId xmlns:a16="http://schemas.microsoft.com/office/drawing/2014/main" id="{1E488424-8447-A111-D043-AC0D110EB08B}"/>
              </a:ext>
            </a:extLst>
          </p:cNvPr>
          <p:cNvSpPr>
            <a:spLocks noGrp="1"/>
          </p:cNvSpPr>
          <p:nvPr>
            <p:ph type="sldNum" sz="quarter" idx="19"/>
          </p:nvPr>
        </p:nvSpPr>
        <p:spPr/>
        <p:txBody>
          <a:bodyPr/>
          <a:lstStyle/>
          <a:p>
            <a:fld id="{2EF5B720-A4A1-FD49-AF98-E194DCD54D67}" type="slidenum">
              <a:rPr lang="en-US" smtClean="0"/>
              <a:pPr/>
              <a:t>‹#›</a:t>
            </a:fld>
            <a:endParaRPr lang="en-US"/>
          </a:p>
        </p:txBody>
      </p:sp>
      <p:pic>
        <p:nvPicPr>
          <p:cNvPr id="7" name="Picture 6" descr="A picture containing icon&#10;&#10;Description automatically generated">
            <a:extLst>
              <a:ext uri="{FF2B5EF4-FFF2-40B4-BE49-F238E27FC236}">
                <a16:creationId xmlns:a16="http://schemas.microsoft.com/office/drawing/2014/main" id="{0CA66110-2274-BE62-B3E2-599981655D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032588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2 - Teal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sp>
        <p:nvSpPr>
          <p:cNvPr id="4" name="Footer Placeholder 3">
            <a:extLst>
              <a:ext uri="{FF2B5EF4-FFF2-40B4-BE49-F238E27FC236}">
                <a16:creationId xmlns:a16="http://schemas.microsoft.com/office/drawing/2014/main" id="{2D410DDE-5E14-EBF1-1AAD-B7F41B1B10C0}"/>
              </a:ext>
            </a:extLst>
          </p:cNvPr>
          <p:cNvSpPr>
            <a:spLocks noGrp="1"/>
          </p:cNvSpPr>
          <p:nvPr>
            <p:ph type="ftr" sz="quarter" idx="18"/>
          </p:nvPr>
        </p:nvSpPr>
        <p:spPr/>
        <p:txBody>
          <a:bodyPr/>
          <a:lstStyle/>
          <a:p>
            <a:r>
              <a:rPr lang="en-US"/>
              <a:t>Budget &amp; Fiscal Planning</a:t>
            </a:r>
          </a:p>
        </p:txBody>
      </p:sp>
      <p:sp>
        <p:nvSpPr>
          <p:cNvPr id="6" name="Slide Number Placeholder 5">
            <a:extLst>
              <a:ext uri="{FF2B5EF4-FFF2-40B4-BE49-F238E27FC236}">
                <a16:creationId xmlns:a16="http://schemas.microsoft.com/office/drawing/2014/main" id="{5AC125D7-87A7-6506-F43A-208ED8A6FF80}"/>
              </a:ext>
            </a:extLst>
          </p:cNvPr>
          <p:cNvSpPr>
            <a:spLocks noGrp="1"/>
          </p:cNvSpPr>
          <p:nvPr>
            <p:ph type="sldNum" sz="quarter" idx="19"/>
          </p:nvPr>
        </p:nvSpPr>
        <p:spPr/>
        <p:txBody>
          <a:bodyPr/>
          <a:lstStyle/>
          <a:p>
            <a:fld id="{2EF5B720-A4A1-FD49-AF98-E194DCD54D67}" type="slidenum">
              <a:rPr lang="en-US" smtClean="0"/>
              <a:pPr/>
              <a:t>‹#›</a:t>
            </a:fld>
            <a:endParaRPr lang="en-US"/>
          </a:p>
        </p:txBody>
      </p:sp>
      <p:pic>
        <p:nvPicPr>
          <p:cNvPr id="7" name="Picture 6" descr="A picture containing icon&#10;&#10;Description automatically generated">
            <a:extLst>
              <a:ext uri="{FF2B5EF4-FFF2-40B4-BE49-F238E27FC236}">
                <a16:creationId xmlns:a16="http://schemas.microsoft.com/office/drawing/2014/main" id="{424D66BF-6D25-1CD4-2E3B-323224A3C9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412392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2 - Dark Teal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sp>
        <p:nvSpPr>
          <p:cNvPr id="4" name="Footer Placeholder 3">
            <a:extLst>
              <a:ext uri="{FF2B5EF4-FFF2-40B4-BE49-F238E27FC236}">
                <a16:creationId xmlns:a16="http://schemas.microsoft.com/office/drawing/2014/main" id="{117CB3CE-56AD-A3F1-D2EB-10D27CEFA8CD}"/>
              </a:ext>
            </a:extLst>
          </p:cNvPr>
          <p:cNvSpPr>
            <a:spLocks noGrp="1"/>
          </p:cNvSpPr>
          <p:nvPr>
            <p:ph type="ftr" sz="quarter" idx="18"/>
          </p:nvPr>
        </p:nvSpPr>
        <p:spPr/>
        <p:txBody>
          <a:bodyPr/>
          <a:lstStyle/>
          <a:p>
            <a:r>
              <a:rPr lang="en-US"/>
              <a:t>Budget &amp; Fiscal Planning</a:t>
            </a:r>
          </a:p>
        </p:txBody>
      </p:sp>
      <p:sp>
        <p:nvSpPr>
          <p:cNvPr id="6" name="Slide Number Placeholder 5">
            <a:extLst>
              <a:ext uri="{FF2B5EF4-FFF2-40B4-BE49-F238E27FC236}">
                <a16:creationId xmlns:a16="http://schemas.microsoft.com/office/drawing/2014/main" id="{81E1508E-57B0-1B3E-CFAB-9534333390C4}"/>
              </a:ext>
            </a:extLst>
          </p:cNvPr>
          <p:cNvSpPr>
            <a:spLocks noGrp="1"/>
          </p:cNvSpPr>
          <p:nvPr>
            <p:ph type="sldNum" sz="quarter" idx="19"/>
          </p:nvPr>
        </p:nvSpPr>
        <p:spPr/>
        <p:txBody>
          <a:bodyPr/>
          <a:lstStyle/>
          <a:p>
            <a:fld id="{2EF5B720-A4A1-FD49-AF98-E194DCD54D67}" type="slidenum">
              <a:rPr lang="en-US" smtClean="0"/>
              <a:pPr/>
              <a:t>‹#›</a:t>
            </a:fld>
            <a:endParaRPr lang="en-US"/>
          </a:p>
        </p:txBody>
      </p:sp>
      <p:pic>
        <p:nvPicPr>
          <p:cNvPr id="7" name="Picture 6" descr="A picture containing icon&#10;&#10;Description automatically generated">
            <a:extLst>
              <a:ext uri="{FF2B5EF4-FFF2-40B4-BE49-F238E27FC236}">
                <a16:creationId xmlns:a16="http://schemas.microsoft.com/office/drawing/2014/main" id="{33B556A0-4F22-267A-4F1C-20A5E257C2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333515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3 - Teal_Custom Photo">
    <p:bg>
      <p:bgRef idx="1001">
        <a:schemeClr val="bg1"/>
      </p:bgRef>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hasCustomPrompt="1"/>
          </p:nvPr>
        </p:nvSpPr>
        <p:spPr>
          <a:xfrm>
            <a:off x="2971800" y="0"/>
            <a:ext cx="9233480" cy="685800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3480" h="6858000">
                <a:moveTo>
                  <a:pt x="0" y="6858000"/>
                </a:moveTo>
                <a:lnTo>
                  <a:pt x="1714500" y="0"/>
                </a:lnTo>
                <a:lnTo>
                  <a:pt x="9228037" y="0"/>
                </a:lnTo>
                <a:cubicBezTo>
                  <a:pt x="9229851" y="2282371"/>
                  <a:pt x="9231666" y="4564743"/>
                  <a:pt x="9233480" y="6847114"/>
                </a:cubicBezTo>
                <a:lnTo>
                  <a:pt x="0" y="6858000"/>
                </a:lnTo>
                <a:close/>
              </a:path>
            </a:pathLst>
          </a:custGeom>
          <a:blipFill>
            <a:blip r:embed="rId2" cstate="screen">
              <a:extLst>
                <a:ext uri="{28A0092B-C50C-407E-A947-70E740481C1C}">
                  <a14:useLocalDpi xmlns:a14="http://schemas.microsoft.com/office/drawing/2010/main"/>
                </a:ext>
              </a:extLst>
            </a:blip>
            <a:stretch>
              <a:fillRect l="-16022" r="-15986"/>
            </a:stretch>
          </a:blipFill>
        </p:spPr>
        <p:txBody>
          <a:bodyPr/>
          <a:lstStyle>
            <a:lvl1pPr marL="130175" indent="0">
              <a:buNone/>
              <a:defRPr/>
            </a:lvl1pPr>
          </a:lstStyle>
          <a:p>
            <a:r>
              <a:rPr lang="en-US"/>
              <a:t>                           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22">
            <a:extLst>
              <a:ext uri="{FF2B5EF4-FFF2-40B4-BE49-F238E27FC236}">
                <a16:creationId xmlns:a16="http://schemas.microsoft.com/office/drawing/2014/main" id="{2048B300-9C1A-D914-51D2-F327CF3122F5}"/>
              </a:ext>
            </a:extLst>
          </p:cNvPr>
          <p:cNvSpPr>
            <a:spLocks/>
          </p:cNvSpPr>
          <p:nvPr userDrawn="1"/>
        </p:nvSpPr>
        <p:spPr>
          <a:xfrm rot="10800000">
            <a:off x="0" y="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pic>
        <p:nvPicPr>
          <p:cNvPr id="15" name="Picture 14">
            <a:extLst>
              <a:ext uri="{FF2B5EF4-FFF2-40B4-BE49-F238E27FC236}">
                <a16:creationId xmlns:a16="http://schemas.microsoft.com/office/drawing/2014/main" id="{6AA8920B-4A72-CB98-399A-723B3F07D230}"/>
              </a:ext>
            </a:extLst>
          </p:cNvPr>
          <p:cNvPicPr>
            <a:picLocks noChangeAspect="1"/>
          </p:cNvPicPr>
          <p:nvPr userDrawn="1"/>
        </p:nvPicPr>
        <p:blipFill>
          <a:blip r:embed="rId4"/>
          <a:srcRect/>
          <a:stretch/>
        </p:blipFill>
        <p:spPr>
          <a:xfrm>
            <a:off x="9863203" y="6096000"/>
            <a:ext cx="1490597" cy="457200"/>
          </a:xfrm>
          <a:prstGeom prst="rect">
            <a:avLst/>
          </a:prstGeom>
        </p:spPr>
      </p:pic>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spTree>
    <p:extLst>
      <p:ext uri="{BB962C8B-B14F-4D97-AF65-F5344CB8AC3E}">
        <p14:creationId xmlns:p14="http://schemas.microsoft.com/office/powerpoint/2010/main" val="421963259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30074-CC80-BC14-C87F-E9BDDCC179F1}"/>
              </a:ext>
            </a:extLst>
          </p:cNvPr>
          <p:cNvSpPr>
            <a:spLocks noGrp="1"/>
          </p:cNvSpPr>
          <p:nvPr>
            <p:ph type="title"/>
          </p:nvPr>
        </p:nvSpPr>
        <p:spPr>
          <a:xfrm>
            <a:off x="402771" y="723900"/>
            <a:ext cx="11795138" cy="917575"/>
          </a:xfrm>
          <a:custGeom>
            <a:avLst/>
            <a:gdLst>
              <a:gd name="connsiteX0" fmla="*/ 0 w 11755677"/>
              <a:gd name="connsiteY0" fmla="*/ 914400 h 914400"/>
              <a:gd name="connsiteX1" fmla="*/ 228600 w 11755677"/>
              <a:gd name="connsiteY1" fmla="*/ 0 h 914400"/>
              <a:gd name="connsiteX2" fmla="*/ 11755677 w 11755677"/>
              <a:gd name="connsiteY2" fmla="*/ 0 h 914400"/>
              <a:gd name="connsiteX3" fmla="*/ 11527077 w 11755677"/>
              <a:gd name="connsiteY3" fmla="*/ 914400 h 914400"/>
              <a:gd name="connsiteX4" fmla="*/ 0 w 11755677"/>
              <a:gd name="connsiteY4" fmla="*/ 914400 h 914400"/>
              <a:gd name="connsiteX0" fmla="*/ 0 w 11755677"/>
              <a:gd name="connsiteY0" fmla="*/ 914400 h 925286"/>
              <a:gd name="connsiteX1" fmla="*/ 228600 w 11755677"/>
              <a:gd name="connsiteY1" fmla="*/ 0 h 925286"/>
              <a:gd name="connsiteX2" fmla="*/ 11755677 w 11755677"/>
              <a:gd name="connsiteY2" fmla="*/ 0 h 925286"/>
              <a:gd name="connsiteX3" fmla="*/ 11723020 w 11755677"/>
              <a:gd name="connsiteY3" fmla="*/ 925286 h 925286"/>
              <a:gd name="connsiteX4" fmla="*/ 0 w 11755677"/>
              <a:gd name="connsiteY4" fmla="*/ 914400 h 925286"/>
              <a:gd name="connsiteX0" fmla="*/ 0 w 11723020"/>
              <a:gd name="connsiteY0" fmla="*/ 914400 h 925286"/>
              <a:gd name="connsiteX1" fmla="*/ 228600 w 11723020"/>
              <a:gd name="connsiteY1" fmla="*/ 0 h 925286"/>
              <a:gd name="connsiteX2" fmla="*/ 11723020 w 11723020"/>
              <a:gd name="connsiteY2" fmla="*/ 10886 h 925286"/>
              <a:gd name="connsiteX3" fmla="*/ 11723020 w 11723020"/>
              <a:gd name="connsiteY3" fmla="*/ 925286 h 925286"/>
              <a:gd name="connsiteX4" fmla="*/ 0 w 11723020"/>
              <a:gd name="connsiteY4" fmla="*/ 914400 h 925286"/>
              <a:gd name="connsiteX0" fmla="*/ 0 w 11777448"/>
              <a:gd name="connsiteY0" fmla="*/ 914400 h 925286"/>
              <a:gd name="connsiteX1" fmla="*/ 228600 w 11777448"/>
              <a:gd name="connsiteY1" fmla="*/ 0 h 925286"/>
              <a:gd name="connsiteX2" fmla="*/ 11777448 w 11777448"/>
              <a:gd name="connsiteY2" fmla="*/ 21772 h 925286"/>
              <a:gd name="connsiteX3" fmla="*/ 11723020 w 11777448"/>
              <a:gd name="connsiteY3" fmla="*/ 925286 h 925286"/>
              <a:gd name="connsiteX4" fmla="*/ 0 w 11777448"/>
              <a:gd name="connsiteY4" fmla="*/ 914400 h 925286"/>
              <a:gd name="connsiteX0" fmla="*/ 0 w 11777448"/>
              <a:gd name="connsiteY0" fmla="*/ 914400 h 925286"/>
              <a:gd name="connsiteX1" fmla="*/ 228600 w 11777448"/>
              <a:gd name="connsiteY1" fmla="*/ 0 h 925286"/>
              <a:gd name="connsiteX2" fmla="*/ 11777448 w 11777448"/>
              <a:gd name="connsiteY2" fmla="*/ 10887 h 925286"/>
              <a:gd name="connsiteX3" fmla="*/ 11723020 w 11777448"/>
              <a:gd name="connsiteY3" fmla="*/ 925286 h 925286"/>
              <a:gd name="connsiteX4" fmla="*/ 0 w 11777448"/>
              <a:gd name="connsiteY4" fmla="*/ 914400 h 925286"/>
              <a:gd name="connsiteX0" fmla="*/ 0 w 11777448"/>
              <a:gd name="connsiteY0" fmla="*/ 914400 h 914400"/>
              <a:gd name="connsiteX1" fmla="*/ 228600 w 11777448"/>
              <a:gd name="connsiteY1" fmla="*/ 0 h 914400"/>
              <a:gd name="connsiteX2" fmla="*/ 11777448 w 11777448"/>
              <a:gd name="connsiteY2" fmla="*/ 10887 h 914400"/>
              <a:gd name="connsiteX3" fmla="*/ 11766563 w 11777448"/>
              <a:gd name="connsiteY3" fmla="*/ 914400 h 914400"/>
              <a:gd name="connsiteX4" fmla="*/ 0 w 11777448"/>
              <a:gd name="connsiteY4" fmla="*/ 914400 h 914400"/>
              <a:gd name="connsiteX0" fmla="*/ 0 w 11793323"/>
              <a:gd name="connsiteY0" fmla="*/ 914400 h 914400"/>
              <a:gd name="connsiteX1" fmla="*/ 228600 w 11793323"/>
              <a:gd name="connsiteY1" fmla="*/ 0 h 914400"/>
              <a:gd name="connsiteX2" fmla="*/ 11793323 w 11793323"/>
              <a:gd name="connsiteY2" fmla="*/ 7712 h 914400"/>
              <a:gd name="connsiteX3" fmla="*/ 11766563 w 11793323"/>
              <a:gd name="connsiteY3" fmla="*/ 914400 h 914400"/>
              <a:gd name="connsiteX4" fmla="*/ 0 w 11793323"/>
              <a:gd name="connsiteY4" fmla="*/ 914400 h 914400"/>
              <a:gd name="connsiteX0" fmla="*/ 0 w 11798313"/>
              <a:gd name="connsiteY0" fmla="*/ 914400 h 914400"/>
              <a:gd name="connsiteX1" fmla="*/ 228600 w 11798313"/>
              <a:gd name="connsiteY1" fmla="*/ 0 h 914400"/>
              <a:gd name="connsiteX2" fmla="*/ 11793323 w 11798313"/>
              <a:gd name="connsiteY2" fmla="*/ 7712 h 914400"/>
              <a:gd name="connsiteX3" fmla="*/ 11798313 w 11798313"/>
              <a:gd name="connsiteY3" fmla="*/ 914400 h 914400"/>
              <a:gd name="connsiteX4" fmla="*/ 0 w 11798313"/>
              <a:gd name="connsiteY4" fmla="*/ 914400 h 914400"/>
              <a:gd name="connsiteX0" fmla="*/ 0 w 11795138"/>
              <a:gd name="connsiteY0" fmla="*/ 914400 h 917575"/>
              <a:gd name="connsiteX1" fmla="*/ 228600 w 11795138"/>
              <a:gd name="connsiteY1" fmla="*/ 0 h 917575"/>
              <a:gd name="connsiteX2" fmla="*/ 11793323 w 11795138"/>
              <a:gd name="connsiteY2" fmla="*/ 7712 h 917575"/>
              <a:gd name="connsiteX3" fmla="*/ 11795138 w 11795138"/>
              <a:gd name="connsiteY3" fmla="*/ 917575 h 917575"/>
              <a:gd name="connsiteX4" fmla="*/ 0 w 11795138"/>
              <a:gd name="connsiteY4" fmla="*/ 914400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138" h="917575">
                <a:moveTo>
                  <a:pt x="0" y="914400"/>
                </a:moveTo>
                <a:lnTo>
                  <a:pt x="228600" y="0"/>
                </a:lnTo>
                <a:lnTo>
                  <a:pt x="11793323" y="7712"/>
                </a:lnTo>
                <a:cubicBezTo>
                  <a:pt x="11794986" y="309941"/>
                  <a:pt x="11793475" y="615346"/>
                  <a:pt x="11795138" y="917575"/>
                </a:cubicBezTo>
                <a:lnTo>
                  <a:pt x="0" y="914400"/>
                </a:lnTo>
                <a:close/>
              </a:path>
            </a:pathLst>
          </a:custGeom>
          <a:solidFill>
            <a:schemeClr val="tx2"/>
          </a:solidFill>
        </p:spPr>
        <p:txBody>
          <a:bodyPr vert="horz" lIns="457200" tIns="45720" rIns="914400" bIns="45720" rtlCol="0" anchor="ctr">
            <a:normAutofit/>
          </a:bodyPr>
          <a:lstStyle/>
          <a:p>
            <a:endParaRPr lang="en-US"/>
          </a:p>
        </p:txBody>
      </p:sp>
      <p:sp>
        <p:nvSpPr>
          <p:cNvPr id="3" name="Text Placeholder 2">
            <a:extLst>
              <a:ext uri="{FF2B5EF4-FFF2-40B4-BE49-F238E27FC236}">
                <a16:creationId xmlns:a16="http://schemas.microsoft.com/office/drawing/2014/main" id="{3DD49976-17DE-A932-0611-D8608F3A97DE}"/>
              </a:ext>
            </a:extLst>
          </p:cNvPr>
          <p:cNvSpPr>
            <a:spLocks noGrp="1"/>
          </p:cNvSpPr>
          <p:nvPr>
            <p:ph type="body" idx="1"/>
          </p:nvPr>
        </p:nvSpPr>
        <p:spPr>
          <a:xfrm>
            <a:off x="838200" y="2057400"/>
            <a:ext cx="10515600" cy="3429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3">
            <a:extLst>
              <a:ext uri="{FF2B5EF4-FFF2-40B4-BE49-F238E27FC236}">
                <a16:creationId xmlns:a16="http://schemas.microsoft.com/office/drawing/2014/main" id="{81355F5F-3748-DDF0-ED2B-BFBF34187F61}"/>
              </a:ext>
            </a:extLst>
          </p:cNvPr>
          <p:cNvSpPr txBox="1">
            <a:spLocks/>
          </p:cNvSpPr>
          <p:nvPr userDrawn="1"/>
        </p:nvSpPr>
        <p:spPr>
          <a:xfrm>
            <a:off x="11430000" y="6090376"/>
            <a:ext cx="204591" cy="410607"/>
          </a:xfrm>
          <a:prstGeom prst="rect">
            <a:avLst/>
          </a:prstGeom>
        </p:spPr>
        <p:txBody>
          <a:bodyPr vert="horz" lIns="0" tIns="0" rIns="0" bIns="0" rtlCol="0" anchor="b" anchorCtr="0"/>
          <a:lstStyle>
            <a:defPPr>
              <a:defRPr lang="en-US"/>
            </a:defPPr>
            <a:lvl1pPr marL="0" algn="r" defTabSz="914400" rtl="0" eaLnBrk="1" latinLnBrk="0" hangingPunct="1">
              <a:defRPr sz="800" b="0" i="0" kern="1200">
                <a:solidFill>
                  <a:schemeClr val="tx1">
                    <a:tint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a:t>
            </a:r>
          </a:p>
        </p:txBody>
      </p:sp>
      <p:sp>
        <p:nvSpPr>
          <p:cNvPr id="12" name="Rectangle 11">
            <a:extLst>
              <a:ext uri="{FF2B5EF4-FFF2-40B4-BE49-F238E27FC236}">
                <a16:creationId xmlns:a16="http://schemas.microsoft.com/office/drawing/2014/main" id="{76722D2E-292B-5448-07AB-45DA96660082}"/>
              </a:ext>
            </a:extLst>
          </p:cNvPr>
          <p:cNvSpPr/>
          <p:nvPr userDrawn="1"/>
        </p:nvSpPr>
        <p:spPr>
          <a:xfrm>
            <a:off x="0" y="5803392"/>
            <a:ext cx="12192000" cy="1066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06CB620-9049-B4A6-6907-478FF12D83EE}"/>
              </a:ext>
            </a:extLst>
          </p:cNvPr>
          <p:cNvSpPr>
            <a:spLocks noGrp="1"/>
          </p:cNvSpPr>
          <p:nvPr>
            <p:ph type="sldNum" sz="quarter" idx="4"/>
          </p:nvPr>
        </p:nvSpPr>
        <p:spPr>
          <a:xfrm>
            <a:off x="11111630" y="6090376"/>
            <a:ext cx="775570" cy="457499"/>
          </a:xfrm>
          <a:prstGeom prst="rect">
            <a:avLst/>
          </a:prstGeom>
        </p:spPr>
        <p:txBody>
          <a:bodyPr vert="horz" lIns="0" tIns="0" rIns="0" bIns="0" rtlCol="0" anchor="b" anchorCtr="0"/>
          <a:lstStyle>
            <a:lvl1pPr algn="r">
              <a:defRPr sz="800" b="1" i="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EF5B720-A4A1-FD49-AF98-E194DCD54D67}" type="slidenum">
              <a:rPr lang="en-US" smtClean="0"/>
              <a:pPr/>
              <a:t>‹#›</a:t>
            </a:fld>
            <a:endParaRPr lang="en-US"/>
          </a:p>
        </p:txBody>
      </p:sp>
      <p:pic>
        <p:nvPicPr>
          <p:cNvPr id="7" name="Picture 6" descr="A picture containing icon&#10;&#10;Description automatically generated">
            <a:extLst>
              <a:ext uri="{FF2B5EF4-FFF2-40B4-BE49-F238E27FC236}">
                <a16:creationId xmlns:a16="http://schemas.microsoft.com/office/drawing/2014/main" id="{1D00E2DA-285D-4EDD-AF8E-95DDE287B050}"/>
              </a:ext>
            </a:extLst>
          </p:cNvPr>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a:off x="304800" y="6108192"/>
            <a:ext cx="1496291" cy="457200"/>
          </a:xfrm>
          <a:prstGeom prst="rect">
            <a:avLst/>
          </a:prstGeom>
        </p:spPr>
      </p:pic>
      <p:sp>
        <p:nvSpPr>
          <p:cNvPr id="5" name="Footer Placeholder 4">
            <a:extLst>
              <a:ext uri="{FF2B5EF4-FFF2-40B4-BE49-F238E27FC236}">
                <a16:creationId xmlns:a16="http://schemas.microsoft.com/office/drawing/2014/main" id="{70354946-D1E5-2793-0FAD-7117052D57FC}"/>
              </a:ext>
            </a:extLst>
          </p:cNvPr>
          <p:cNvSpPr>
            <a:spLocks noGrp="1"/>
          </p:cNvSpPr>
          <p:nvPr>
            <p:ph type="ftr" sz="quarter" idx="3"/>
          </p:nvPr>
        </p:nvSpPr>
        <p:spPr>
          <a:xfrm>
            <a:off x="7239000" y="6096000"/>
            <a:ext cx="4114800" cy="457200"/>
          </a:xfrm>
          <a:prstGeom prst="rect">
            <a:avLst/>
          </a:prstGeom>
        </p:spPr>
        <p:txBody>
          <a:bodyPr vert="horz" lIns="0" tIns="0" rIns="0" bIns="0" rtlCol="0" anchor="b" anchorCtr="0"/>
          <a:lstStyle>
            <a:lvl1pPr algn="r">
              <a:defRPr sz="12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Budget &amp; Fiscal Planning</a:t>
            </a:r>
          </a:p>
        </p:txBody>
      </p:sp>
    </p:spTree>
    <p:extLst>
      <p:ext uri="{BB962C8B-B14F-4D97-AF65-F5344CB8AC3E}">
        <p14:creationId xmlns:p14="http://schemas.microsoft.com/office/powerpoint/2010/main" val="197253641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3" r:id="rId16"/>
    <p:sldLayoutId id="2147483734" r:id="rId17"/>
    <p:sldLayoutId id="2147483735" r:id="rId18"/>
    <p:sldLayoutId id="2147483762" r:id="rId19"/>
    <p:sldLayoutId id="2147483763" r:id="rId20"/>
    <p:sldLayoutId id="2147483765" r:id="rId21"/>
    <p:sldLayoutId id="2147483766" r:id="rId22"/>
    <p:sldLayoutId id="2147483738" r:id="rId23"/>
    <p:sldLayoutId id="2147483736" r:id="rId24"/>
    <p:sldLayoutId id="2147483737" r:id="rId25"/>
    <p:sldLayoutId id="2147483761" r:id="rId26"/>
    <p:sldLayoutId id="2147483739" r:id="rId27"/>
    <p:sldLayoutId id="2147483740" r:id="rId28"/>
    <p:sldLayoutId id="2147483741" r:id="rId29"/>
    <p:sldLayoutId id="2147483742" r:id="rId30"/>
    <p:sldLayoutId id="2147483764" r:id="rId31"/>
    <p:sldLayoutId id="2147483743" r:id="rId32"/>
    <p:sldLayoutId id="2147483745" r:id="rId33"/>
    <p:sldLayoutId id="2147483746" r:id="rId34"/>
    <p:sldLayoutId id="2147483747" r:id="rId35"/>
    <p:sldLayoutId id="2147483748" r:id="rId36"/>
    <p:sldLayoutId id="2147483749" r:id="rId37"/>
    <p:sldLayoutId id="2147483755" r:id="rId38"/>
    <p:sldLayoutId id="2147483750" r:id="rId39"/>
    <p:sldLayoutId id="2147483751" r:id="rId40"/>
    <p:sldLayoutId id="2147483752" r:id="rId41"/>
    <p:sldLayoutId id="2147483753" r:id="rId42"/>
    <p:sldLayoutId id="2147483754" r:id="rId43"/>
    <p:sldLayoutId id="2147483756" r:id="rId44"/>
    <p:sldLayoutId id="2147483757" r:id="rId45"/>
    <p:sldLayoutId id="2147483758" r:id="rId46"/>
    <p:sldLayoutId id="2147483759" r:id="rId47"/>
    <p:sldLayoutId id="2147483760" r:id="rId48"/>
  </p:sldLayoutIdLst>
  <p:hf hdr="0" dt="0"/>
  <p:txStyles>
    <p:titleStyle>
      <a:lvl1pPr marL="0" indent="0" algn="l" defTabSz="914400" rtl="0" eaLnBrk="1" latinLnBrk="0" hangingPunct="1">
        <a:lnSpc>
          <a:spcPct val="90000"/>
        </a:lnSpc>
        <a:spcBef>
          <a:spcPct val="0"/>
        </a:spcBef>
        <a:buNone/>
        <a:tabLst/>
        <a:defRPr sz="2800" b="0" i="1" kern="120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p:titleStyle>
    <p:bodyStyle>
      <a:lvl1pPr marL="295275" indent="-165100"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userDrawn="1">
          <p15:clr>
            <a:srgbClr val="F26B43"/>
          </p15:clr>
        </p15:guide>
        <p15:guide id="2" pos="7488" userDrawn="1">
          <p15:clr>
            <a:srgbClr val="F26B43"/>
          </p15:clr>
        </p15:guide>
        <p15:guide id="3" orient="horz" pos="1296" userDrawn="1">
          <p15:clr>
            <a:srgbClr val="F26B43"/>
          </p15:clr>
        </p15:guide>
        <p15:guide id="4" pos="192" userDrawn="1">
          <p15:clr>
            <a:srgbClr val="F26B43"/>
          </p15:clr>
        </p15:guide>
        <p15:guide id="5" orient="horz" pos="3456" userDrawn="1">
          <p15:clr>
            <a:srgbClr val="F26B43"/>
          </p15:clr>
        </p15:guide>
        <p15:guide id="6" pos="528" userDrawn="1">
          <p15:clr>
            <a:srgbClr val="F26B43"/>
          </p15:clr>
        </p15:guide>
        <p15:guide id="7" pos="7152" userDrawn="1">
          <p15:clr>
            <a:srgbClr val="F26B43"/>
          </p15:clr>
        </p15:guide>
        <p15:guide id="8" orient="horz" pos="4128" userDrawn="1">
          <p15:clr>
            <a:srgbClr val="F26B43"/>
          </p15:clr>
        </p15:guide>
        <p15:guide id="9" orient="horz" pos="3840" userDrawn="1">
          <p15:clr>
            <a:srgbClr val="F26B43"/>
          </p15:clr>
        </p15:guide>
        <p15:guide id="10" orient="horz" pos="456" userDrawn="1">
          <p15:clr>
            <a:srgbClr val="F26B43"/>
          </p15:clr>
        </p15:guide>
        <p15:guide id="11" orient="horz" pos="1032" userDrawn="1">
          <p15:clr>
            <a:srgbClr val="F26B43"/>
          </p15:clr>
        </p15:guide>
        <p15:guide id="12" pos="1416" userDrawn="1">
          <p15:clr>
            <a:srgbClr val="F26B43"/>
          </p15:clr>
        </p15:guide>
        <p15:guide id="13" pos="11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30074-CC80-BC14-C87F-E9BDDCC179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D49976-17DE-A932-0611-D8608F3A97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03A01-EEE2-9A22-A66F-3B67F2D88B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0354946-D1E5-2793-0FAD-7117052D57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Budget &amp; Fiscal Planning</a:t>
            </a:r>
          </a:p>
        </p:txBody>
      </p:sp>
      <p:sp>
        <p:nvSpPr>
          <p:cNvPr id="6" name="Slide Number Placeholder 5">
            <a:extLst>
              <a:ext uri="{FF2B5EF4-FFF2-40B4-BE49-F238E27FC236}">
                <a16:creationId xmlns:a16="http://schemas.microsoft.com/office/drawing/2014/main" id="{206CB620-9049-B4A6-6907-478FF12D83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5B720-A4A1-FD49-AF98-E194DCD54D67}" type="slidenum">
              <a:rPr lang="en-US" smtClean="0"/>
              <a:t>‹#›</a:t>
            </a:fld>
            <a:endParaRPr lang="en-US"/>
          </a:p>
        </p:txBody>
      </p:sp>
    </p:spTree>
    <p:extLst>
      <p:ext uri="{BB962C8B-B14F-4D97-AF65-F5344CB8AC3E}">
        <p14:creationId xmlns:p14="http://schemas.microsoft.com/office/powerpoint/2010/main" val="2017023811"/>
      </p:ext>
    </p:extLst>
  </p:cSld>
  <p:clrMap bg1="lt1" tx1="dk1" bg2="lt2" tx2="dk2" accent1="accent1" accent2="accent2" accent3="accent3" accent4="accent4" accent5="accent5" accent6="accent6" hlink="hlink" folHlink="folHlink"/>
  <p:sldLayoutIdLst>
    <p:sldLayoutId id="2147483767" r:id="rId1"/>
    <p:sldLayoutId id="2147483768"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mailto:Jennifer.stpeter@ucdenver.edu" TargetMode="External"/><Relationship Id="rId2" Type="http://schemas.openxmlformats.org/officeDocument/2006/relationships/hyperlink" Target="mailto:ann.sherman@ucdenver.edu" TargetMode="External"/><Relationship Id="rId1" Type="http://schemas.openxmlformats.org/officeDocument/2006/relationships/slideLayout" Target="../slideLayouts/slideLayout21.xml"/><Relationship Id="rId5" Type="http://schemas.openxmlformats.org/officeDocument/2006/relationships/hyperlink" Target="https://www.ucdenver.edu/offices/budget/budget-process/2024-budget-model-revision-process" TargetMode="Externa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5C0EFD1D-694B-4D6C-EA37-D4E95DF79B9B}"/>
              </a:ext>
            </a:extLst>
          </p:cNvPr>
          <p:cNvSpPr>
            <a:spLocks noGrp="1"/>
          </p:cNvSpPr>
          <p:nvPr>
            <p:ph type="subTitle" idx="1"/>
          </p:nvPr>
        </p:nvSpPr>
        <p:spPr/>
        <p:txBody>
          <a:bodyPr vert="horz" lIns="45720" tIns="45720" rIns="45720" bIns="45720" rtlCol="0" anchor="t">
            <a:normAutofit/>
          </a:bodyPr>
          <a:lstStyle/>
          <a:p>
            <a:r>
              <a:rPr lang="en-US" dirty="0">
                <a:latin typeface="Helvetica Neue"/>
              </a:rPr>
              <a:t>TOPIC 4: CLOSEOUT SESSION</a:t>
            </a:r>
          </a:p>
        </p:txBody>
      </p:sp>
      <p:sp>
        <p:nvSpPr>
          <p:cNvPr id="5" name="Text Placeholder 4">
            <a:extLst>
              <a:ext uri="{FF2B5EF4-FFF2-40B4-BE49-F238E27FC236}">
                <a16:creationId xmlns:a16="http://schemas.microsoft.com/office/drawing/2014/main" id="{20F89F23-1FE9-BBBC-CC42-AFBE7C6AF8ED}"/>
              </a:ext>
            </a:extLst>
          </p:cNvPr>
          <p:cNvSpPr>
            <a:spLocks noGrp="1"/>
          </p:cNvSpPr>
          <p:nvPr>
            <p:ph type="title" idx="4294967295"/>
          </p:nvPr>
        </p:nvSpPr>
        <p:spPr>
          <a:xfrm>
            <a:off x="2771775" y="1638300"/>
            <a:ext cx="9420225" cy="1795941"/>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accent5"/>
          </a:solidFill>
          <a:ln>
            <a:noFill/>
            <a:prstDash/>
          </a:ln>
          <a:effectLst/>
        </p:spPr>
        <p:txBody>
          <a:bodyPr rot="0" spcFirstLastPara="0" vertOverflow="overflow" horzOverflow="overflow" vert="horz" wrap="square" lIns="91440" tIns="45720" rIns="914400" bIns="45720" numCol="1" spcCol="0" rtlCol="0" fromWordArt="0" anchor="ctr" anchorCtr="0" forceAA="0" compatLnSpc="1">
            <a:prstTxWarp prst="textNoShape">
              <a:avLst/>
            </a:prstTxWarp>
            <a:norm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500" b="0" i="1" u="none" strike="noStrike" kern="1200" cap="none" spc="0" normalizeH="0" baseline="0" noProof="0" dirty="0">
                <a:ln>
                  <a:noFill/>
                </a:ln>
                <a:solidFill>
                  <a:schemeClr val="bg1"/>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BUDGET ALLOCATION </a:t>
            </a:r>
            <a:r>
              <a:rPr kumimoji="0" lang="en-US" sz="4500" b="0" i="1" u="none" strike="noStrike" kern="1200" cap="none" spc="0" normalizeH="0" baseline="0" noProof="0">
                <a:ln>
                  <a:noFill/>
                </a:ln>
                <a:solidFill>
                  <a:schemeClr val="bg1"/>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REVIEW LEARNING </a:t>
            </a:r>
            <a:r>
              <a:rPr kumimoji="0" lang="en-US" sz="4500" b="0" i="1" u="none" strike="noStrike" kern="1200" cap="none" spc="0" normalizeH="0" baseline="0" noProof="0" dirty="0">
                <a:ln>
                  <a:noFill/>
                </a:ln>
                <a:solidFill>
                  <a:schemeClr val="bg1"/>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SESSION</a:t>
            </a:r>
          </a:p>
        </p:txBody>
      </p:sp>
      <p:sp>
        <p:nvSpPr>
          <p:cNvPr id="3" name="Slide Number Placeholder 2">
            <a:extLst>
              <a:ext uri="{FF2B5EF4-FFF2-40B4-BE49-F238E27FC236}">
                <a16:creationId xmlns:a16="http://schemas.microsoft.com/office/drawing/2014/main" id="{05BCB2DE-0E8D-7245-04BD-BB8605FCA2B1}"/>
              </a:ext>
            </a:extLst>
          </p:cNvPr>
          <p:cNvSpPr>
            <a:spLocks noGrp="1"/>
          </p:cNvSpPr>
          <p:nvPr>
            <p:ph type="sldNum" sz="quarter" idx="19"/>
          </p:nvPr>
        </p:nvSpPr>
        <p:spPr/>
        <p:txBody>
          <a:bodyPr/>
          <a:lstStyle/>
          <a:p>
            <a:fld id="{2EF5B720-A4A1-FD49-AF98-E194DCD54D67}" type="slidenum">
              <a:rPr lang="en-US" smtClean="0"/>
              <a:pPr/>
              <a:t>1</a:t>
            </a:fld>
            <a:endParaRPr lang="en-US"/>
          </a:p>
        </p:txBody>
      </p:sp>
      <p:sp>
        <p:nvSpPr>
          <p:cNvPr id="2" name="TextBox 1">
            <a:extLst>
              <a:ext uri="{FF2B5EF4-FFF2-40B4-BE49-F238E27FC236}">
                <a16:creationId xmlns:a16="http://schemas.microsoft.com/office/drawing/2014/main" id="{51437F69-0CF5-1F24-F347-4688564AB104}"/>
              </a:ext>
            </a:extLst>
          </p:cNvPr>
          <p:cNvSpPr txBox="1"/>
          <p:nvPr/>
        </p:nvSpPr>
        <p:spPr>
          <a:xfrm>
            <a:off x="4876800" y="5781894"/>
            <a:ext cx="7314972" cy="738664"/>
          </a:xfrm>
          <a:prstGeom prst="rect">
            <a:avLst/>
          </a:prstGeom>
          <a:noFill/>
        </p:spPr>
        <p:txBody>
          <a:bodyPr wrap="square">
            <a:spAutoFit/>
          </a:bodyPr>
          <a:lstStyle/>
          <a:p>
            <a:r>
              <a:rPr lang="en-US" sz="1800" dirty="0">
                <a:latin typeface="Helvetica Neue Light" panose="02000403000000020004"/>
              </a:rPr>
              <a:t>Ann M. Sherman, Executive Vice Chancellor Finance &amp; Administration</a:t>
            </a:r>
          </a:p>
          <a:p>
            <a:endParaRPr lang="en-US" sz="600" dirty="0">
              <a:latin typeface="Helvetica Neue Light" panose="02000403000000020004"/>
            </a:endParaRPr>
          </a:p>
          <a:p>
            <a:r>
              <a:rPr lang="en-US" sz="1800" dirty="0">
                <a:latin typeface="Helvetica Neue Light" panose="02000403000000020004"/>
              </a:rPr>
              <a:t>Jen St. Peter, AVC Budget &amp; Fiscal Planning</a:t>
            </a:r>
          </a:p>
        </p:txBody>
      </p:sp>
    </p:spTree>
    <p:extLst>
      <p:ext uri="{BB962C8B-B14F-4D97-AF65-F5344CB8AC3E}">
        <p14:creationId xmlns:p14="http://schemas.microsoft.com/office/powerpoint/2010/main" val="1623017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C3A40B-D976-1997-CDA2-48227D4C52CF}"/>
              </a:ext>
            </a:extLst>
          </p:cNvPr>
          <p:cNvSpPr>
            <a:spLocks noGrp="1"/>
          </p:cNvSpPr>
          <p:nvPr>
            <p:ph type="title"/>
          </p:nvPr>
        </p:nvSpPr>
        <p:spPr/>
        <p:txBody>
          <a:bodyPr/>
          <a:lstStyle/>
          <a:p>
            <a:r>
              <a:rPr lang="en-US"/>
              <a:t>FOR MORE INFORMATION</a:t>
            </a:r>
          </a:p>
        </p:txBody>
      </p:sp>
      <p:sp>
        <p:nvSpPr>
          <p:cNvPr id="5" name="Slide Number Placeholder 4">
            <a:extLst>
              <a:ext uri="{FF2B5EF4-FFF2-40B4-BE49-F238E27FC236}">
                <a16:creationId xmlns:a16="http://schemas.microsoft.com/office/drawing/2014/main" id="{61C0653C-CDB8-1284-A427-DAD3A0EC7848}"/>
              </a:ext>
            </a:extLst>
          </p:cNvPr>
          <p:cNvSpPr>
            <a:spLocks noGrp="1"/>
          </p:cNvSpPr>
          <p:nvPr>
            <p:ph type="sldNum" sz="quarter" idx="12"/>
          </p:nvPr>
        </p:nvSpPr>
        <p:spPr/>
        <p:txBody>
          <a:bodyPr/>
          <a:lstStyle/>
          <a:p>
            <a:fld id="{2EF5B720-A4A1-FD49-AF98-E194DCD54D67}" type="slidenum">
              <a:rPr lang="en-US" smtClean="0"/>
              <a:t>10</a:t>
            </a:fld>
            <a:endParaRPr lang="en-US"/>
          </a:p>
        </p:txBody>
      </p:sp>
      <p:sp>
        <p:nvSpPr>
          <p:cNvPr id="8" name="Text Placeholder 7">
            <a:extLst>
              <a:ext uri="{FF2B5EF4-FFF2-40B4-BE49-F238E27FC236}">
                <a16:creationId xmlns:a16="http://schemas.microsoft.com/office/drawing/2014/main" id="{C564DDE1-F7CE-19F6-7EFD-95C9E6085AE2}"/>
              </a:ext>
            </a:extLst>
          </p:cNvPr>
          <p:cNvSpPr>
            <a:spLocks noGrp="1"/>
          </p:cNvSpPr>
          <p:nvPr>
            <p:ph type="body" sz="quarter" idx="16"/>
          </p:nvPr>
        </p:nvSpPr>
        <p:spPr>
          <a:xfrm>
            <a:off x="838199" y="3886200"/>
            <a:ext cx="8890211" cy="1600200"/>
          </a:xfrm>
        </p:spPr>
        <p:txBody>
          <a:bodyPr/>
          <a:lstStyle/>
          <a:p>
            <a:pPr algn="r" rtl="0" fontAlgn="base"/>
            <a:r>
              <a:rPr lang="en-US" sz="1800" b="1" i="0" u="none" strike="noStrike">
                <a:solidFill>
                  <a:srgbClr val="000000"/>
                </a:solidFill>
                <a:effectLst/>
                <a:latin typeface="Helvetica Neue" panose="02000503000000020004"/>
              </a:rPr>
              <a:t>Ann Sherman</a:t>
            </a:r>
            <a:r>
              <a:rPr lang="en-US" sz="1800" b="0" i="0">
                <a:solidFill>
                  <a:srgbClr val="000000"/>
                </a:solidFill>
                <a:effectLst/>
                <a:latin typeface="Helvetica Neue" panose="02000503000000020004"/>
              </a:rPr>
              <a:t>​</a:t>
            </a:r>
            <a:endParaRPr lang="en-US" b="0" i="0">
              <a:solidFill>
                <a:srgbClr val="000000"/>
              </a:solidFill>
              <a:effectLst/>
              <a:latin typeface="Segoe UI" panose="020B0502040204020203" pitchFamily="34" charset="0"/>
            </a:endParaRPr>
          </a:p>
          <a:p>
            <a:pPr algn="r" rtl="0" fontAlgn="base"/>
            <a:r>
              <a:rPr lang="en-US" sz="1800" b="1" i="0" u="sng" strike="noStrike">
                <a:solidFill>
                  <a:srgbClr val="244C59"/>
                </a:solidFill>
                <a:effectLst/>
                <a:latin typeface="Helvetica Neue" panose="02000503000000020004"/>
                <a:hlinkClick r:id="rId2"/>
              </a:rPr>
              <a:t>ann.sherman@ucdenver.edu</a:t>
            </a:r>
            <a:r>
              <a:rPr lang="en-US" sz="1800" b="0" i="0">
                <a:solidFill>
                  <a:srgbClr val="000000"/>
                </a:solidFill>
                <a:effectLst/>
                <a:latin typeface="Helvetica Neue" panose="02000503000000020004"/>
              </a:rPr>
              <a:t>​</a:t>
            </a:r>
            <a:endParaRPr lang="en-US" b="0" i="0">
              <a:solidFill>
                <a:srgbClr val="000000"/>
              </a:solidFill>
              <a:effectLst/>
              <a:latin typeface="Segoe UI" panose="020B0502040204020203" pitchFamily="34" charset="0"/>
            </a:endParaRPr>
          </a:p>
          <a:p>
            <a:pPr algn="r" rtl="0" fontAlgn="base"/>
            <a:r>
              <a:rPr lang="en-US" sz="1800" b="1" i="0" u="none" strike="noStrike">
                <a:solidFill>
                  <a:srgbClr val="000000"/>
                </a:solidFill>
                <a:effectLst/>
                <a:latin typeface="Helvetica Neue" panose="02000503000000020004"/>
              </a:rPr>
              <a:t>Jennifer St. Peter</a:t>
            </a:r>
            <a:r>
              <a:rPr lang="en-US" sz="1800" b="0" i="0">
                <a:solidFill>
                  <a:srgbClr val="000000"/>
                </a:solidFill>
                <a:effectLst/>
                <a:latin typeface="Helvetica Neue" panose="02000503000000020004"/>
              </a:rPr>
              <a:t>​</a:t>
            </a:r>
            <a:endParaRPr lang="en-US" b="0" i="0">
              <a:solidFill>
                <a:srgbClr val="000000"/>
              </a:solidFill>
              <a:effectLst/>
              <a:latin typeface="Segoe UI" panose="020B0502040204020203" pitchFamily="34" charset="0"/>
            </a:endParaRPr>
          </a:p>
          <a:p>
            <a:pPr algn="r" rtl="0" fontAlgn="base"/>
            <a:r>
              <a:rPr lang="en-US" sz="1800" b="1" i="0" u="sng" strike="noStrike">
                <a:solidFill>
                  <a:srgbClr val="244C59"/>
                </a:solidFill>
                <a:effectLst/>
                <a:latin typeface="Helvetica Neue" panose="02000503000000020004"/>
                <a:hlinkClick r:id="rId3"/>
              </a:rPr>
              <a:t>jennifer.stpeter@ucdenver.edu</a:t>
            </a:r>
            <a:r>
              <a:rPr lang="en-US" sz="1800" b="0" i="0">
                <a:solidFill>
                  <a:srgbClr val="000000"/>
                </a:solidFill>
                <a:effectLst/>
                <a:latin typeface="Helvetica Neue" panose="02000503000000020004"/>
              </a:rPr>
              <a:t>​</a:t>
            </a:r>
            <a:endParaRPr lang="en-US" b="0" i="0">
              <a:solidFill>
                <a:srgbClr val="000000"/>
              </a:solidFill>
              <a:effectLst/>
              <a:latin typeface="Segoe UI" panose="020B0502040204020203" pitchFamily="34" charset="0"/>
            </a:endParaRPr>
          </a:p>
          <a:p>
            <a:endParaRPr lang="en-US"/>
          </a:p>
        </p:txBody>
      </p:sp>
      <p:pic>
        <p:nvPicPr>
          <p:cNvPr id="10" name="Picture 9" descr="A qr code on a white background">
            <a:extLst>
              <a:ext uri="{FF2B5EF4-FFF2-40B4-BE49-F238E27FC236}">
                <a16:creationId xmlns:a16="http://schemas.microsoft.com/office/drawing/2014/main" id="{90EE4D49-83DF-ACD4-7D97-4B49ED412407}"/>
              </a:ext>
            </a:extLst>
          </p:cNvPr>
          <p:cNvPicPr>
            <a:picLocks noChangeAspect="1"/>
          </p:cNvPicPr>
          <p:nvPr/>
        </p:nvPicPr>
        <p:blipFill>
          <a:blip r:embed="rId4"/>
          <a:stretch>
            <a:fillRect/>
          </a:stretch>
        </p:blipFill>
        <p:spPr>
          <a:xfrm>
            <a:off x="838199" y="1831554"/>
            <a:ext cx="4343400" cy="4343400"/>
          </a:xfrm>
          <a:prstGeom prst="rect">
            <a:avLst/>
          </a:prstGeom>
        </p:spPr>
      </p:pic>
      <p:sp>
        <p:nvSpPr>
          <p:cNvPr id="12" name="TextBox 11">
            <a:extLst>
              <a:ext uri="{FF2B5EF4-FFF2-40B4-BE49-F238E27FC236}">
                <a16:creationId xmlns:a16="http://schemas.microsoft.com/office/drawing/2014/main" id="{EDF90C0B-5E4F-FABB-E04C-32AF362A5B73}"/>
              </a:ext>
            </a:extLst>
          </p:cNvPr>
          <p:cNvSpPr txBox="1"/>
          <p:nvPr/>
        </p:nvSpPr>
        <p:spPr>
          <a:xfrm>
            <a:off x="4648200" y="1981200"/>
            <a:ext cx="6097836" cy="646331"/>
          </a:xfrm>
          <a:prstGeom prst="rect">
            <a:avLst/>
          </a:prstGeom>
          <a:noFill/>
        </p:spPr>
        <p:txBody>
          <a:bodyPr wrap="square">
            <a:spAutoFit/>
          </a:bodyPr>
          <a:lstStyle/>
          <a:p>
            <a:pPr algn="r"/>
            <a:r>
              <a:rPr lang="en-US" sz="1800" b="1" i="0" u="sng" strike="noStrike">
                <a:solidFill>
                  <a:srgbClr val="244C59"/>
                </a:solidFill>
                <a:effectLst/>
                <a:latin typeface="Helvetica Neue" panose="02000503000000020004"/>
                <a:hlinkClick r:id="rId5"/>
              </a:rPr>
              <a:t>https://www.ucdenver.edu/offices/budget/budget-process/2024-budget-model-revision-process</a:t>
            </a:r>
            <a:r>
              <a:rPr lang="en-US" sz="1800" b="0" i="0">
                <a:solidFill>
                  <a:srgbClr val="000000"/>
                </a:solidFill>
                <a:effectLst/>
                <a:latin typeface="Helvetica Neue" panose="02000503000000020004"/>
              </a:rPr>
              <a:t>​</a:t>
            </a:r>
            <a:endParaRPr lang="en-US"/>
          </a:p>
        </p:txBody>
      </p:sp>
    </p:spTree>
    <p:extLst>
      <p:ext uri="{BB962C8B-B14F-4D97-AF65-F5344CB8AC3E}">
        <p14:creationId xmlns:p14="http://schemas.microsoft.com/office/powerpoint/2010/main" val="1239946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2F0D-1D87-D590-6C8F-9091ED0F24E8}"/>
              </a:ext>
            </a:extLst>
          </p:cNvPr>
          <p:cNvSpPr>
            <a:spLocks noGrp="1"/>
          </p:cNvSpPr>
          <p:nvPr>
            <p:ph type="title"/>
          </p:nvPr>
        </p:nvSpPr>
        <p:spPr/>
        <p:txBody>
          <a:bodyPr/>
          <a:lstStyle/>
          <a:p>
            <a:r>
              <a:rPr lang="en-US">
                <a:latin typeface="HELVETICA NEUE CONDENSED"/>
              </a:rPr>
              <a:t>WORK PLAN FOR THE 2024-25 ACADEMIC YEAR </a:t>
            </a:r>
          </a:p>
        </p:txBody>
      </p:sp>
      <p:sp>
        <p:nvSpPr>
          <p:cNvPr id="3" name="Content Placeholder 2">
            <a:extLst>
              <a:ext uri="{FF2B5EF4-FFF2-40B4-BE49-F238E27FC236}">
                <a16:creationId xmlns:a16="http://schemas.microsoft.com/office/drawing/2014/main" id="{CDE76BD0-18CF-85E4-B1F6-B135B1484206}"/>
              </a:ext>
            </a:extLst>
          </p:cNvPr>
          <p:cNvSpPr>
            <a:spLocks noGrp="1"/>
          </p:cNvSpPr>
          <p:nvPr>
            <p:ph sz="half" idx="1"/>
          </p:nvPr>
        </p:nvSpPr>
        <p:spPr/>
        <p:txBody>
          <a:bodyPr>
            <a:normAutofit/>
          </a:bodyPr>
          <a:lstStyle/>
          <a:p>
            <a:pPr marL="130175" indent="0" algn="l" rtl="0" fontAlgn="base">
              <a:buNone/>
            </a:pPr>
            <a:r>
              <a:rPr lang="en-US" sz="1800" b="1" u="sng">
                <a:solidFill>
                  <a:srgbClr val="000000"/>
                </a:solidFill>
                <a:effectLst/>
                <a:latin typeface="Helvetica Neue Light" panose="02000403000000020004"/>
              </a:rPr>
              <a:t>Meeting dates: </a:t>
            </a:r>
            <a:r>
              <a:rPr lang="en-US" sz="1800" b="0" i="0">
                <a:solidFill>
                  <a:srgbClr val="000000"/>
                </a:solidFill>
                <a:effectLst/>
                <a:latin typeface="Helvetica Neue Light" panose="02000403000000020004"/>
              </a:rPr>
              <a:t>​</a:t>
            </a:r>
            <a:endParaRPr lang="en-US" b="0" i="0">
              <a:solidFill>
                <a:srgbClr val="000000"/>
              </a:solidFill>
              <a:effectLst/>
              <a:latin typeface="Helvetica Neue Light" panose="02000403000000020004"/>
            </a:endParaRPr>
          </a:p>
          <a:p>
            <a:pPr lvl="1" fontAlgn="base"/>
            <a:r>
              <a:rPr lang="en-US" b="0" i="0" u="none" strike="noStrike">
                <a:solidFill>
                  <a:srgbClr val="000000"/>
                </a:solidFill>
                <a:effectLst/>
                <a:latin typeface="Helvetica Neue Light" panose="02000403000000020004"/>
              </a:rPr>
              <a:t>September 5 &amp; 19</a:t>
            </a:r>
            <a:r>
              <a:rPr lang="en-US" b="0" i="0">
                <a:solidFill>
                  <a:srgbClr val="000000"/>
                </a:solidFill>
                <a:effectLst/>
                <a:latin typeface="Helvetica Neue Light" panose="02000403000000020004"/>
              </a:rPr>
              <a:t>​</a:t>
            </a:r>
          </a:p>
          <a:p>
            <a:pPr lvl="1" fontAlgn="base"/>
            <a:r>
              <a:rPr lang="en-US" b="0" i="0" u="none" strike="noStrike">
                <a:solidFill>
                  <a:srgbClr val="000000"/>
                </a:solidFill>
                <a:effectLst/>
                <a:latin typeface="Helvetica Neue Light" panose="02000403000000020004"/>
              </a:rPr>
              <a:t>October 10 &amp; 24</a:t>
            </a:r>
            <a:r>
              <a:rPr lang="en-US" b="0" i="0">
                <a:solidFill>
                  <a:srgbClr val="000000"/>
                </a:solidFill>
                <a:effectLst/>
                <a:latin typeface="Helvetica Neue Light" panose="02000403000000020004"/>
              </a:rPr>
              <a:t>​</a:t>
            </a:r>
          </a:p>
          <a:p>
            <a:pPr lvl="1" fontAlgn="base"/>
            <a:r>
              <a:rPr lang="en-US" b="0" i="0" u="none" strike="noStrike">
                <a:solidFill>
                  <a:srgbClr val="000000"/>
                </a:solidFill>
                <a:effectLst/>
                <a:latin typeface="Helvetica Neue Light" panose="02000403000000020004"/>
              </a:rPr>
              <a:t>November 7 &amp; 21</a:t>
            </a:r>
            <a:r>
              <a:rPr lang="en-US" b="0" i="0">
                <a:solidFill>
                  <a:srgbClr val="000000"/>
                </a:solidFill>
                <a:effectLst/>
                <a:latin typeface="Helvetica Neue Light" panose="02000403000000020004"/>
              </a:rPr>
              <a:t>​</a:t>
            </a:r>
          </a:p>
          <a:p>
            <a:pPr lvl="1" fontAlgn="base"/>
            <a:r>
              <a:rPr lang="en-US" b="0" i="0" u="none" strike="noStrike">
                <a:solidFill>
                  <a:srgbClr val="000000"/>
                </a:solidFill>
                <a:effectLst/>
                <a:latin typeface="Helvetica Neue Light" panose="02000403000000020004"/>
              </a:rPr>
              <a:t>December 12</a:t>
            </a:r>
            <a:r>
              <a:rPr lang="en-US" b="0" i="0">
                <a:solidFill>
                  <a:srgbClr val="000000"/>
                </a:solidFill>
                <a:effectLst/>
                <a:latin typeface="Helvetica Neue Light" panose="02000403000000020004"/>
              </a:rPr>
              <a:t>​</a:t>
            </a:r>
          </a:p>
          <a:p>
            <a:pPr lvl="1" fontAlgn="base"/>
            <a:r>
              <a:rPr lang="en-US" b="0" i="0" u="none" strike="noStrike">
                <a:solidFill>
                  <a:srgbClr val="000000"/>
                </a:solidFill>
                <a:effectLst/>
                <a:latin typeface="Helvetica Neue Light" panose="02000403000000020004"/>
              </a:rPr>
              <a:t>January 30</a:t>
            </a:r>
            <a:r>
              <a:rPr lang="en-US" b="0" i="0">
                <a:solidFill>
                  <a:srgbClr val="000000"/>
                </a:solidFill>
                <a:effectLst/>
                <a:latin typeface="Helvetica Neue Light" panose="02000403000000020004"/>
              </a:rPr>
              <a:t>​</a:t>
            </a:r>
          </a:p>
          <a:p>
            <a:pPr lvl="1" fontAlgn="base"/>
            <a:r>
              <a:rPr lang="en-US" b="0" i="0" u="none" strike="noStrike">
                <a:solidFill>
                  <a:srgbClr val="000000"/>
                </a:solidFill>
                <a:effectLst/>
                <a:latin typeface="Helvetica Neue Light" panose="02000403000000020004"/>
              </a:rPr>
              <a:t>February 13 &amp; 27</a:t>
            </a:r>
            <a:r>
              <a:rPr lang="en-US" b="0" i="0">
                <a:solidFill>
                  <a:srgbClr val="000000"/>
                </a:solidFill>
                <a:effectLst/>
                <a:latin typeface="Helvetica Neue Light" panose="02000403000000020004"/>
              </a:rPr>
              <a:t>​</a:t>
            </a:r>
          </a:p>
          <a:p>
            <a:pPr lvl="1" fontAlgn="base"/>
            <a:r>
              <a:rPr lang="en-US" b="0" i="0" u="none" strike="noStrike">
                <a:solidFill>
                  <a:srgbClr val="000000"/>
                </a:solidFill>
                <a:effectLst/>
                <a:latin typeface="Helvetica Neue Light" panose="02000403000000020004"/>
              </a:rPr>
              <a:t>March 13</a:t>
            </a:r>
            <a:r>
              <a:rPr lang="en-US" b="0" i="0">
                <a:solidFill>
                  <a:srgbClr val="000000"/>
                </a:solidFill>
                <a:effectLst/>
                <a:latin typeface="Helvetica Neue Light" panose="02000403000000020004"/>
              </a:rPr>
              <a:t>​</a:t>
            </a:r>
          </a:p>
          <a:p>
            <a:pPr lvl="1" fontAlgn="base"/>
            <a:r>
              <a:rPr lang="en-US" b="0" i="0" u="none" strike="noStrike">
                <a:solidFill>
                  <a:srgbClr val="000000"/>
                </a:solidFill>
                <a:effectLst/>
                <a:latin typeface="Helvetica Neue Light" panose="02000403000000020004"/>
              </a:rPr>
              <a:t>April 9, 17, 24</a:t>
            </a:r>
            <a:endParaRPr lang="en-US" b="0" i="0">
              <a:solidFill>
                <a:srgbClr val="000000"/>
              </a:solidFill>
              <a:effectLst/>
              <a:latin typeface="Helvetica Neue Light" panose="02000403000000020004"/>
            </a:endParaRPr>
          </a:p>
        </p:txBody>
      </p:sp>
      <p:sp>
        <p:nvSpPr>
          <p:cNvPr id="4" name="Content Placeholder 3">
            <a:extLst>
              <a:ext uri="{FF2B5EF4-FFF2-40B4-BE49-F238E27FC236}">
                <a16:creationId xmlns:a16="http://schemas.microsoft.com/office/drawing/2014/main" id="{7BB649A2-50D3-583B-727D-631D444D204B}"/>
              </a:ext>
            </a:extLst>
          </p:cNvPr>
          <p:cNvSpPr>
            <a:spLocks noGrp="1"/>
          </p:cNvSpPr>
          <p:nvPr>
            <p:ph sz="half" idx="2"/>
          </p:nvPr>
        </p:nvSpPr>
        <p:spPr/>
        <p:txBody>
          <a:bodyPr>
            <a:normAutofit/>
          </a:bodyPr>
          <a:lstStyle/>
          <a:p>
            <a:pPr marL="130175" indent="0" algn="l" rtl="0" fontAlgn="base">
              <a:buNone/>
            </a:pPr>
            <a:r>
              <a:rPr lang="en-US" sz="1800" b="1" i="0" u="sng" dirty="0">
                <a:solidFill>
                  <a:srgbClr val="000000"/>
                </a:solidFill>
                <a:effectLst/>
                <a:latin typeface="Helvetica Neue Light" panose="02000403000000020004"/>
              </a:rPr>
              <a:t>Communication windows:​</a:t>
            </a:r>
            <a:endParaRPr lang="en-US" b="1" i="0" u="sng" dirty="0">
              <a:solidFill>
                <a:srgbClr val="000000"/>
              </a:solidFill>
              <a:effectLst/>
              <a:latin typeface="Helvetica Neue Light" panose="02000403000000020004"/>
            </a:endParaRPr>
          </a:p>
          <a:p>
            <a:pPr lvl="1" fontAlgn="base"/>
            <a:endParaRPr lang="en-US" b="1" i="0" u="none" strike="noStrike" dirty="0">
              <a:solidFill>
                <a:srgbClr val="000000"/>
              </a:solidFill>
              <a:effectLst/>
              <a:highlight>
                <a:srgbClr val="FFFF00"/>
              </a:highlight>
              <a:latin typeface="Helvetica Neue Light" panose="02000403000000020004"/>
            </a:endParaRPr>
          </a:p>
          <a:p>
            <a:pPr lvl="1" fontAlgn="base"/>
            <a:r>
              <a:rPr lang="en-US" i="0" u="none" strike="noStrike" dirty="0">
                <a:solidFill>
                  <a:srgbClr val="000000"/>
                </a:solidFill>
                <a:effectLst/>
                <a:latin typeface="Helvetica Neue Light" panose="02000403000000020004"/>
              </a:rPr>
              <a:t>September 23 - October 4</a:t>
            </a:r>
            <a:r>
              <a:rPr lang="en-US" i="0" dirty="0">
                <a:solidFill>
                  <a:srgbClr val="000000"/>
                </a:solidFill>
                <a:effectLst/>
                <a:latin typeface="Helvetica Neue Light" panose="02000403000000020004"/>
              </a:rPr>
              <a:t>​</a:t>
            </a:r>
          </a:p>
          <a:p>
            <a:pPr marL="293688" lvl="1" indent="0" fontAlgn="base">
              <a:buNone/>
            </a:pPr>
            <a:endParaRPr lang="en-US" b="0" i="0" dirty="0">
              <a:solidFill>
                <a:srgbClr val="000000"/>
              </a:solidFill>
              <a:effectLst/>
              <a:latin typeface="Helvetica Neue Light" panose="02000403000000020004"/>
            </a:endParaRPr>
          </a:p>
          <a:p>
            <a:pPr lvl="1" fontAlgn="base"/>
            <a:r>
              <a:rPr lang="en-US" u="none" strike="noStrike" dirty="0">
                <a:solidFill>
                  <a:srgbClr val="000000"/>
                </a:solidFill>
                <a:effectLst/>
                <a:latin typeface="Helvetica Neue Light" panose="02000403000000020004"/>
              </a:rPr>
              <a:t>October 28 - November 8</a:t>
            </a:r>
            <a:r>
              <a:rPr lang="en-US" dirty="0">
                <a:solidFill>
                  <a:srgbClr val="000000"/>
                </a:solidFill>
                <a:effectLst/>
                <a:latin typeface="Helvetica Neue Light" panose="02000403000000020004"/>
              </a:rPr>
              <a:t>​</a:t>
            </a:r>
          </a:p>
          <a:p>
            <a:pPr marL="293688" lvl="1" indent="0" fontAlgn="base">
              <a:buNone/>
            </a:pPr>
            <a:endParaRPr lang="en-US" b="0" i="0" dirty="0">
              <a:solidFill>
                <a:srgbClr val="000000"/>
              </a:solidFill>
              <a:effectLst/>
              <a:latin typeface="Helvetica Neue Light" panose="02000403000000020004"/>
            </a:endParaRPr>
          </a:p>
          <a:p>
            <a:pPr lvl="1" fontAlgn="base"/>
            <a:r>
              <a:rPr lang="en-US" u="none" strike="noStrike" dirty="0">
                <a:solidFill>
                  <a:srgbClr val="000000"/>
                </a:solidFill>
                <a:effectLst/>
                <a:latin typeface="Helvetica Neue Light" panose="02000403000000020004"/>
              </a:rPr>
              <a:t>March 13 - April 3</a:t>
            </a:r>
            <a:r>
              <a:rPr lang="en-US" dirty="0">
                <a:solidFill>
                  <a:srgbClr val="000000"/>
                </a:solidFill>
                <a:effectLst/>
                <a:latin typeface="Helvetica Neue Light" panose="02000403000000020004"/>
              </a:rPr>
              <a:t>​</a:t>
            </a:r>
          </a:p>
          <a:p>
            <a:pPr marL="293688" lvl="1" indent="0" fontAlgn="base">
              <a:buNone/>
            </a:pPr>
            <a:endParaRPr lang="en-US" b="0" i="0" dirty="0">
              <a:solidFill>
                <a:srgbClr val="000000"/>
              </a:solidFill>
              <a:effectLst/>
              <a:latin typeface="Helvetica Neue Light" panose="02000403000000020004"/>
            </a:endParaRPr>
          </a:p>
          <a:p>
            <a:pPr lvl="1" fontAlgn="base"/>
            <a:r>
              <a:rPr lang="en-US" b="0" i="0" u="none" strike="noStrike" dirty="0">
                <a:solidFill>
                  <a:srgbClr val="000000"/>
                </a:solidFill>
                <a:effectLst/>
                <a:latin typeface="Helvetica Neue Light" panose="02000403000000020004"/>
              </a:rPr>
              <a:t>Week of April 28</a:t>
            </a:r>
            <a:r>
              <a:rPr lang="en-US" b="0" i="0" dirty="0">
                <a:solidFill>
                  <a:srgbClr val="000000"/>
                </a:solidFill>
                <a:effectLst/>
                <a:latin typeface="Helvetica Neue Light" panose="02000403000000020004"/>
              </a:rPr>
              <a:t>​</a:t>
            </a:r>
          </a:p>
          <a:p>
            <a:pPr marL="130175" indent="0">
              <a:buNone/>
            </a:pPr>
            <a:endParaRPr lang="en-US" dirty="0">
              <a:latin typeface="Helvetica Neue Light" panose="02000403000000020004"/>
            </a:endParaRPr>
          </a:p>
        </p:txBody>
      </p:sp>
      <p:sp>
        <p:nvSpPr>
          <p:cNvPr id="5" name="Slide Number Placeholder 4">
            <a:extLst>
              <a:ext uri="{FF2B5EF4-FFF2-40B4-BE49-F238E27FC236}">
                <a16:creationId xmlns:a16="http://schemas.microsoft.com/office/drawing/2014/main" id="{4BF7CE99-6EE8-8937-09E9-9AA67BACAFA9}"/>
              </a:ext>
            </a:extLst>
          </p:cNvPr>
          <p:cNvSpPr>
            <a:spLocks noGrp="1"/>
          </p:cNvSpPr>
          <p:nvPr>
            <p:ph type="sldNum" sz="quarter" idx="12"/>
          </p:nvPr>
        </p:nvSpPr>
        <p:spPr/>
        <p:txBody>
          <a:bodyPr/>
          <a:lstStyle/>
          <a:p>
            <a:fld id="{2EF5B720-A4A1-FD49-AF98-E194DCD54D67}" type="slidenum">
              <a:rPr lang="en-US" smtClean="0"/>
              <a:t>11</a:t>
            </a:fld>
            <a:endParaRPr lang="en-US"/>
          </a:p>
        </p:txBody>
      </p:sp>
    </p:spTree>
    <p:extLst>
      <p:ext uri="{BB962C8B-B14F-4D97-AF65-F5344CB8AC3E}">
        <p14:creationId xmlns:p14="http://schemas.microsoft.com/office/powerpoint/2010/main" val="329791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71B165-3B69-0850-A3F8-BB66FE546A02}"/>
              </a:ext>
            </a:extLst>
          </p:cNvPr>
          <p:cNvSpPr>
            <a:spLocks noGrp="1"/>
          </p:cNvSpPr>
          <p:nvPr>
            <p:ph type="title"/>
          </p:nvPr>
        </p:nvSpPr>
        <p:spPr/>
        <p:txBody>
          <a:bodyPr>
            <a:normAutofit/>
          </a:bodyPr>
          <a:lstStyle/>
          <a:p>
            <a:r>
              <a:rPr lang="en-US" sz="4400" dirty="0">
                <a:latin typeface="HELVETICA NEUE CONDENSED"/>
              </a:rPr>
              <a:t>TOPICS FOR TODAY</a:t>
            </a:r>
          </a:p>
        </p:txBody>
      </p:sp>
      <p:sp>
        <p:nvSpPr>
          <p:cNvPr id="5" name="Slide Number Placeholder 4">
            <a:extLst>
              <a:ext uri="{FF2B5EF4-FFF2-40B4-BE49-F238E27FC236}">
                <a16:creationId xmlns:a16="http://schemas.microsoft.com/office/drawing/2014/main" id="{567A1540-636C-38B4-881E-C07F08B9758E}"/>
              </a:ext>
            </a:extLst>
          </p:cNvPr>
          <p:cNvSpPr>
            <a:spLocks noGrp="1"/>
          </p:cNvSpPr>
          <p:nvPr>
            <p:ph type="sldNum" sz="quarter" idx="12"/>
          </p:nvPr>
        </p:nvSpPr>
        <p:spPr/>
        <p:txBody>
          <a:bodyPr/>
          <a:lstStyle/>
          <a:p>
            <a:fld id="{2EF5B720-A4A1-FD49-AF98-E194DCD54D67}" type="slidenum">
              <a:rPr lang="en-US" smtClean="0"/>
              <a:pPr/>
              <a:t>2</a:t>
            </a:fld>
            <a:endParaRPr lang="en-US"/>
          </a:p>
        </p:txBody>
      </p:sp>
      <p:sp>
        <p:nvSpPr>
          <p:cNvPr id="7" name="Text Placeholder 6">
            <a:extLst>
              <a:ext uri="{FF2B5EF4-FFF2-40B4-BE49-F238E27FC236}">
                <a16:creationId xmlns:a16="http://schemas.microsoft.com/office/drawing/2014/main" id="{5BD7D4B2-9BB8-9C9B-6A48-86747E68B7F5}"/>
              </a:ext>
            </a:extLst>
          </p:cNvPr>
          <p:cNvSpPr>
            <a:spLocks noGrp="1"/>
          </p:cNvSpPr>
          <p:nvPr>
            <p:ph type="body" sz="quarter" idx="13"/>
          </p:nvPr>
        </p:nvSpPr>
        <p:spPr/>
        <p:txBody>
          <a:bodyPr>
            <a:normAutofit lnSpcReduction="10000"/>
          </a:bodyPr>
          <a:lstStyle/>
          <a:p>
            <a:r>
              <a:rPr lang="en-US" sz="2800"/>
              <a:t>1.  </a:t>
            </a:r>
          </a:p>
        </p:txBody>
      </p:sp>
      <p:sp>
        <p:nvSpPr>
          <p:cNvPr id="8" name="Text Placeholder 7">
            <a:extLst>
              <a:ext uri="{FF2B5EF4-FFF2-40B4-BE49-F238E27FC236}">
                <a16:creationId xmlns:a16="http://schemas.microsoft.com/office/drawing/2014/main" id="{619EE6F9-A24B-323D-45EE-7304134E2543}"/>
              </a:ext>
            </a:extLst>
          </p:cNvPr>
          <p:cNvSpPr>
            <a:spLocks noGrp="1"/>
          </p:cNvSpPr>
          <p:nvPr>
            <p:ph type="body" sz="quarter" idx="14"/>
          </p:nvPr>
        </p:nvSpPr>
        <p:spPr>
          <a:xfrm>
            <a:off x="1447652" y="2055674"/>
            <a:ext cx="8280599" cy="457200"/>
          </a:xfrm>
        </p:spPr>
        <p:txBody>
          <a:bodyPr>
            <a:noAutofit/>
          </a:bodyPr>
          <a:lstStyle/>
          <a:p>
            <a:r>
              <a:rPr lang="en-US" sz="2800" dirty="0"/>
              <a:t>BARC Recommendation and Report</a:t>
            </a:r>
          </a:p>
        </p:txBody>
      </p:sp>
      <p:sp>
        <p:nvSpPr>
          <p:cNvPr id="9" name="Text Placeholder 8">
            <a:extLst>
              <a:ext uri="{FF2B5EF4-FFF2-40B4-BE49-F238E27FC236}">
                <a16:creationId xmlns:a16="http://schemas.microsoft.com/office/drawing/2014/main" id="{FE4B16F1-9CB7-BB79-3539-197C50324B48}"/>
              </a:ext>
            </a:extLst>
          </p:cNvPr>
          <p:cNvSpPr>
            <a:spLocks noGrp="1"/>
          </p:cNvSpPr>
          <p:nvPr>
            <p:ph type="body" sz="quarter" idx="15"/>
          </p:nvPr>
        </p:nvSpPr>
        <p:spPr>
          <a:xfrm>
            <a:off x="685812" y="2590800"/>
            <a:ext cx="533400" cy="457200"/>
          </a:xfrm>
        </p:spPr>
        <p:txBody>
          <a:bodyPr>
            <a:normAutofit lnSpcReduction="10000"/>
          </a:bodyPr>
          <a:lstStyle/>
          <a:p>
            <a:r>
              <a:rPr lang="en-US" sz="2800"/>
              <a:t>2.</a:t>
            </a:r>
          </a:p>
        </p:txBody>
      </p:sp>
      <p:sp>
        <p:nvSpPr>
          <p:cNvPr id="10" name="Text Placeholder 9">
            <a:extLst>
              <a:ext uri="{FF2B5EF4-FFF2-40B4-BE49-F238E27FC236}">
                <a16:creationId xmlns:a16="http://schemas.microsoft.com/office/drawing/2014/main" id="{65746BEC-C7AA-E370-9E79-64615C4DB169}"/>
              </a:ext>
            </a:extLst>
          </p:cNvPr>
          <p:cNvSpPr>
            <a:spLocks noGrp="1"/>
          </p:cNvSpPr>
          <p:nvPr>
            <p:ph type="body" sz="quarter" idx="16"/>
          </p:nvPr>
        </p:nvSpPr>
        <p:spPr>
          <a:xfrm>
            <a:off x="1447649" y="2587348"/>
            <a:ext cx="8280599" cy="457200"/>
          </a:xfrm>
        </p:spPr>
        <p:txBody>
          <a:bodyPr vert="horz" lIns="91440" tIns="45720" rIns="91440" bIns="45720" rtlCol="0" anchor="t">
            <a:noAutofit/>
          </a:bodyPr>
          <a:lstStyle/>
          <a:p>
            <a:r>
              <a:rPr lang="en-US" sz="2800" dirty="0">
                <a:latin typeface="Helvetica Neue Light"/>
              </a:rPr>
              <a:t>Chancellor Messaging on Budget Model</a:t>
            </a:r>
            <a:endParaRPr lang="en-US" sz="2800" dirty="0"/>
          </a:p>
        </p:txBody>
      </p:sp>
      <p:sp>
        <p:nvSpPr>
          <p:cNvPr id="11" name="Text Placeholder 10">
            <a:extLst>
              <a:ext uri="{FF2B5EF4-FFF2-40B4-BE49-F238E27FC236}">
                <a16:creationId xmlns:a16="http://schemas.microsoft.com/office/drawing/2014/main" id="{7B46CD17-3A5A-315D-841C-B5690A471688}"/>
              </a:ext>
            </a:extLst>
          </p:cNvPr>
          <p:cNvSpPr>
            <a:spLocks noGrp="1"/>
          </p:cNvSpPr>
          <p:nvPr>
            <p:ph type="body" sz="quarter" idx="17"/>
          </p:nvPr>
        </p:nvSpPr>
        <p:spPr>
          <a:xfrm>
            <a:off x="685653" y="3124200"/>
            <a:ext cx="533400" cy="457200"/>
          </a:xfrm>
        </p:spPr>
        <p:txBody>
          <a:bodyPr>
            <a:normAutofit lnSpcReduction="10000"/>
          </a:bodyPr>
          <a:lstStyle/>
          <a:p>
            <a:r>
              <a:rPr lang="en-US" sz="2800"/>
              <a:t>3.</a:t>
            </a:r>
          </a:p>
        </p:txBody>
      </p:sp>
      <p:sp>
        <p:nvSpPr>
          <p:cNvPr id="12" name="Text Placeholder 11">
            <a:extLst>
              <a:ext uri="{FF2B5EF4-FFF2-40B4-BE49-F238E27FC236}">
                <a16:creationId xmlns:a16="http://schemas.microsoft.com/office/drawing/2014/main" id="{F2C74FE2-65FD-25D2-C749-679AE2745661}"/>
              </a:ext>
            </a:extLst>
          </p:cNvPr>
          <p:cNvSpPr>
            <a:spLocks noGrp="1"/>
          </p:cNvSpPr>
          <p:nvPr>
            <p:ph type="body" sz="quarter" idx="18"/>
          </p:nvPr>
        </p:nvSpPr>
        <p:spPr>
          <a:xfrm>
            <a:off x="1447649" y="3093432"/>
            <a:ext cx="8280599" cy="457200"/>
          </a:xfrm>
        </p:spPr>
        <p:txBody>
          <a:bodyPr vert="horz" lIns="91440" tIns="45720" rIns="91440" bIns="45720" rtlCol="0" anchor="t">
            <a:noAutofit/>
          </a:bodyPr>
          <a:lstStyle/>
          <a:p>
            <a:r>
              <a:rPr lang="en-US" sz="2800" dirty="0">
                <a:latin typeface="Helvetica Neue Light"/>
              </a:rPr>
              <a:t>Now What?</a:t>
            </a:r>
            <a:endParaRPr lang="en-US" sz="2800" dirty="0"/>
          </a:p>
        </p:txBody>
      </p:sp>
      <p:sp>
        <p:nvSpPr>
          <p:cNvPr id="13" name="Text Placeholder 12">
            <a:extLst>
              <a:ext uri="{FF2B5EF4-FFF2-40B4-BE49-F238E27FC236}">
                <a16:creationId xmlns:a16="http://schemas.microsoft.com/office/drawing/2014/main" id="{79F7ABA9-8AD6-F8A8-EA79-C5C86D9E4069}"/>
              </a:ext>
            </a:extLst>
          </p:cNvPr>
          <p:cNvSpPr>
            <a:spLocks noGrp="1"/>
          </p:cNvSpPr>
          <p:nvPr>
            <p:ph type="body" sz="quarter" idx="19"/>
          </p:nvPr>
        </p:nvSpPr>
        <p:spPr>
          <a:xfrm>
            <a:off x="685653" y="3657600"/>
            <a:ext cx="533400" cy="457200"/>
          </a:xfrm>
        </p:spPr>
        <p:txBody>
          <a:bodyPr>
            <a:normAutofit lnSpcReduction="10000"/>
          </a:bodyPr>
          <a:lstStyle/>
          <a:p>
            <a:r>
              <a:rPr lang="en-US" sz="2800"/>
              <a:t>4.</a:t>
            </a:r>
          </a:p>
        </p:txBody>
      </p:sp>
      <p:sp>
        <p:nvSpPr>
          <p:cNvPr id="14" name="Text Placeholder 13">
            <a:extLst>
              <a:ext uri="{FF2B5EF4-FFF2-40B4-BE49-F238E27FC236}">
                <a16:creationId xmlns:a16="http://schemas.microsoft.com/office/drawing/2014/main" id="{40330B93-EF59-2A71-829F-2549199337BF}"/>
              </a:ext>
            </a:extLst>
          </p:cNvPr>
          <p:cNvSpPr>
            <a:spLocks noGrp="1"/>
          </p:cNvSpPr>
          <p:nvPr>
            <p:ph type="body" sz="quarter" idx="20"/>
          </p:nvPr>
        </p:nvSpPr>
        <p:spPr>
          <a:xfrm>
            <a:off x="1447652" y="3628558"/>
            <a:ext cx="8686948" cy="482790"/>
          </a:xfrm>
        </p:spPr>
        <p:txBody>
          <a:bodyPr vert="horz" lIns="91440" tIns="45720" rIns="91440" bIns="45720" rtlCol="0" anchor="t">
            <a:noAutofit/>
          </a:bodyPr>
          <a:lstStyle/>
          <a:p>
            <a:r>
              <a:rPr lang="en-US" sz="2800" dirty="0">
                <a:latin typeface="Helvetica Neue Light"/>
              </a:rPr>
              <a:t>Budget Process Timeline</a:t>
            </a:r>
            <a:endParaRPr lang="en-US" sz="2800" dirty="0"/>
          </a:p>
        </p:txBody>
      </p:sp>
    </p:spTree>
    <p:extLst>
      <p:ext uri="{BB962C8B-B14F-4D97-AF65-F5344CB8AC3E}">
        <p14:creationId xmlns:p14="http://schemas.microsoft.com/office/powerpoint/2010/main" val="2874179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9359B064-DA55-31EC-3066-184CAB9C6DD4}"/>
              </a:ext>
            </a:extLst>
          </p:cNvPr>
          <p:cNvSpPr>
            <a:spLocks noGrp="1"/>
          </p:cNvSpPr>
          <p:nvPr>
            <p:ph idx="1"/>
          </p:nvPr>
        </p:nvSpPr>
        <p:spPr>
          <a:xfrm>
            <a:off x="838200" y="1904999"/>
            <a:ext cx="10515600" cy="4314826"/>
          </a:xfrm>
        </p:spPr>
        <p:txBody>
          <a:bodyPr>
            <a:normAutofit/>
          </a:bodyPr>
          <a:lstStyle/>
          <a:p>
            <a:pPr marL="130175" indent="0">
              <a:buNone/>
            </a:pPr>
            <a:r>
              <a:rPr lang="en-US" dirty="0"/>
              <a:t>Key recommendations include the following:  </a:t>
            </a:r>
          </a:p>
          <a:p>
            <a:pPr marL="473075" indent="-342900">
              <a:buFont typeface="+mj-lt"/>
              <a:buAutoNum type="arabicPeriod"/>
            </a:pPr>
            <a:endParaRPr lang="en-US" dirty="0"/>
          </a:p>
          <a:p>
            <a:pPr marL="473075" indent="-342900">
              <a:buFont typeface="+mj-lt"/>
              <a:buAutoNum type="arabicPeriod"/>
            </a:pPr>
            <a:r>
              <a:rPr lang="en-US" dirty="0"/>
              <a:t>Application of a metrics-based budget model</a:t>
            </a:r>
          </a:p>
          <a:p>
            <a:pPr marL="473075" indent="-342900">
              <a:buFont typeface="+mj-lt"/>
              <a:buAutoNum type="arabicPeriod"/>
            </a:pPr>
            <a:r>
              <a:rPr lang="en-US" dirty="0"/>
              <a:t>Revenue input to the model includes main campus tuition revenue for both undergraduate/graduate and resident/non-resident, as well as state appropriations.  </a:t>
            </a:r>
          </a:p>
          <a:p>
            <a:pPr marL="473075" indent="-342900">
              <a:buFont typeface="+mj-lt"/>
              <a:buAutoNum type="arabicPeriod"/>
            </a:pPr>
            <a:r>
              <a:rPr lang="en-US" dirty="0"/>
              <a:t>University mandatory expenses will be allocated at the “front end” of the model.</a:t>
            </a:r>
          </a:p>
          <a:p>
            <a:pPr marL="473075" indent="-342900">
              <a:buFont typeface="+mj-lt"/>
              <a:buAutoNum type="arabicPeriod"/>
            </a:pPr>
            <a:r>
              <a:rPr lang="en-US" dirty="0"/>
              <a:t>An initiatives pool of 1% of the revenue will be established prior to unit-level allocations.</a:t>
            </a:r>
          </a:p>
          <a:p>
            <a:pPr marL="473075" indent="-342900">
              <a:buFont typeface="+mj-lt"/>
              <a:buAutoNum type="arabicPeriod"/>
            </a:pPr>
            <a:r>
              <a:rPr lang="en-US" dirty="0"/>
              <a:t>Schools/colleges and campus-support units will split remaining revenue.  A determination of the split proportion will be made during the parallel budget year, based on current and prior actual proportions.  A 65%/35% split is an anticipated target.  </a:t>
            </a:r>
          </a:p>
        </p:txBody>
      </p:sp>
      <p:sp>
        <p:nvSpPr>
          <p:cNvPr id="19" name="Title 18">
            <a:extLst>
              <a:ext uri="{FF2B5EF4-FFF2-40B4-BE49-F238E27FC236}">
                <a16:creationId xmlns:a16="http://schemas.microsoft.com/office/drawing/2014/main" id="{918BE3A7-E691-8D8F-ECBD-F6D6E6F24D8D}"/>
              </a:ext>
            </a:extLst>
          </p:cNvPr>
          <p:cNvSpPr>
            <a:spLocks noGrp="1"/>
          </p:cNvSpPr>
          <p:nvPr>
            <p:ph type="title"/>
          </p:nvPr>
        </p:nvSpPr>
        <p:spPr/>
        <p:txBody>
          <a:bodyPr/>
          <a:lstStyle/>
          <a:p>
            <a:r>
              <a:rPr lang="en-US" sz="2800" dirty="0"/>
              <a:t>BARC RECOMMENDATIONS</a:t>
            </a:r>
            <a:endParaRPr lang="en-US" dirty="0"/>
          </a:p>
        </p:txBody>
      </p:sp>
      <p:sp>
        <p:nvSpPr>
          <p:cNvPr id="4" name="Slide Number Placeholder 3">
            <a:extLst>
              <a:ext uri="{FF2B5EF4-FFF2-40B4-BE49-F238E27FC236}">
                <a16:creationId xmlns:a16="http://schemas.microsoft.com/office/drawing/2014/main" id="{0D5CADFE-C09E-DA8D-A27B-F62103B17AE3}"/>
              </a:ext>
            </a:extLst>
          </p:cNvPr>
          <p:cNvSpPr>
            <a:spLocks noGrp="1"/>
          </p:cNvSpPr>
          <p:nvPr>
            <p:ph type="sldNum" sz="quarter" idx="12"/>
          </p:nvPr>
        </p:nvSpPr>
        <p:spPr/>
        <p:txBody>
          <a:bodyPr/>
          <a:lstStyle/>
          <a:p>
            <a:fld id="{2EF5B720-A4A1-FD49-AF98-E194DCD54D67}" type="slidenum">
              <a:rPr lang="en-US" smtClean="0"/>
              <a:pPr/>
              <a:t>3</a:t>
            </a:fld>
            <a:endParaRPr lang="en-US"/>
          </a:p>
        </p:txBody>
      </p:sp>
    </p:spTree>
    <p:extLst>
      <p:ext uri="{BB962C8B-B14F-4D97-AF65-F5344CB8AC3E}">
        <p14:creationId xmlns:p14="http://schemas.microsoft.com/office/powerpoint/2010/main" val="3869945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BDDFC-DAF2-60B7-626A-35AD3E8B0BD1}"/>
            </a:ext>
          </a:extLst>
        </p:cNvPr>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0AC7017F-00E5-02D1-47BE-22E2D23DF98F}"/>
              </a:ext>
            </a:extLst>
          </p:cNvPr>
          <p:cNvSpPr>
            <a:spLocks noGrp="1"/>
          </p:cNvSpPr>
          <p:nvPr>
            <p:ph idx="1"/>
          </p:nvPr>
        </p:nvSpPr>
        <p:spPr>
          <a:xfrm>
            <a:off x="838200" y="1904999"/>
            <a:ext cx="10515600" cy="4314826"/>
          </a:xfrm>
        </p:spPr>
        <p:txBody>
          <a:bodyPr>
            <a:normAutofit/>
          </a:bodyPr>
          <a:lstStyle/>
          <a:p>
            <a:pPr marL="130175" indent="0">
              <a:buNone/>
            </a:pPr>
            <a:r>
              <a:rPr lang="en-US" dirty="0"/>
              <a:t>Key recommendations, continued:  </a:t>
            </a:r>
          </a:p>
          <a:p>
            <a:pPr marL="473075" indent="-342900">
              <a:buFont typeface="+mj-lt"/>
              <a:buAutoNum type="arabicPeriod" startAt="6"/>
            </a:pPr>
            <a:endParaRPr lang="en-US" dirty="0"/>
          </a:p>
          <a:p>
            <a:pPr marL="473075" indent="-342900">
              <a:buFont typeface="+mj-lt"/>
              <a:buAutoNum type="arabicPeriod" startAt="6"/>
            </a:pPr>
            <a:r>
              <a:rPr lang="en-US" dirty="0"/>
              <a:t>Within schools and colleges, tuition revenue will be allocated based on 50% student credit hours of major, and 50% student credit hours of instruction.  State funding will be allocated based on resident student credit hours of major.  </a:t>
            </a:r>
          </a:p>
          <a:p>
            <a:pPr marL="473075" indent="-342900">
              <a:buFont typeface="+mj-lt"/>
              <a:buAutoNum type="arabicPeriod" startAt="6"/>
            </a:pPr>
            <a:r>
              <a:rPr lang="en-US" dirty="0"/>
              <a:t>The above metrics will use a weighted three-year average, with the most recent year weighted at 50%, two years prior weighted at 30% and data from three years prior weighted at 20%.</a:t>
            </a:r>
          </a:p>
          <a:p>
            <a:pPr marL="473075" indent="-342900">
              <a:buFont typeface="+mj-lt"/>
              <a:buAutoNum type="arabicPeriod" startAt="6"/>
            </a:pPr>
            <a:r>
              <a:rPr lang="en-US" dirty="0"/>
              <a:t>Decisions regarding academic cross-subsidization (subvention) levels, offsets for differential tuition allocations and academic auxiliary activity, and subvention levels over time will be made by the Deans and executive leadership.  </a:t>
            </a:r>
          </a:p>
          <a:p>
            <a:pPr marL="473075" indent="-342900">
              <a:buFont typeface="+mj-lt"/>
              <a:buAutoNum type="arabicPeriod" startAt="6"/>
            </a:pPr>
            <a:r>
              <a:rPr lang="en-US" dirty="0"/>
              <a:t>Members of BARC, in conjunction with the Office of Budget &amp; Fiscal Planning, executive leadership, the Campus Advisory Committee on Budget, and the Faculty Assembly Budget Priorities Committee, will assess the recommendations contained therein and propose adjustments necessary to achieve the objectives of the BARC charge and subsequent Guiding Principles developed by the committee. </a:t>
            </a:r>
          </a:p>
        </p:txBody>
      </p:sp>
      <p:sp>
        <p:nvSpPr>
          <p:cNvPr id="19" name="Title 18">
            <a:extLst>
              <a:ext uri="{FF2B5EF4-FFF2-40B4-BE49-F238E27FC236}">
                <a16:creationId xmlns:a16="http://schemas.microsoft.com/office/drawing/2014/main" id="{B8FEAB91-B7D2-647D-C729-082DBB99DA70}"/>
              </a:ext>
            </a:extLst>
          </p:cNvPr>
          <p:cNvSpPr>
            <a:spLocks noGrp="1"/>
          </p:cNvSpPr>
          <p:nvPr>
            <p:ph type="title"/>
          </p:nvPr>
        </p:nvSpPr>
        <p:spPr/>
        <p:txBody>
          <a:bodyPr/>
          <a:lstStyle/>
          <a:p>
            <a:r>
              <a:rPr lang="en-US" sz="2800" dirty="0"/>
              <a:t>BARC RECOMMENDATIONS CONT.</a:t>
            </a:r>
            <a:endParaRPr lang="en-US" dirty="0"/>
          </a:p>
        </p:txBody>
      </p:sp>
      <p:sp>
        <p:nvSpPr>
          <p:cNvPr id="4" name="Slide Number Placeholder 3">
            <a:extLst>
              <a:ext uri="{FF2B5EF4-FFF2-40B4-BE49-F238E27FC236}">
                <a16:creationId xmlns:a16="http://schemas.microsoft.com/office/drawing/2014/main" id="{9F1000B0-27BB-851A-85E8-793392102405}"/>
              </a:ext>
            </a:extLst>
          </p:cNvPr>
          <p:cNvSpPr>
            <a:spLocks noGrp="1"/>
          </p:cNvSpPr>
          <p:nvPr>
            <p:ph type="sldNum" sz="quarter" idx="12"/>
          </p:nvPr>
        </p:nvSpPr>
        <p:spPr/>
        <p:txBody>
          <a:bodyPr/>
          <a:lstStyle/>
          <a:p>
            <a:fld id="{2EF5B720-A4A1-FD49-AF98-E194DCD54D67}" type="slidenum">
              <a:rPr lang="en-US" smtClean="0"/>
              <a:pPr/>
              <a:t>4</a:t>
            </a:fld>
            <a:endParaRPr lang="en-US"/>
          </a:p>
        </p:txBody>
      </p:sp>
    </p:spTree>
    <p:extLst>
      <p:ext uri="{BB962C8B-B14F-4D97-AF65-F5344CB8AC3E}">
        <p14:creationId xmlns:p14="http://schemas.microsoft.com/office/powerpoint/2010/main" val="898908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3868A-0871-A6B5-59B8-EF63F7041A7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3DF942-C755-929C-1898-25DF2BC1051B}"/>
              </a:ext>
            </a:extLst>
          </p:cNvPr>
          <p:cNvSpPr>
            <a:spLocks noGrp="1"/>
          </p:cNvSpPr>
          <p:nvPr>
            <p:ph type="title"/>
          </p:nvPr>
        </p:nvSpPr>
        <p:spPr/>
        <p:txBody>
          <a:bodyPr/>
          <a:lstStyle/>
          <a:p>
            <a:r>
              <a:rPr lang="en-US" dirty="0"/>
              <a:t>STRUCTURE OF RECOMMENDED BARC MODEL</a:t>
            </a:r>
          </a:p>
        </p:txBody>
      </p:sp>
      <p:sp>
        <p:nvSpPr>
          <p:cNvPr id="5" name="Slide Number Placeholder 4">
            <a:extLst>
              <a:ext uri="{FF2B5EF4-FFF2-40B4-BE49-F238E27FC236}">
                <a16:creationId xmlns:a16="http://schemas.microsoft.com/office/drawing/2014/main" id="{FEB2CAB4-C255-FA75-DE13-359B0943966E}"/>
              </a:ext>
            </a:extLst>
          </p:cNvPr>
          <p:cNvSpPr>
            <a:spLocks noGrp="1"/>
          </p:cNvSpPr>
          <p:nvPr>
            <p:ph type="sldNum" sz="quarter" idx="12"/>
          </p:nvPr>
        </p:nvSpPr>
        <p:spPr/>
        <p:txBody>
          <a:bodyPr/>
          <a:lstStyle/>
          <a:p>
            <a:fld id="{2EF5B720-A4A1-FD49-AF98-E194DCD54D67}" type="slidenum">
              <a:rPr lang="en-US" smtClean="0"/>
              <a:t>5</a:t>
            </a:fld>
            <a:endParaRPr lang="en-US"/>
          </a:p>
        </p:txBody>
      </p:sp>
      <p:sp>
        <p:nvSpPr>
          <p:cNvPr id="7" name="Content Placeholder 1">
            <a:extLst>
              <a:ext uri="{FF2B5EF4-FFF2-40B4-BE49-F238E27FC236}">
                <a16:creationId xmlns:a16="http://schemas.microsoft.com/office/drawing/2014/main" id="{BEFD6E7E-F232-D506-C3E4-B5B353B49AA6}"/>
              </a:ext>
            </a:extLst>
          </p:cNvPr>
          <p:cNvSpPr txBox="1">
            <a:spLocks/>
          </p:cNvSpPr>
          <p:nvPr/>
        </p:nvSpPr>
        <p:spPr>
          <a:xfrm>
            <a:off x="7696200" y="1919651"/>
            <a:ext cx="4260415" cy="4399474"/>
          </a:xfrm>
          <a:prstGeom prst="rect">
            <a:avLst/>
          </a:prstGeom>
        </p:spPr>
        <p:txBody>
          <a:bodyPr vert="horz" lIns="91440" tIns="45720" rIns="91440" bIns="45720" rtlCol="0">
            <a:normAutofit lnSpcReduction="10000"/>
          </a:bodyPr>
          <a:lstStyle>
            <a:lvl1pPr marL="295275" indent="-165100"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lvl="1" indent="0">
              <a:buNone/>
            </a:pPr>
            <a:r>
              <a:rPr lang="en-US" sz="1600" b="1" dirty="0"/>
              <a:t>1A.</a:t>
            </a:r>
            <a:r>
              <a:rPr lang="en-US" sz="1600" dirty="0"/>
              <a:t>  Campus-wide taken proportionally from all allocable revenue (tuition and state funding)</a:t>
            </a:r>
          </a:p>
          <a:p>
            <a:pPr marL="273050" lvl="1" indent="0">
              <a:buNone/>
            </a:pPr>
            <a:r>
              <a:rPr lang="en-US" sz="1600" b="1" dirty="0"/>
              <a:t>1B.</a:t>
            </a:r>
            <a:r>
              <a:rPr lang="en-US" sz="1600" dirty="0"/>
              <a:t>  University Initiative Pool equal to 1% of tuition plus state funding remaining after campus-wide mandatory expenses</a:t>
            </a:r>
          </a:p>
          <a:p>
            <a:pPr marL="273050" lvl="1" indent="0">
              <a:buNone/>
            </a:pPr>
            <a:r>
              <a:rPr lang="en-US" sz="1600" b="1" dirty="0"/>
              <a:t>2.</a:t>
            </a:r>
            <a:r>
              <a:rPr lang="en-US" sz="1600" dirty="0"/>
              <a:t>    Net allocable revenue (after campus-wide expenses) to be split between campus-support units and schools/college using a consistent percentage</a:t>
            </a:r>
          </a:p>
          <a:p>
            <a:pPr marL="273050" lvl="1" indent="0">
              <a:buNone/>
            </a:pPr>
            <a:r>
              <a:rPr lang="en-US" sz="1600" b="1" dirty="0"/>
              <a:t>3.   </a:t>
            </a:r>
            <a:r>
              <a:rPr lang="en-US" sz="1600" dirty="0"/>
              <a:t>Tuition split into four buckets, all allocated using the same methodology</a:t>
            </a:r>
          </a:p>
          <a:p>
            <a:pPr marL="635000" lvl="3" indent="0">
              <a:buNone/>
            </a:pPr>
            <a:r>
              <a:rPr lang="en-US" sz="1600" dirty="0"/>
              <a:t>Undergraduate Resident</a:t>
            </a:r>
          </a:p>
          <a:p>
            <a:pPr marL="635000" lvl="3" indent="0">
              <a:buNone/>
            </a:pPr>
            <a:r>
              <a:rPr lang="en-US" sz="1600" dirty="0"/>
              <a:t>Undergraduate Nonresident</a:t>
            </a:r>
          </a:p>
          <a:p>
            <a:pPr marL="635000" lvl="3" indent="0">
              <a:buNone/>
            </a:pPr>
            <a:r>
              <a:rPr lang="en-US" sz="1600" dirty="0"/>
              <a:t>Graduate Resident</a:t>
            </a:r>
          </a:p>
          <a:p>
            <a:pPr marL="635000" lvl="3" indent="0">
              <a:buNone/>
            </a:pPr>
            <a:r>
              <a:rPr lang="en-US" sz="1600" dirty="0"/>
              <a:t>Graduate Nonresident</a:t>
            </a:r>
          </a:p>
          <a:p>
            <a:pPr marL="273050" lvl="1" indent="0">
              <a:buNone/>
            </a:pPr>
            <a:r>
              <a:rPr lang="en-US" sz="1600" b="1" dirty="0"/>
              <a:t>4.   </a:t>
            </a:r>
            <a:r>
              <a:rPr lang="en-US" sz="1600" dirty="0"/>
              <a:t>State Funding allocated based on resident student credit hours</a:t>
            </a:r>
          </a:p>
        </p:txBody>
      </p:sp>
      <p:graphicFrame>
        <p:nvGraphicFramePr>
          <p:cNvPr id="9" name="Content Placeholder 8" descr="Heirarchical depiction of the structure of the proposed metrics-based model">
            <a:extLst>
              <a:ext uri="{FF2B5EF4-FFF2-40B4-BE49-F238E27FC236}">
                <a16:creationId xmlns:a16="http://schemas.microsoft.com/office/drawing/2014/main" id="{6DA0BF43-59FE-37D5-C4BF-3301E64D8A82}"/>
              </a:ext>
            </a:extLst>
          </p:cNvPr>
          <p:cNvGraphicFramePr>
            <a:graphicFrameLocks noGrp="1"/>
          </p:cNvGraphicFramePr>
          <p:nvPr>
            <p:ph idx="1"/>
            <p:extLst>
              <p:ext uri="{D42A27DB-BD31-4B8C-83A1-F6EECF244321}">
                <p14:modId xmlns:p14="http://schemas.microsoft.com/office/powerpoint/2010/main" val="2129871009"/>
              </p:ext>
            </p:extLst>
          </p:nvPr>
        </p:nvGraphicFramePr>
        <p:xfrm>
          <a:off x="-990600" y="1919651"/>
          <a:ext cx="10058400" cy="43994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6911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49235-7273-D0D5-43ED-93FEC0EC522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7E0940-1178-A400-77ED-B488CEBBB3CE}"/>
              </a:ext>
            </a:extLst>
          </p:cNvPr>
          <p:cNvSpPr>
            <a:spLocks noGrp="1"/>
          </p:cNvSpPr>
          <p:nvPr>
            <p:ph idx="1"/>
          </p:nvPr>
        </p:nvSpPr>
        <p:spPr>
          <a:xfrm>
            <a:off x="838200" y="2057400"/>
            <a:ext cx="10591800" cy="3810000"/>
          </a:xfrm>
        </p:spPr>
        <p:txBody>
          <a:bodyPr>
            <a:normAutofit/>
          </a:bodyPr>
          <a:lstStyle/>
          <a:p>
            <a:r>
              <a:rPr lang="en-US" sz="2000" dirty="0"/>
              <a:t>The budget model should be agile, strategic, and aligned with the university's growth vision.  </a:t>
            </a:r>
          </a:p>
          <a:p>
            <a:r>
              <a:rPr lang="en-US" sz="2000" dirty="0"/>
              <a:t>Growth does not mean just new students. The campus has tremendous opportunity to both increase enrollment and serve students better by focusing on retention.  There are low to no cost ways to achieve this, for example by examining under-enrolled courses or refreshing curriculum. </a:t>
            </a:r>
          </a:p>
          <a:p>
            <a:r>
              <a:rPr lang="en-US" sz="2000" dirty="0"/>
              <a:t>Key priorities include enhancing revenue streams through diverse educational offerings, fostering innovation, and focusing on retention and student pathways.  </a:t>
            </a:r>
          </a:p>
          <a:p>
            <a:r>
              <a:rPr lang="en-US" sz="2000" dirty="0"/>
              <a:t>The model should encourage collaboration and investments, while ensuring that each program and initiative aligns with the long-term strategic goals of the institution.  </a:t>
            </a:r>
          </a:p>
          <a:p>
            <a:r>
              <a:rPr lang="en-US" sz="2000" dirty="0"/>
              <a:t>Regular assessment and adaptability will be crucial to stay ahead in a competitive market.</a:t>
            </a:r>
          </a:p>
          <a:p>
            <a:r>
              <a:rPr lang="en-US" sz="2000" dirty="0"/>
              <a:t>We will make sure that no school/college fails as a result of starting the new budget model.</a:t>
            </a:r>
          </a:p>
          <a:p>
            <a:endParaRPr lang="en-US" sz="2000" dirty="0"/>
          </a:p>
        </p:txBody>
      </p:sp>
      <p:sp>
        <p:nvSpPr>
          <p:cNvPr id="3" name="Title 2">
            <a:extLst>
              <a:ext uri="{FF2B5EF4-FFF2-40B4-BE49-F238E27FC236}">
                <a16:creationId xmlns:a16="http://schemas.microsoft.com/office/drawing/2014/main" id="{6E3CF39A-2BFB-4438-3FB2-ED710650F0F4}"/>
              </a:ext>
            </a:extLst>
          </p:cNvPr>
          <p:cNvSpPr>
            <a:spLocks noGrp="1"/>
          </p:cNvSpPr>
          <p:nvPr>
            <p:ph type="title"/>
          </p:nvPr>
        </p:nvSpPr>
        <p:spPr/>
        <p:txBody>
          <a:bodyPr/>
          <a:lstStyle/>
          <a:p>
            <a:r>
              <a:rPr lang="en-US" dirty="0"/>
              <a:t>CHANCELLOR MESSAGING</a:t>
            </a:r>
          </a:p>
        </p:txBody>
      </p:sp>
      <p:sp>
        <p:nvSpPr>
          <p:cNvPr id="4" name="Slide Number Placeholder 3">
            <a:extLst>
              <a:ext uri="{FF2B5EF4-FFF2-40B4-BE49-F238E27FC236}">
                <a16:creationId xmlns:a16="http://schemas.microsoft.com/office/drawing/2014/main" id="{CF9259D3-B094-A932-67C5-06F9A2DA7C51}"/>
              </a:ext>
            </a:extLst>
          </p:cNvPr>
          <p:cNvSpPr>
            <a:spLocks noGrp="1"/>
          </p:cNvSpPr>
          <p:nvPr>
            <p:ph type="sldNum" sz="quarter" idx="12"/>
          </p:nvPr>
        </p:nvSpPr>
        <p:spPr/>
        <p:txBody>
          <a:bodyPr/>
          <a:lstStyle/>
          <a:p>
            <a:fld id="{2EF5B720-A4A1-FD49-AF98-E194DCD54D67}" type="slidenum">
              <a:rPr lang="en-US" smtClean="0"/>
              <a:t>6</a:t>
            </a:fld>
            <a:endParaRPr lang="en-US"/>
          </a:p>
        </p:txBody>
      </p:sp>
    </p:spTree>
    <p:extLst>
      <p:ext uri="{BB962C8B-B14F-4D97-AF65-F5344CB8AC3E}">
        <p14:creationId xmlns:p14="http://schemas.microsoft.com/office/powerpoint/2010/main" val="2784589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C54C2D-F094-7A63-E5CE-467B39380EF9}"/>
              </a:ext>
            </a:extLst>
          </p:cNvPr>
          <p:cNvSpPr>
            <a:spLocks noGrp="1"/>
          </p:cNvSpPr>
          <p:nvPr>
            <p:ph idx="1"/>
          </p:nvPr>
        </p:nvSpPr>
        <p:spPr/>
        <p:txBody>
          <a:bodyPr>
            <a:normAutofit/>
          </a:bodyPr>
          <a:lstStyle/>
          <a:p>
            <a:r>
              <a:rPr lang="en-US" sz="2000" dirty="0"/>
              <a:t>Final structure of the budget model to be approved by Chancellor Christensen</a:t>
            </a:r>
          </a:p>
          <a:p>
            <a:r>
              <a:rPr lang="en-US" sz="2000" dirty="0"/>
              <a:t>Academic deans and executive leadership to establish academic cross-subsidization (subvention) for the metrics-based model. These decisions will include:</a:t>
            </a:r>
          </a:p>
          <a:p>
            <a:pPr lvl="2"/>
            <a:r>
              <a:rPr lang="en-US" sz="2000" dirty="0"/>
              <a:t>The initial dollar levels;</a:t>
            </a:r>
          </a:p>
          <a:p>
            <a:pPr lvl="2"/>
            <a:r>
              <a:rPr lang="en-US" sz="2000" dirty="0"/>
              <a:t>Considerations for offsets (differential tuition allocations and academic auxiliary activity), and; </a:t>
            </a:r>
          </a:p>
          <a:p>
            <a:pPr lvl="2"/>
            <a:r>
              <a:rPr lang="en-US" sz="2000" dirty="0"/>
              <a:t>Potential for multi-year conditions for subvention levels to encourage units to become more financially sustainable (for example, planned reductions to subvention levels for units being supported).</a:t>
            </a:r>
          </a:p>
        </p:txBody>
      </p:sp>
      <p:sp>
        <p:nvSpPr>
          <p:cNvPr id="3" name="Title 2">
            <a:extLst>
              <a:ext uri="{FF2B5EF4-FFF2-40B4-BE49-F238E27FC236}">
                <a16:creationId xmlns:a16="http://schemas.microsoft.com/office/drawing/2014/main" id="{4079F1D9-4774-C6FA-9740-ABA996C8E7F3}"/>
              </a:ext>
            </a:extLst>
          </p:cNvPr>
          <p:cNvSpPr>
            <a:spLocks noGrp="1"/>
          </p:cNvSpPr>
          <p:nvPr>
            <p:ph type="title"/>
          </p:nvPr>
        </p:nvSpPr>
        <p:spPr/>
        <p:txBody>
          <a:bodyPr/>
          <a:lstStyle/>
          <a:p>
            <a:r>
              <a:rPr lang="en-US" dirty="0"/>
              <a:t>NOW WHAT?</a:t>
            </a:r>
          </a:p>
        </p:txBody>
      </p:sp>
      <p:sp>
        <p:nvSpPr>
          <p:cNvPr id="5" name="Slide Number Placeholder 4">
            <a:extLst>
              <a:ext uri="{FF2B5EF4-FFF2-40B4-BE49-F238E27FC236}">
                <a16:creationId xmlns:a16="http://schemas.microsoft.com/office/drawing/2014/main" id="{60EFA425-E108-1EA9-69DA-3901706C2E96}"/>
              </a:ext>
            </a:extLst>
          </p:cNvPr>
          <p:cNvSpPr>
            <a:spLocks noGrp="1"/>
          </p:cNvSpPr>
          <p:nvPr>
            <p:ph type="sldNum" sz="quarter" idx="12"/>
          </p:nvPr>
        </p:nvSpPr>
        <p:spPr/>
        <p:txBody>
          <a:bodyPr/>
          <a:lstStyle/>
          <a:p>
            <a:fld id="{2EF5B720-A4A1-FD49-AF98-E194DCD54D67}" type="slidenum">
              <a:rPr lang="en-US" smtClean="0"/>
              <a:t>7</a:t>
            </a:fld>
            <a:endParaRPr lang="en-US"/>
          </a:p>
        </p:txBody>
      </p:sp>
    </p:spTree>
    <p:extLst>
      <p:ext uri="{BB962C8B-B14F-4D97-AF65-F5344CB8AC3E}">
        <p14:creationId xmlns:p14="http://schemas.microsoft.com/office/powerpoint/2010/main" val="199766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4FD1D-29A5-416F-CF03-0E5C726C738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441B48-B5B0-3C62-4FBF-0D042DB54DA8}"/>
              </a:ext>
            </a:extLst>
          </p:cNvPr>
          <p:cNvSpPr>
            <a:spLocks noGrp="1"/>
          </p:cNvSpPr>
          <p:nvPr>
            <p:ph idx="1"/>
          </p:nvPr>
        </p:nvSpPr>
        <p:spPr>
          <a:xfrm>
            <a:off x="838200" y="2057400"/>
            <a:ext cx="10515600" cy="4032976"/>
          </a:xfrm>
        </p:spPr>
        <p:txBody>
          <a:bodyPr>
            <a:normAutofit/>
          </a:bodyPr>
          <a:lstStyle/>
          <a:p>
            <a:r>
              <a:rPr lang="en-US" sz="2000" dirty="0"/>
              <a:t>The parallel year model will be finalized </a:t>
            </a:r>
          </a:p>
          <a:p>
            <a:r>
              <a:rPr lang="en-US" sz="2000" dirty="0"/>
              <a:t>The BARC has been invited to continue participating in the analysis and evaluation of the recommendations of the committee</a:t>
            </a:r>
          </a:p>
          <a:p>
            <a:r>
              <a:rPr lang="en-US" sz="2000" dirty="0"/>
              <a:t>The spreadsheet model will be made available to the BARC members and the campus community for stress testing</a:t>
            </a:r>
          </a:p>
          <a:p>
            <a:pPr lvl="2"/>
            <a:r>
              <a:rPr lang="en-US" sz="2000" dirty="0"/>
              <a:t>Campus community members running scenarios will be encouraged to work with a BARC member to understand whether the outcomes align with the committee’s recommendations and the Guiding Principles</a:t>
            </a:r>
          </a:p>
          <a:p>
            <a:r>
              <a:rPr lang="en-US" sz="2000" dirty="0"/>
              <a:t>The BARC members will help communicate about the new model across campus and build the reference materials for the budget model website</a:t>
            </a:r>
          </a:p>
        </p:txBody>
      </p:sp>
      <p:sp>
        <p:nvSpPr>
          <p:cNvPr id="3" name="Title 2">
            <a:extLst>
              <a:ext uri="{FF2B5EF4-FFF2-40B4-BE49-F238E27FC236}">
                <a16:creationId xmlns:a16="http://schemas.microsoft.com/office/drawing/2014/main" id="{49D93C28-97B1-AD48-11F8-5CB2C539DB5B}"/>
              </a:ext>
            </a:extLst>
          </p:cNvPr>
          <p:cNvSpPr>
            <a:spLocks noGrp="1"/>
          </p:cNvSpPr>
          <p:nvPr>
            <p:ph type="title"/>
          </p:nvPr>
        </p:nvSpPr>
        <p:spPr/>
        <p:txBody>
          <a:bodyPr/>
          <a:lstStyle/>
          <a:p>
            <a:r>
              <a:rPr lang="en-US" dirty="0"/>
              <a:t>FALL 2025 WORK</a:t>
            </a:r>
          </a:p>
        </p:txBody>
      </p:sp>
      <p:sp>
        <p:nvSpPr>
          <p:cNvPr id="5" name="Slide Number Placeholder 4">
            <a:extLst>
              <a:ext uri="{FF2B5EF4-FFF2-40B4-BE49-F238E27FC236}">
                <a16:creationId xmlns:a16="http://schemas.microsoft.com/office/drawing/2014/main" id="{E91BB668-EF8D-7DAB-A84E-15DD74CCF1D8}"/>
              </a:ext>
            </a:extLst>
          </p:cNvPr>
          <p:cNvSpPr>
            <a:spLocks noGrp="1"/>
          </p:cNvSpPr>
          <p:nvPr>
            <p:ph type="sldNum" sz="quarter" idx="12"/>
          </p:nvPr>
        </p:nvSpPr>
        <p:spPr/>
        <p:txBody>
          <a:bodyPr/>
          <a:lstStyle/>
          <a:p>
            <a:fld id="{2EF5B720-A4A1-FD49-AF98-E194DCD54D67}" type="slidenum">
              <a:rPr lang="en-US" smtClean="0"/>
              <a:t>8</a:t>
            </a:fld>
            <a:endParaRPr lang="en-US"/>
          </a:p>
        </p:txBody>
      </p:sp>
    </p:spTree>
    <p:extLst>
      <p:ext uri="{BB962C8B-B14F-4D97-AF65-F5344CB8AC3E}">
        <p14:creationId xmlns:p14="http://schemas.microsoft.com/office/powerpoint/2010/main" val="2856189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7341BA-8330-9C6A-99B1-D5F5A7C6A4DF}"/>
              </a:ext>
            </a:extLst>
          </p:cNvPr>
          <p:cNvSpPr>
            <a:spLocks noGrp="1"/>
          </p:cNvSpPr>
          <p:nvPr>
            <p:ph type="sldNum" sz="quarter" idx="12"/>
          </p:nvPr>
        </p:nvSpPr>
        <p:spPr/>
        <p:txBody>
          <a:bodyPr/>
          <a:lstStyle/>
          <a:p>
            <a:fld id="{2EF5B720-A4A1-FD49-AF98-E194DCD54D67}" type="slidenum">
              <a:rPr lang="en-US" smtClean="0"/>
              <a:t>9</a:t>
            </a:fld>
            <a:endParaRPr lang="en-US" dirty="0"/>
          </a:p>
        </p:txBody>
      </p:sp>
      <p:graphicFrame>
        <p:nvGraphicFramePr>
          <p:cNvPr id="11" name="Content Placeholder 6">
            <a:extLst>
              <a:ext uri="{FF2B5EF4-FFF2-40B4-BE49-F238E27FC236}">
                <a16:creationId xmlns:a16="http://schemas.microsoft.com/office/drawing/2014/main" id="{20EBEA11-2BE9-ABC8-B483-A8CF643FDB4E}"/>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4283865118"/>
              </p:ext>
            </p:extLst>
          </p:nvPr>
        </p:nvGraphicFramePr>
        <p:xfrm>
          <a:off x="541331" y="1822369"/>
          <a:ext cx="11506200" cy="409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Slide Number Placeholder 5">
            <a:extLst>
              <a:ext uri="{FF2B5EF4-FFF2-40B4-BE49-F238E27FC236}">
                <a16:creationId xmlns:a16="http://schemas.microsoft.com/office/drawing/2014/main" id="{2FB287FA-E541-44E8-A3B6-B051F4C53B92}"/>
              </a:ext>
            </a:extLst>
          </p:cNvPr>
          <p:cNvSpPr txBox="1">
            <a:spLocks/>
          </p:cNvSpPr>
          <p:nvPr/>
        </p:nvSpPr>
        <p:spPr>
          <a:xfrm>
            <a:off x="11111630" y="6090376"/>
            <a:ext cx="775570" cy="457499"/>
          </a:xfrm>
          <a:prstGeom prst="rect">
            <a:avLst/>
          </a:prstGeom>
        </p:spPr>
        <p:txBody>
          <a:bodyPr vert="horz" lIns="0" tIns="0" rIns="0" bIns="0" rtlCol="0" anchor="b" anchorCtr="0"/>
          <a:lstStyle>
            <a:defPPr>
              <a:defRPr lang="en-US"/>
            </a:defPPr>
            <a:lvl1pPr marL="0" algn="r" defTabSz="914400" rtl="0" eaLnBrk="1" latinLnBrk="0" hangingPunct="1">
              <a:defRPr sz="800" b="1" i="0" kern="120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F5B720-A4A1-FD49-AF98-E194DCD54D67}" type="slidenum">
              <a:rPr lang="en-US" smtClean="0"/>
              <a:pPr/>
              <a:t>9</a:t>
            </a:fld>
            <a:endParaRPr lang="en-US"/>
          </a:p>
        </p:txBody>
      </p:sp>
      <p:sp>
        <p:nvSpPr>
          <p:cNvPr id="14" name="TextBox 13">
            <a:extLst>
              <a:ext uri="{FF2B5EF4-FFF2-40B4-BE49-F238E27FC236}">
                <a16:creationId xmlns:a16="http://schemas.microsoft.com/office/drawing/2014/main" id="{55B7BDA8-6492-9D9A-9727-B0DD3925EE0E}"/>
              </a:ext>
            </a:extLst>
          </p:cNvPr>
          <p:cNvSpPr txBox="1"/>
          <p:nvPr/>
        </p:nvSpPr>
        <p:spPr>
          <a:xfrm>
            <a:off x="680336" y="3634710"/>
            <a:ext cx="533400" cy="461665"/>
          </a:xfrm>
          <a:prstGeom prst="rect">
            <a:avLst/>
          </a:prstGeom>
          <a:noFill/>
        </p:spPr>
        <p:txBody>
          <a:bodyPr wrap="square" rtlCol="0">
            <a:spAutoFit/>
          </a:bodyPr>
          <a:lstStyle/>
          <a:p>
            <a:pPr algn="ctr"/>
            <a:r>
              <a:rPr lang="en-US" sz="1200" dirty="0">
                <a:latin typeface="Helvetica Neue Light" panose="02000403000000020004"/>
              </a:rPr>
              <a:t>Sep 2025</a:t>
            </a:r>
          </a:p>
        </p:txBody>
      </p:sp>
      <p:sp>
        <p:nvSpPr>
          <p:cNvPr id="15" name="TextBox 14">
            <a:extLst>
              <a:ext uri="{FF2B5EF4-FFF2-40B4-BE49-F238E27FC236}">
                <a16:creationId xmlns:a16="http://schemas.microsoft.com/office/drawing/2014/main" id="{B0E77562-60F1-D915-7739-7396AABD2172}"/>
              </a:ext>
            </a:extLst>
          </p:cNvPr>
          <p:cNvSpPr txBox="1"/>
          <p:nvPr/>
        </p:nvSpPr>
        <p:spPr>
          <a:xfrm>
            <a:off x="1573716" y="3634711"/>
            <a:ext cx="533400" cy="461665"/>
          </a:xfrm>
          <a:prstGeom prst="rect">
            <a:avLst/>
          </a:prstGeom>
          <a:noFill/>
        </p:spPr>
        <p:txBody>
          <a:bodyPr wrap="square" rtlCol="0">
            <a:spAutoFit/>
          </a:bodyPr>
          <a:lstStyle/>
          <a:p>
            <a:pPr algn="ctr"/>
            <a:r>
              <a:rPr lang="en-US" sz="1200" dirty="0">
                <a:latin typeface="Helvetica Neue Light" panose="02000403000000020004"/>
              </a:rPr>
              <a:t>Oct 2025</a:t>
            </a:r>
          </a:p>
        </p:txBody>
      </p:sp>
      <p:sp>
        <p:nvSpPr>
          <p:cNvPr id="16" name="TextBox 15">
            <a:extLst>
              <a:ext uri="{FF2B5EF4-FFF2-40B4-BE49-F238E27FC236}">
                <a16:creationId xmlns:a16="http://schemas.microsoft.com/office/drawing/2014/main" id="{60AB59A6-7A88-1944-7AAA-084D074DA191}"/>
              </a:ext>
            </a:extLst>
          </p:cNvPr>
          <p:cNvSpPr txBox="1"/>
          <p:nvPr/>
        </p:nvSpPr>
        <p:spPr>
          <a:xfrm>
            <a:off x="2646673" y="3638441"/>
            <a:ext cx="533400" cy="461665"/>
          </a:xfrm>
          <a:prstGeom prst="rect">
            <a:avLst/>
          </a:prstGeom>
          <a:noFill/>
        </p:spPr>
        <p:txBody>
          <a:bodyPr wrap="square" rtlCol="0">
            <a:spAutoFit/>
          </a:bodyPr>
          <a:lstStyle/>
          <a:p>
            <a:pPr algn="ctr"/>
            <a:r>
              <a:rPr lang="en-US" sz="1200" dirty="0">
                <a:latin typeface="Helvetica Neue Light" panose="02000403000000020004"/>
              </a:rPr>
              <a:t>Nov 2025</a:t>
            </a:r>
          </a:p>
        </p:txBody>
      </p:sp>
      <p:sp>
        <p:nvSpPr>
          <p:cNvPr id="17" name="TextBox 16">
            <a:extLst>
              <a:ext uri="{FF2B5EF4-FFF2-40B4-BE49-F238E27FC236}">
                <a16:creationId xmlns:a16="http://schemas.microsoft.com/office/drawing/2014/main" id="{384AD80E-9C3B-30C6-6CBF-EF69B50A7E82}"/>
              </a:ext>
            </a:extLst>
          </p:cNvPr>
          <p:cNvSpPr txBox="1"/>
          <p:nvPr/>
        </p:nvSpPr>
        <p:spPr>
          <a:xfrm>
            <a:off x="3786835" y="3634712"/>
            <a:ext cx="533400" cy="461665"/>
          </a:xfrm>
          <a:prstGeom prst="rect">
            <a:avLst/>
          </a:prstGeom>
          <a:noFill/>
        </p:spPr>
        <p:txBody>
          <a:bodyPr wrap="square" rtlCol="0">
            <a:spAutoFit/>
          </a:bodyPr>
          <a:lstStyle/>
          <a:p>
            <a:pPr algn="ctr"/>
            <a:r>
              <a:rPr lang="en-US" sz="1200" dirty="0">
                <a:latin typeface="Helvetica Neue Light" panose="02000403000000020004"/>
              </a:rPr>
              <a:t>Dec 2025</a:t>
            </a:r>
          </a:p>
        </p:txBody>
      </p:sp>
      <p:sp>
        <p:nvSpPr>
          <p:cNvPr id="18" name="TextBox 17">
            <a:extLst>
              <a:ext uri="{FF2B5EF4-FFF2-40B4-BE49-F238E27FC236}">
                <a16:creationId xmlns:a16="http://schemas.microsoft.com/office/drawing/2014/main" id="{1A792D69-19C3-A6E9-7BFD-F17F7C505150}"/>
              </a:ext>
            </a:extLst>
          </p:cNvPr>
          <p:cNvSpPr txBox="1"/>
          <p:nvPr/>
        </p:nvSpPr>
        <p:spPr>
          <a:xfrm>
            <a:off x="5948406" y="3641236"/>
            <a:ext cx="533400" cy="461665"/>
          </a:xfrm>
          <a:prstGeom prst="rect">
            <a:avLst/>
          </a:prstGeom>
          <a:noFill/>
        </p:spPr>
        <p:txBody>
          <a:bodyPr wrap="square" rtlCol="0">
            <a:spAutoFit/>
          </a:bodyPr>
          <a:lstStyle/>
          <a:p>
            <a:pPr algn="ctr"/>
            <a:r>
              <a:rPr lang="en-US" sz="1200" dirty="0">
                <a:latin typeface="Helvetica Neue Light" panose="02000403000000020004"/>
              </a:rPr>
              <a:t>Feb 2026</a:t>
            </a:r>
          </a:p>
        </p:txBody>
      </p:sp>
      <p:sp>
        <p:nvSpPr>
          <p:cNvPr id="19" name="TextBox 18">
            <a:extLst>
              <a:ext uri="{FF2B5EF4-FFF2-40B4-BE49-F238E27FC236}">
                <a16:creationId xmlns:a16="http://schemas.microsoft.com/office/drawing/2014/main" id="{383B9916-57A7-2E80-859E-236A41BC088B}"/>
              </a:ext>
            </a:extLst>
          </p:cNvPr>
          <p:cNvSpPr txBox="1"/>
          <p:nvPr/>
        </p:nvSpPr>
        <p:spPr>
          <a:xfrm>
            <a:off x="4863433" y="3634713"/>
            <a:ext cx="533400" cy="461665"/>
          </a:xfrm>
          <a:prstGeom prst="rect">
            <a:avLst/>
          </a:prstGeom>
          <a:noFill/>
        </p:spPr>
        <p:txBody>
          <a:bodyPr wrap="square" rtlCol="0">
            <a:spAutoFit/>
          </a:bodyPr>
          <a:lstStyle/>
          <a:p>
            <a:pPr algn="ctr"/>
            <a:r>
              <a:rPr lang="en-US" sz="1200" dirty="0">
                <a:latin typeface="Helvetica Neue Light" panose="02000403000000020004"/>
              </a:rPr>
              <a:t>Jan 2026</a:t>
            </a:r>
          </a:p>
        </p:txBody>
      </p:sp>
      <p:sp>
        <p:nvSpPr>
          <p:cNvPr id="20" name="TextBox 19">
            <a:extLst>
              <a:ext uri="{FF2B5EF4-FFF2-40B4-BE49-F238E27FC236}">
                <a16:creationId xmlns:a16="http://schemas.microsoft.com/office/drawing/2014/main" id="{30E3D05A-FFB1-8A17-1518-1166BF9AC7D1}"/>
              </a:ext>
            </a:extLst>
          </p:cNvPr>
          <p:cNvSpPr txBox="1"/>
          <p:nvPr/>
        </p:nvSpPr>
        <p:spPr>
          <a:xfrm>
            <a:off x="6968926" y="3634714"/>
            <a:ext cx="533400" cy="461665"/>
          </a:xfrm>
          <a:prstGeom prst="rect">
            <a:avLst/>
          </a:prstGeom>
          <a:noFill/>
        </p:spPr>
        <p:txBody>
          <a:bodyPr wrap="square" rtlCol="0">
            <a:spAutoFit/>
          </a:bodyPr>
          <a:lstStyle/>
          <a:p>
            <a:pPr algn="ctr"/>
            <a:r>
              <a:rPr lang="en-US" sz="1200" dirty="0">
                <a:latin typeface="Helvetica Neue Light" panose="02000403000000020004"/>
              </a:rPr>
              <a:t>Mar 2026</a:t>
            </a:r>
          </a:p>
        </p:txBody>
      </p:sp>
      <p:sp>
        <p:nvSpPr>
          <p:cNvPr id="21" name="TextBox 20">
            <a:extLst>
              <a:ext uri="{FF2B5EF4-FFF2-40B4-BE49-F238E27FC236}">
                <a16:creationId xmlns:a16="http://schemas.microsoft.com/office/drawing/2014/main" id="{B696B02A-442F-549C-9F1A-112996B31A6F}"/>
              </a:ext>
            </a:extLst>
          </p:cNvPr>
          <p:cNvSpPr txBox="1"/>
          <p:nvPr/>
        </p:nvSpPr>
        <p:spPr>
          <a:xfrm>
            <a:off x="9071244" y="3634714"/>
            <a:ext cx="533400" cy="461665"/>
          </a:xfrm>
          <a:prstGeom prst="rect">
            <a:avLst/>
          </a:prstGeom>
          <a:noFill/>
        </p:spPr>
        <p:txBody>
          <a:bodyPr wrap="square" rtlCol="0">
            <a:spAutoFit/>
          </a:bodyPr>
          <a:lstStyle/>
          <a:p>
            <a:pPr algn="ctr"/>
            <a:r>
              <a:rPr lang="en-US" sz="1200" dirty="0">
                <a:latin typeface="Helvetica Neue Light" panose="02000403000000020004"/>
              </a:rPr>
              <a:t>May 2026</a:t>
            </a:r>
          </a:p>
        </p:txBody>
      </p:sp>
      <p:sp>
        <p:nvSpPr>
          <p:cNvPr id="22" name="TextBox 21">
            <a:extLst>
              <a:ext uri="{FF2B5EF4-FFF2-40B4-BE49-F238E27FC236}">
                <a16:creationId xmlns:a16="http://schemas.microsoft.com/office/drawing/2014/main" id="{CAFB1D50-F1EB-B83D-64C0-EB07FAF5AD59}"/>
              </a:ext>
            </a:extLst>
          </p:cNvPr>
          <p:cNvSpPr txBox="1"/>
          <p:nvPr/>
        </p:nvSpPr>
        <p:spPr>
          <a:xfrm>
            <a:off x="10110836" y="3650799"/>
            <a:ext cx="533400" cy="461665"/>
          </a:xfrm>
          <a:prstGeom prst="rect">
            <a:avLst/>
          </a:prstGeom>
          <a:noFill/>
        </p:spPr>
        <p:txBody>
          <a:bodyPr wrap="square" rtlCol="0">
            <a:spAutoFit/>
          </a:bodyPr>
          <a:lstStyle/>
          <a:p>
            <a:pPr algn="ctr"/>
            <a:r>
              <a:rPr lang="en-US" sz="1200" dirty="0">
                <a:latin typeface="Helvetica Neue Light" panose="02000403000000020004"/>
              </a:rPr>
              <a:t>Jun 2026</a:t>
            </a:r>
          </a:p>
        </p:txBody>
      </p:sp>
      <p:sp>
        <p:nvSpPr>
          <p:cNvPr id="23" name="TextBox 22">
            <a:extLst>
              <a:ext uri="{FF2B5EF4-FFF2-40B4-BE49-F238E27FC236}">
                <a16:creationId xmlns:a16="http://schemas.microsoft.com/office/drawing/2014/main" id="{72B88BC9-4B4E-9991-77FA-DA6FD6C49006}"/>
              </a:ext>
            </a:extLst>
          </p:cNvPr>
          <p:cNvSpPr txBox="1"/>
          <p:nvPr/>
        </p:nvSpPr>
        <p:spPr>
          <a:xfrm>
            <a:off x="7992130" y="3650799"/>
            <a:ext cx="533400" cy="461665"/>
          </a:xfrm>
          <a:prstGeom prst="rect">
            <a:avLst/>
          </a:prstGeom>
          <a:noFill/>
        </p:spPr>
        <p:txBody>
          <a:bodyPr wrap="square" rtlCol="0">
            <a:spAutoFit/>
          </a:bodyPr>
          <a:lstStyle/>
          <a:p>
            <a:pPr algn="ctr"/>
            <a:r>
              <a:rPr lang="en-US" sz="1200" dirty="0">
                <a:latin typeface="Helvetica Neue Light" panose="02000403000000020004"/>
              </a:rPr>
              <a:t>Apr 2026</a:t>
            </a:r>
          </a:p>
        </p:txBody>
      </p:sp>
      <p:sp>
        <p:nvSpPr>
          <p:cNvPr id="3" name="Title 1">
            <a:extLst>
              <a:ext uri="{FF2B5EF4-FFF2-40B4-BE49-F238E27FC236}">
                <a16:creationId xmlns:a16="http://schemas.microsoft.com/office/drawing/2014/main" id="{5F555297-A9E3-144F-569F-A0C6A51608DB}"/>
              </a:ext>
            </a:extLst>
          </p:cNvPr>
          <p:cNvSpPr txBox="1">
            <a:spLocks/>
          </p:cNvSpPr>
          <p:nvPr/>
        </p:nvSpPr>
        <p:spPr>
          <a:xfrm>
            <a:off x="396862" y="758078"/>
            <a:ext cx="11795138" cy="917575"/>
          </a:xfrm>
          <a:custGeom>
            <a:avLst/>
            <a:gdLst>
              <a:gd name="connsiteX0" fmla="*/ 0 w 11755677"/>
              <a:gd name="connsiteY0" fmla="*/ 914400 h 914400"/>
              <a:gd name="connsiteX1" fmla="*/ 228600 w 11755677"/>
              <a:gd name="connsiteY1" fmla="*/ 0 h 914400"/>
              <a:gd name="connsiteX2" fmla="*/ 11755677 w 11755677"/>
              <a:gd name="connsiteY2" fmla="*/ 0 h 914400"/>
              <a:gd name="connsiteX3" fmla="*/ 11527077 w 11755677"/>
              <a:gd name="connsiteY3" fmla="*/ 914400 h 914400"/>
              <a:gd name="connsiteX4" fmla="*/ 0 w 11755677"/>
              <a:gd name="connsiteY4" fmla="*/ 914400 h 914400"/>
              <a:gd name="connsiteX0" fmla="*/ 0 w 11755677"/>
              <a:gd name="connsiteY0" fmla="*/ 914400 h 925286"/>
              <a:gd name="connsiteX1" fmla="*/ 228600 w 11755677"/>
              <a:gd name="connsiteY1" fmla="*/ 0 h 925286"/>
              <a:gd name="connsiteX2" fmla="*/ 11755677 w 11755677"/>
              <a:gd name="connsiteY2" fmla="*/ 0 h 925286"/>
              <a:gd name="connsiteX3" fmla="*/ 11723020 w 11755677"/>
              <a:gd name="connsiteY3" fmla="*/ 925286 h 925286"/>
              <a:gd name="connsiteX4" fmla="*/ 0 w 11755677"/>
              <a:gd name="connsiteY4" fmla="*/ 914400 h 925286"/>
              <a:gd name="connsiteX0" fmla="*/ 0 w 11723020"/>
              <a:gd name="connsiteY0" fmla="*/ 914400 h 925286"/>
              <a:gd name="connsiteX1" fmla="*/ 228600 w 11723020"/>
              <a:gd name="connsiteY1" fmla="*/ 0 h 925286"/>
              <a:gd name="connsiteX2" fmla="*/ 11723020 w 11723020"/>
              <a:gd name="connsiteY2" fmla="*/ 10886 h 925286"/>
              <a:gd name="connsiteX3" fmla="*/ 11723020 w 11723020"/>
              <a:gd name="connsiteY3" fmla="*/ 925286 h 925286"/>
              <a:gd name="connsiteX4" fmla="*/ 0 w 11723020"/>
              <a:gd name="connsiteY4" fmla="*/ 914400 h 925286"/>
              <a:gd name="connsiteX0" fmla="*/ 0 w 11777448"/>
              <a:gd name="connsiteY0" fmla="*/ 914400 h 925286"/>
              <a:gd name="connsiteX1" fmla="*/ 228600 w 11777448"/>
              <a:gd name="connsiteY1" fmla="*/ 0 h 925286"/>
              <a:gd name="connsiteX2" fmla="*/ 11777448 w 11777448"/>
              <a:gd name="connsiteY2" fmla="*/ 21772 h 925286"/>
              <a:gd name="connsiteX3" fmla="*/ 11723020 w 11777448"/>
              <a:gd name="connsiteY3" fmla="*/ 925286 h 925286"/>
              <a:gd name="connsiteX4" fmla="*/ 0 w 11777448"/>
              <a:gd name="connsiteY4" fmla="*/ 914400 h 925286"/>
              <a:gd name="connsiteX0" fmla="*/ 0 w 11777448"/>
              <a:gd name="connsiteY0" fmla="*/ 914400 h 925286"/>
              <a:gd name="connsiteX1" fmla="*/ 228600 w 11777448"/>
              <a:gd name="connsiteY1" fmla="*/ 0 h 925286"/>
              <a:gd name="connsiteX2" fmla="*/ 11777448 w 11777448"/>
              <a:gd name="connsiteY2" fmla="*/ 10887 h 925286"/>
              <a:gd name="connsiteX3" fmla="*/ 11723020 w 11777448"/>
              <a:gd name="connsiteY3" fmla="*/ 925286 h 925286"/>
              <a:gd name="connsiteX4" fmla="*/ 0 w 11777448"/>
              <a:gd name="connsiteY4" fmla="*/ 914400 h 925286"/>
              <a:gd name="connsiteX0" fmla="*/ 0 w 11777448"/>
              <a:gd name="connsiteY0" fmla="*/ 914400 h 914400"/>
              <a:gd name="connsiteX1" fmla="*/ 228600 w 11777448"/>
              <a:gd name="connsiteY1" fmla="*/ 0 h 914400"/>
              <a:gd name="connsiteX2" fmla="*/ 11777448 w 11777448"/>
              <a:gd name="connsiteY2" fmla="*/ 10887 h 914400"/>
              <a:gd name="connsiteX3" fmla="*/ 11766563 w 11777448"/>
              <a:gd name="connsiteY3" fmla="*/ 914400 h 914400"/>
              <a:gd name="connsiteX4" fmla="*/ 0 w 11777448"/>
              <a:gd name="connsiteY4" fmla="*/ 914400 h 914400"/>
              <a:gd name="connsiteX0" fmla="*/ 0 w 11793323"/>
              <a:gd name="connsiteY0" fmla="*/ 914400 h 914400"/>
              <a:gd name="connsiteX1" fmla="*/ 228600 w 11793323"/>
              <a:gd name="connsiteY1" fmla="*/ 0 h 914400"/>
              <a:gd name="connsiteX2" fmla="*/ 11793323 w 11793323"/>
              <a:gd name="connsiteY2" fmla="*/ 7712 h 914400"/>
              <a:gd name="connsiteX3" fmla="*/ 11766563 w 11793323"/>
              <a:gd name="connsiteY3" fmla="*/ 914400 h 914400"/>
              <a:gd name="connsiteX4" fmla="*/ 0 w 11793323"/>
              <a:gd name="connsiteY4" fmla="*/ 914400 h 914400"/>
              <a:gd name="connsiteX0" fmla="*/ 0 w 11798313"/>
              <a:gd name="connsiteY0" fmla="*/ 914400 h 914400"/>
              <a:gd name="connsiteX1" fmla="*/ 228600 w 11798313"/>
              <a:gd name="connsiteY1" fmla="*/ 0 h 914400"/>
              <a:gd name="connsiteX2" fmla="*/ 11793323 w 11798313"/>
              <a:gd name="connsiteY2" fmla="*/ 7712 h 914400"/>
              <a:gd name="connsiteX3" fmla="*/ 11798313 w 11798313"/>
              <a:gd name="connsiteY3" fmla="*/ 914400 h 914400"/>
              <a:gd name="connsiteX4" fmla="*/ 0 w 11798313"/>
              <a:gd name="connsiteY4" fmla="*/ 914400 h 914400"/>
              <a:gd name="connsiteX0" fmla="*/ 0 w 11795138"/>
              <a:gd name="connsiteY0" fmla="*/ 914400 h 917575"/>
              <a:gd name="connsiteX1" fmla="*/ 228600 w 11795138"/>
              <a:gd name="connsiteY1" fmla="*/ 0 h 917575"/>
              <a:gd name="connsiteX2" fmla="*/ 11793323 w 11795138"/>
              <a:gd name="connsiteY2" fmla="*/ 7712 h 917575"/>
              <a:gd name="connsiteX3" fmla="*/ 11795138 w 11795138"/>
              <a:gd name="connsiteY3" fmla="*/ 917575 h 917575"/>
              <a:gd name="connsiteX4" fmla="*/ 0 w 11795138"/>
              <a:gd name="connsiteY4" fmla="*/ 914400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138" h="917575">
                <a:moveTo>
                  <a:pt x="0" y="914400"/>
                </a:moveTo>
                <a:lnTo>
                  <a:pt x="228600" y="0"/>
                </a:lnTo>
                <a:lnTo>
                  <a:pt x="11793323" y="7712"/>
                </a:lnTo>
                <a:cubicBezTo>
                  <a:pt x="11794986" y="309941"/>
                  <a:pt x="11793475" y="615346"/>
                  <a:pt x="11795138" y="917575"/>
                </a:cubicBezTo>
                <a:lnTo>
                  <a:pt x="0" y="914400"/>
                </a:lnTo>
                <a:close/>
              </a:path>
            </a:pathLst>
          </a:custGeom>
          <a:solidFill>
            <a:schemeClr val="tx2"/>
          </a:solidFill>
        </p:spPr>
        <p:txBody>
          <a:bodyPr vert="horz" lIns="457200" tIns="45720" rIns="914400" bIns="45720" rtlCol="0" anchor="ctr">
            <a:normAutofit/>
          </a:bodyPr>
          <a:lstStyle>
            <a:lvl1pPr marL="0" indent="0" algn="l" defTabSz="914400" rtl="0" eaLnBrk="1" latinLnBrk="0" hangingPunct="1">
              <a:lnSpc>
                <a:spcPct val="90000"/>
              </a:lnSpc>
              <a:spcBef>
                <a:spcPct val="0"/>
              </a:spcBef>
              <a:buNone/>
              <a:tabLst/>
              <a:defRPr sz="2800" b="0" i="1" kern="120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dirty="0"/>
              <a:t>BUDGET PROCESS- PARALLEL YEAR</a:t>
            </a:r>
          </a:p>
        </p:txBody>
      </p:sp>
    </p:spTree>
    <p:extLst>
      <p:ext uri="{BB962C8B-B14F-4D97-AF65-F5344CB8AC3E}">
        <p14:creationId xmlns:p14="http://schemas.microsoft.com/office/powerpoint/2010/main" val="3330127935"/>
      </p:ext>
    </p:extLst>
  </p:cSld>
  <p:clrMapOvr>
    <a:masterClrMapping/>
  </p:clrMapOvr>
</p:sld>
</file>

<file path=ppt/theme/theme1.xml><?xml version="1.0" encoding="utf-8"?>
<a:theme xmlns:a="http://schemas.openxmlformats.org/drawingml/2006/main" name="CU Denver Moments PPT Templates">
  <a:themeElements>
    <a:clrScheme name="CU Denver Moments Color Palette">
      <a:dk1>
        <a:srgbClr val="000000"/>
      </a:dk1>
      <a:lt1>
        <a:srgbClr val="FFFFFF"/>
      </a:lt1>
      <a:dk2>
        <a:srgbClr val="CFB87C"/>
      </a:dk2>
      <a:lt2>
        <a:srgbClr val="F1EAD8"/>
      </a:lt2>
      <a:accent1>
        <a:srgbClr val="CFB87C"/>
      </a:accent1>
      <a:accent2>
        <a:srgbClr val="28939D"/>
      </a:accent2>
      <a:accent3>
        <a:srgbClr val="244C59"/>
      </a:accent3>
      <a:accent4>
        <a:srgbClr val="A3A3A3"/>
      </a:accent4>
      <a:accent5>
        <a:srgbClr val="56595C"/>
      </a:accent5>
      <a:accent6>
        <a:srgbClr val="F1EAD8"/>
      </a:accent6>
      <a:hlink>
        <a:srgbClr val="244C59"/>
      </a:hlink>
      <a:folHlink>
        <a:srgbClr val="104D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C2E8D51-B95C-A843-865E-D5804C25EEA7}" vid="{20764ACD-4C26-E64A-8FDA-BCC432E93A67}"/>
    </a:ext>
  </a:extLst>
</a:theme>
</file>

<file path=ppt/theme/theme2.xml><?xml version="1.0" encoding="utf-8"?>
<a:theme xmlns:a="http://schemas.openxmlformats.org/drawingml/2006/main" name="Office Theme">
  <a:themeElements>
    <a:clrScheme name="CU Denver Moments Color Palette">
      <a:dk1>
        <a:srgbClr val="000000"/>
      </a:dk1>
      <a:lt1>
        <a:srgbClr val="FFFFFF"/>
      </a:lt1>
      <a:dk2>
        <a:srgbClr val="CFB87C"/>
      </a:dk2>
      <a:lt2>
        <a:srgbClr val="F1EAD8"/>
      </a:lt2>
      <a:accent1>
        <a:srgbClr val="000000"/>
      </a:accent1>
      <a:accent2>
        <a:srgbClr val="28939D"/>
      </a:accent2>
      <a:accent3>
        <a:srgbClr val="244C59"/>
      </a:accent3>
      <a:accent4>
        <a:srgbClr val="F87C56"/>
      </a:accent4>
      <a:accent5>
        <a:srgbClr val="E35105"/>
      </a:accent5>
      <a:accent6>
        <a:srgbClr val="A6093C"/>
      </a:accent6>
      <a:hlink>
        <a:srgbClr val="244C59"/>
      </a:hlink>
      <a:folHlink>
        <a:srgbClr val="104D5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C2E8D51-B95C-A843-865E-D5804C25EEA7}" vid="{464A8A6D-0E2A-F34E-B763-AD640F818C3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A7A8BF886C78A4F94D26EE46EEFA0D7" ma:contentTypeVersion="14" ma:contentTypeDescription="Create a new document." ma:contentTypeScope="" ma:versionID="90ec03e8a097cf17b3a3bcb8a1688278">
  <xsd:schema xmlns:xsd="http://www.w3.org/2001/XMLSchema" xmlns:xs="http://www.w3.org/2001/XMLSchema" xmlns:p="http://schemas.microsoft.com/office/2006/metadata/properties" xmlns:ns2="ea3b841f-8d78-4b60-a2b2-aba66209cc07" xmlns:ns3="e4cf63fd-4ed5-4c76-b3fc-cea3490d862f" targetNamespace="http://schemas.microsoft.com/office/2006/metadata/properties" ma:root="true" ma:fieldsID="b38e678354cf4dd6a7df1639b01c44c5" ns2:_="" ns3:_="">
    <xsd:import namespace="ea3b841f-8d78-4b60-a2b2-aba66209cc07"/>
    <xsd:import namespace="e4cf63fd-4ed5-4c76-b3fc-cea3490d862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3b841f-8d78-4b60-a2b2-aba66209cc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cf63fd-4ed5-4c76-b3fc-cea3490d862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E193D2E-E0B7-45D2-B277-863B7A48542C}">
  <ds:schemaRefs>
    <ds:schemaRef ds:uri="http://schemas.microsoft.com/sharepoint/v3/contenttype/forms"/>
  </ds:schemaRefs>
</ds:datastoreItem>
</file>

<file path=customXml/itemProps2.xml><?xml version="1.0" encoding="utf-8"?>
<ds:datastoreItem xmlns:ds="http://schemas.openxmlformats.org/officeDocument/2006/customXml" ds:itemID="{62630550-FF41-43D4-9498-138EBE211A53}"/>
</file>

<file path=customXml/itemProps3.xml><?xml version="1.0" encoding="utf-8"?>
<ds:datastoreItem xmlns:ds="http://schemas.openxmlformats.org/officeDocument/2006/customXml" ds:itemID="{61A31BE3-453A-468D-8A93-C17CDF838B3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01_CU Denver_PPT Template_Helvetica</Template>
  <TotalTime>5182</TotalTime>
  <Words>1091</Words>
  <Application>Microsoft Office PowerPoint</Application>
  <PresentationFormat>Widescreen</PresentationFormat>
  <Paragraphs>129</Paragraphs>
  <Slides>11</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Arial</vt:lpstr>
      <vt:lpstr>Calibri</vt:lpstr>
      <vt:lpstr>Calibri Light</vt:lpstr>
      <vt:lpstr>Helvetica Neue</vt:lpstr>
      <vt:lpstr>HELVETICA NEUE CONDENSED</vt:lpstr>
      <vt:lpstr>Helvetica Neue Condensed Black</vt:lpstr>
      <vt:lpstr>Helvetica Neue Light</vt:lpstr>
      <vt:lpstr>Segoe UI</vt:lpstr>
      <vt:lpstr>CU Denver Moments PPT Templates</vt:lpstr>
      <vt:lpstr>Office Theme</vt:lpstr>
      <vt:lpstr>BUDGET ALLOCATION REVIEW LEARNING SESSION</vt:lpstr>
      <vt:lpstr>TOPICS FOR TODAY</vt:lpstr>
      <vt:lpstr>BARC RECOMMENDATIONS</vt:lpstr>
      <vt:lpstr>BARC RECOMMENDATIONS CONT.</vt:lpstr>
      <vt:lpstr>STRUCTURE OF RECOMMENDED BARC MODEL</vt:lpstr>
      <vt:lpstr>CHANCELLOR MESSAGING</vt:lpstr>
      <vt:lpstr>NOW WHAT?</vt:lpstr>
      <vt:lpstr>FALL 2025 WORK</vt:lpstr>
      <vt:lpstr>PowerPoint Presentation</vt:lpstr>
      <vt:lpstr>FOR MORE INFORMATION</vt:lpstr>
      <vt:lpstr>WORK PLAN FOR THE 2024-25 ACADEMIC YEAR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INSTRUCTIONS &amp; EXAMPLE LAYOUTS</dc:title>
  <dc:creator>St Peter, Jennifer</dc:creator>
  <cp:lastModifiedBy>St Peter, Jennifer</cp:lastModifiedBy>
  <cp:revision>17</cp:revision>
  <dcterms:created xsi:type="dcterms:W3CDTF">2024-02-08T16:17:30Z</dcterms:created>
  <dcterms:modified xsi:type="dcterms:W3CDTF">2025-05-01T20:44:08Z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0x010100DA7A8BF886C78A4F94D26EE46EEFA0D7</vt:lpwstr>
  </property>
</Properties>
</file>