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sldIdLst>
    <p:sldId id="256" r:id="rId3"/>
  </p:sldIdLst>
  <p:sldSz cx="43891200" cy="32918400"/>
  <p:notesSz cx="6858000" cy="9144000"/>
  <p:defaultTextStyle>
    <a:defPPr>
      <a:defRPr lang="en-US"/>
    </a:defPPr>
    <a:lvl1pPr marL="0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1pPr>
    <a:lvl2pPr marL="1887322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2pPr>
    <a:lvl3pPr marL="3774643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3pPr>
    <a:lvl4pPr marL="5661965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4pPr>
    <a:lvl5pPr marL="7549286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5pPr>
    <a:lvl6pPr marL="9436608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6pPr>
    <a:lvl7pPr marL="11323930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7pPr>
    <a:lvl8pPr marL="13211251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8pPr>
    <a:lvl9pPr marL="15098573" algn="l" defTabSz="3774643" rtl="0" eaLnBrk="1" latinLnBrk="0" hangingPunct="1">
      <a:defRPr sz="74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6" d="100"/>
          <a:sy n="16" d="100"/>
        </p:scale>
        <p:origin x="117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7522" y="17289783"/>
            <a:ext cx="33741356" cy="9044937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3202" y="1723102"/>
            <a:ext cx="34015676" cy="1473610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35219432" y="1"/>
            <a:ext cx="8671770" cy="3294971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181D0-C57E-9C73-7B0B-7FC8CFB168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017520" y="29319317"/>
            <a:ext cx="14813280" cy="21945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22" y="24182199"/>
            <a:ext cx="5386648" cy="219456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AC4F959-F204-874F-5E74-C1B3F5457A41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017520" y="24185883"/>
            <a:ext cx="14813280" cy="2880360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188063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B3CE-56AD-A3F1-D2EB-10D27CEFA8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698480" y="0"/>
            <a:ext cx="33240528" cy="329184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3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0"/>
            <a:ext cx="5366149" cy="21945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85044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33282137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9260800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2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5" y="29260803"/>
            <a:ext cx="5366138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21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43891200" cy="32918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/>
        </p:nvSpPr>
        <p:spPr>
          <a:xfrm>
            <a:off x="27078357" y="26334720"/>
            <a:ext cx="16812839" cy="658368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1"/>
            <a:ext cx="32481414" cy="32967715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23484644"/>
            <a:ext cx="25526005" cy="175279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84" y="17922240"/>
            <a:ext cx="34524317" cy="841248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507534" y="29260803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30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/>
        </p:nvSpPr>
        <p:spPr>
          <a:xfrm flipV="1">
            <a:off x="38726626" y="3"/>
            <a:ext cx="5164574" cy="5350747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/>
        </p:nvSpPr>
        <p:spPr>
          <a:xfrm flipV="1">
            <a:off x="37505032" y="-21115"/>
            <a:ext cx="6412147" cy="33056812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/>
        </p:nvSpPr>
        <p:spPr>
          <a:xfrm>
            <a:off x="0" y="26334718"/>
            <a:ext cx="8092440" cy="642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840" y="7863845"/>
            <a:ext cx="30586680" cy="1078992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20840" y="18653768"/>
            <a:ext cx="30586680" cy="720089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/>
        </p:nvSpPr>
        <p:spPr>
          <a:xfrm rot="10800000" flipV="1">
            <a:off x="-19667" y="27766981"/>
            <a:ext cx="5164574" cy="5350747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/>
        </p:nvSpPr>
        <p:spPr>
          <a:xfrm rot="10800000" flipV="1">
            <a:off x="-3118" y="2"/>
            <a:ext cx="6389287" cy="331622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</p:spTree>
    <p:extLst>
      <p:ext uri="{BB962C8B-B14F-4D97-AF65-F5344CB8AC3E}">
        <p14:creationId xmlns:p14="http://schemas.microsoft.com/office/powerpoint/2010/main" val="149314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35265152" y="0"/>
            <a:ext cx="8626050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424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880" y="987552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078" y="987552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8923" y="1207008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122" y="1207008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8351" y="1426464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1549" y="1426464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8351" y="1658203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1549" y="1658203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8351" y="18899424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1549" y="18899424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8351" y="2120419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1549" y="2120419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351" y="23501741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1549" y="23501741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239363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7522" y="17289783"/>
            <a:ext cx="33741356" cy="9044937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3202" y="1723102"/>
            <a:ext cx="34015676" cy="1473610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35206701" y="0"/>
            <a:ext cx="8647481" cy="329192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B8C7-F44E-2F32-00B6-A60380B2CB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017520" y="29319317"/>
            <a:ext cx="14813280" cy="21945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22" y="24182199"/>
            <a:ext cx="5386648" cy="219456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EC767A8-355D-354F-49A2-169D4D3CE59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017520" y="24185883"/>
            <a:ext cx="14813280" cy="2880360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921616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35265151" y="0"/>
            <a:ext cx="8624621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880" y="987552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078" y="987552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8923" y="1207008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122" y="1207008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8351" y="14264640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1549" y="14264640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8351" y="1658203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1549" y="1658203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8351" y="18899424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1549" y="18899424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8351" y="21204192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1549" y="21204192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351" y="23501741"/>
            <a:ext cx="1920240" cy="219456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1549" y="23501741"/>
            <a:ext cx="29810156" cy="219456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147704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35265152" y="0"/>
            <a:ext cx="8626050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7518" y="9875520"/>
            <a:ext cx="32004184" cy="219456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7518" y="12070080"/>
            <a:ext cx="32004760" cy="1426464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73FC1A-15C8-6BEB-2217-8EB443B1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35160982" y="-5"/>
            <a:ext cx="8730220" cy="904492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35265151" y="0"/>
            <a:ext cx="8624621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098" y="9875520"/>
            <a:ext cx="32005606" cy="219456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7524" y="12070080"/>
            <a:ext cx="32004756" cy="1426464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FC8884-CA12-F09C-CE7F-A3691837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08956" y="29233810"/>
            <a:ext cx="14813280" cy="2221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35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9875520"/>
            <a:ext cx="37856160" cy="1645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0" y="3474720"/>
            <a:ext cx="42442790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1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7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40" y="8069583"/>
            <a:ext cx="18568033" cy="3954777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12024363"/>
            <a:ext cx="18568033" cy="14310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2219921" y="8069583"/>
            <a:ext cx="18659477" cy="3954777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12024363"/>
            <a:ext cx="18659477" cy="14310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3474720"/>
            <a:ext cx="42519600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3674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/>
        </p:nvSpPr>
        <p:spPr>
          <a:xfrm rot="10800000" flipV="1">
            <a:off x="0" y="12617"/>
            <a:ext cx="429768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9875520"/>
            <a:ext cx="37856160" cy="16459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8411" y="3474720"/>
            <a:ext cx="42398813" cy="438912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72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5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/>
        </p:nvSpPr>
        <p:spPr>
          <a:xfrm rot="10800000">
            <a:off x="10679281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48771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17289783"/>
            <a:ext cx="25526005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3"/>
            <a:ext cx="32643263" cy="888492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43064-F371-BEB9-4C67-CEA2EBCC50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1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709" y="-19000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5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0" y="3"/>
            <a:ext cx="4312310" cy="209955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07702" y="9875520"/>
            <a:ext cx="18565978" cy="1645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0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06320" y="16086593"/>
            <a:ext cx="1481328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40" y="1711013"/>
            <a:ext cx="18568033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4362638"/>
            <a:ext cx="18568033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2219921" y="1711013"/>
            <a:ext cx="18659477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4362638"/>
            <a:ext cx="18659477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2220601"/>
            <a:ext cx="43889047" cy="2840876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" y="15064145"/>
            <a:ext cx="43889047" cy="127336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3CCD20B-4E2D-D643-224B-EFA8F15A3A36}"/>
              </a:ext>
            </a:extLst>
          </p:cNvPr>
          <p:cNvSpPr txBox="1">
            <a:spLocks/>
          </p:cNvSpPr>
          <p:nvPr/>
        </p:nvSpPr>
        <p:spPr>
          <a:xfrm>
            <a:off x="26060400" y="29319317"/>
            <a:ext cx="14813280" cy="21945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4065872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23237" y="1711013"/>
            <a:ext cx="37844726" cy="2651625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37" y="4362638"/>
            <a:ext cx="37844726" cy="56090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980644" y="29260803"/>
            <a:ext cx="13167360" cy="2166331"/>
          </a:xfrm>
          <a:prstGeom prst="rect">
            <a:avLst/>
          </a:prstGeom>
        </p:spPr>
        <p:txBody>
          <a:bodyPr/>
          <a:lstStyle/>
          <a:p>
            <a:fld id="{8E2E86E1-175B-49E7-A8E2-B7AD0C7280F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1671152"/>
            <a:ext cx="25237440" cy="2124724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928082" y="11671155"/>
            <a:ext cx="25006252" cy="21252082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8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834"/>
            <a:ext cx="25237440" cy="2124724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928082" y="2"/>
            <a:ext cx="25006252" cy="21252082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37" y="24505920"/>
            <a:ext cx="37844726" cy="496887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1252083"/>
            <a:ext cx="43889047" cy="2840876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BA9-C215-B544-BF7A-25485A01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0" y="29319317"/>
            <a:ext cx="14813280" cy="21945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4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3891200" cy="2771898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6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26883360" cy="2771898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2405" y="1"/>
            <a:ext cx="24734621" cy="27848208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89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/>
        </p:nvSpPr>
        <p:spPr>
          <a:xfrm>
            <a:off x="0" y="0"/>
            <a:ext cx="21276490" cy="32962292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1803" y="3451450"/>
            <a:ext cx="15647674" cy="5692550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4739643"/>
            <a:ext cx="18933797" cy="215950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23240" y="9875520"/>
            <a:ext cx="14156053" cy="164592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21946" y="3"/>
            <a:ext cx="16985894" cy="3296795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25" y="6872449"/>
            <a:ext cx="40889599" cy="1946227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/>
        </p:nvSpPr>
        <p:spPr>
          <a:xfrm rot="10800000">
            <a:off x="10753423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/>
        </p:nvSpPr>
        <p:spPr>
          <a:xfrm rot="16200000">
            <a:off x="-8009261" y="7990718"/>
            <a:ext cx="33063441" cy="1708199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47674" y="17289783"/>
            <a:ext cx="25526005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3"/>
            <a:ext cx="32643263" cy="888492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0926B-A0D9-2E83-488F-FD683EAA1E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5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98480" y="0"/>
            <a:ext cx="33240528" cy="329184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75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/>
        </p:nvSpPr>
        <p:spPr>
          <a:xfrm rot="10800000">
            <a:off x="24167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16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1607" y="29233808"/>
            <a:ext cx="5366149" cy="2194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44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/>
        </p:nvSpPr>
        <p:spPr>
          <a:xfrm rot="10800000">
            <a:off x="21946" y="0"/>
            <a:ext cx="16985894" cy="329184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088216" y="6936125"/>
            <a:ext cx="40850795" cy="1944380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7" y="29233805"/>
            <a:ext cx="5366149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1" y="9509760"/>
            <a:ext cx="18933797" cy="1463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00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23549760" y="-49316"/>
            <a:ext cx="20341440" cy="33017031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0829" y="8961120"/>
            <a:ext cx="15647674" cy="950976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0834" y="19755267"/>
            <a:ext cx="15647670" cy="2247087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3017523" y="6949440"/>
            <a:ext cx="18994295" cy="1847088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1297288" y="14185119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20291583" y="14185124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80031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4149" y="8961120"/>
            <a:ext cx="27055980" cy="950976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4153" y="19755267"/>
            <a:ext cx="27055973" cy="2247087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6720840" y="6949440"/>
            <a:ext cx="30312360" cy="1847088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5000608" y="14185119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35450132" y="14185124"/>
            <a:ext cx="3440459" cy="39995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88901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1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31409640" y="1752600"/>
            <a:ext cx="9464040" cy="2789682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23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1E64-F91C-731B-BF69-F40DCB769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5387343"/>
            <a:ext cx="32918400" cy="114604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EBC74-654D-450E-F624-15C9299DD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B757-AA8B-C865-9677-ED573B45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6E1-175B-49E7-A8E2-B7AD0C7280F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2E383-AD75-0F26-E1A0-291D4D0C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A5DAD-1FF6-2ECC-0DD0-2480FD3C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CC8277-46C9-3369-EE3B-8934B3F551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91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CE47-5D51-3B96-87BF-7059D952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5387343"/>
            <a:ext cx="32918400" cy="114604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5388-7350-F27C-B321-EE9DE5CD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ECB-912E-ACBF-696E-A6050929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3E9-03AD-8041-5F6B-95F9E31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1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2C7A-DCD8-A5EB-C4E1-2BA45C4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45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660" y="8206745"/>
            <a:ext cx="37856160" cy="136931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660" y="22029426"/>
            <a:ext cx="37856160" cy="72008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F36-2AA1-D028-2E80-3985F291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F6A4-E30D-55E9-C639-AFAC83C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92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7FCAD-040C-EB45-F31D-1594E46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2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37" y="1752602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3240" y="8069583"/>
            <a:ext cx="18568033" cy="39547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40" y="12024361"/>
            <a:ext cx="18568033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219921" y="8069583"/>
            <a:ext cx="18659477" cy="39547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1" y="12024361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E914F-1D78-EA87-5D21-039CD060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19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4AEA9-1DB0-A0E8-13A2-C3A2EA1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5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40" y="2194560"/>
            <a:ext cx="14156053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9477" y="4739643"/>
            <a:ext cx="22219920" cy="2339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40" y="9875520"/>
            <a:ext cx="14156053" cy="182956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4A8-D51D-5105-9168-EA7D9D77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40" y="2194560"/>
            <a:ext cx="14156053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5BCB5-070F-DCD3-B6CE-84AEE27A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659477" y="4739643"/>
            <a:ext cx="22219920" cy="2339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9A6C-B247-CACF-972F-EBA951BC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40" y="9875520"/>
            <a:ext cx="14156053" cy="182956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9A65-C691-45EA-3E0F-8357E183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6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25DB-C7F2-641B-9B6C-87EEE40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8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C2856-097F-D113-A4AA-9EA672EFAA9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23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409640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322C-4F96-516D-C002-9D61D883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85111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90D2A-5CAA-D425-64B5-4C025D852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B2621-4973-52C3-D2B1-49C0150E11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18379440" y="22644085"/>
            <a:ext cx="8196682" cy="1037378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7430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9316"/>
            <a:ext cx="24777792" cy="33017031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71282" y="16459200"/>
            <a:ext cx="19202396" cy="9044937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47119" y="7863845"/>
            <a:ext cx="32643263" cy="7764777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0DDE-5E14-EBF1-1AAD-B7F41B1B10C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885" y="24182199"/>
            <a:ext cx="53866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977" y="3474723"/>
            <a:ext cx="42462497" cy="4404360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0" y="9875520"/>
            <a:ext cx="37856160" cy="1645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/>
        </p:nvSpPr>
        <p:spPr>
          <a:xfrm>
            <a:off x="41148002" y="29233808"/>
            <a:ext cx="736528" cy="197091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/>
        </p:nvSpPr>
        <p:spPr>
          <a:xfrm>
            <a:off x="0" y="27856282"/>
            <a:ext cx="43891200" cy="512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001868" y="29233808"/>
            <a:ext cx="2792052" cy="2195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E138E49-F279-4DAF-8497-7BE2DAD007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2" y="29319322"/>
            <a:ext cx="5386648" cy="219456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60400" y="29319317"/>
            <a:ext cx="14813280" cy="21945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22" userDrawn="1">
          <p15:clr>
            <a:srgbClr val="F26B43"/>
          </p15:clr>
        </p15:guide>
        <p15:guide id="2" pos="26957" userDrawn="1">
          <p15:clr>
            <a:srgbClr val="F26B43"/>
          </p15:clr>
        </p15:guide>
        <p15:guide id="3" orient="horz" pos="6220" userDrawn="1">
          <p15:clr>
            <a:srgbClr val="F26B43"/>
          </p15:clr>
        </p15:guide>
        <p15:guide id="4" pos="691" userDrawn="1">
          <p15:clr>
            <a:srgbClr val="F26B43"/>
          </p15:clr>
        </p15:guide>
        <p15:guide id="5" orient="horz" pos="16588" userDrawn="1">
          <p15:clr>
            <a:srgbClr val="F26B43"/>
          </p15:clr>
        </p15:guide>
        <p15:guide id="6" pos="1901" userDrawn="1">
          <p15:clr>
            <a:srgbClr val="F26B43"/>
          </p15:clr>
        </p15:guide>
        <p15:guide id="7" pos="25747" userDrawn="1">
          <p15:clr>
            <a:srgbClr val="F26B43"/>
          </p15:clr>
        </p15:guide>
        <p15:guide id="8" orient="horz" pos="19814" userDrawn="1">
          <p15:clr>
            <a:srgbClr val="F26B43"/>
          </p15:clr>
        </p15:guide>
        <p15:guide id="9" orient="horz" pos="18432" userDrawn="1">
          <p15:clr>
            <a:srgbClr val="F26B43"/>
          </p15:clr>
        </p15:guide>
        <p15:guide id="10" orient="horz" pos="2188" userDrawn="1">
          <p15:clr>
            <a:srgbClr val="F26B43"/>
          </p15:clr>
        </p15:guide>
        <p15:guide id="11" orient="horz" pos="4954" userDrawn="1">
          <p15:clr>
            <a:srgbClr val="F26B43"/>
          </p15:clr>
        </p15:guide>
        <p15:guide id="12" pos="5098" userDrawn="1">
          <p15:clr>
            <a:srgbClr val="F26B43"/>
          </p15:clr>
        </p15:guide>
        <p15:guide id="13" pos="42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1752602"/>
            <a:ext cx="37856160" cy="6362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17520" y="30510483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38960" y="30510483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998160" y="30510483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E806-E2CF-0F48-3A9D-578944F9E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259019"/>
            <a:ext cx="43891200" cy="3794244"/>
          </a:xfrm>
        </p:spPr>
        <p:txBody>
          <a:bodyPr>
            <a:noAutofit/>
          </a:bodyPr>
          <a:lstStyle/>
          <a:p>
            <a:r>
              <a:rPr lang="en-US" sz="15800" b="1" i="0" u="none" strike="noStrike" baseline="0" dirty="0">
                <a:solidFill>
                  <a:schemeClr val="accent2"/>
                </a:solidFill>
                <a:latin typeface="Helvetica Neue" panose="02000503000000020004"/>
              </a:rPr>
              <a:t>36”x48” Poster Font Size Template</a:t>
            </a:r>
            <a:endParaRPr lang="en-US" sz="15800" dirty="0">
              <a:latin typeface="Helvetica Neue" panose="020005030000000200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60871-40E5-135C-518C-69AAAA95A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399" y="7892717"/>
            <a:ext cx="33929053" cy="17132968"/>
          </a:xfrm>
        </p:spPr>
        <p:txBody>
          <a:bodyPr>
            <a:norm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endParaRPr lang="en-US" sz="1800" b="0" i="0" u="none" strike="noStrike" baseline="0" dirty="0">
              <a:latin typeface="Helvetica Neue" panose="02000503000000020004"/>
            </a:endParaRPr>
          </a:p>
          <a:p>
            <a:r>
              <a:rPr lang="en-US" sz="158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Title: </a:t>
            </a:r>
            <a:r>
              <a:rPr lang="en-US" sz="158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72-158 point bold</a:t>
            </a:r>
          </a:p>
          <a:p>
            <a:endParaRPr lang="en-US" sz="158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Subtitles: </a:t>
            </a:r>
            <a:r>
              <a:rPr lang="en-US" sz="54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48-54 point bold</a:t>
            </a:r>
          </a:p>
          <a:p>
            <a:endParaRPr lang="en-US" sz="54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40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Authors: 36-40 point</a:t>
            </a:r>
          </a:p>
          <a:p>
            <a:endParaRPr lang="en-US" sz="40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5400" b="1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Headers: </a:t>
            </a:r>
            <a:r>
              <a:rPr lang="en-US" sz="54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44-54 point bold</a:t>
            </a:r>
          </a:p>
          <a:p>
            <a:endParaRPr lang="en-US" sz="54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48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Main text: 36-48 point</a:t>
            </a:r>
          </a:p>
          <a:p>
            <a:endParaRPr lang="en-US" sz="48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36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Captions: 24-36 point</a:t>
            </a:r>
          </a:p>
          <a:p>
            <a:endParaRPr lang="en-US" sz="3600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  <a:p>
            <a:r>
              <a:rPr lang="en-US" sz="3600" b="0" i="0" u="none" strike="noStrike" baseline="0" dirty="0">
                <a:solidFill>
                  <a:srgbClr val="000000"/>
                </a:solidFill>
                <a:latin typeface="Helvetica Neue" panose="02000503000000020004"/>
              </a:rPr>
              <a:t>References and Acknowledgements: 24-36 point</a:t>
            </a:r>
            <a:endParaRPr lang="en-US" sz="3600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543366429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Branding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 Denver Branding" id="{34D5718F-74F5-48BB-B293-B81D0A8E1EA7}" vid="{30E6ED6A-ED45-4F60-B24C-1C109A76FBF3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CU Denver_PPT Template_Helvetica" id="{560E4D8B-4451-384D-94DF-9F96B273BC13}" vid="{70AD7564-C7D1-F14F-9386-2F136DC6A8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 Denver Branding</Template>
  <TotalTime>60</TotalTime>
  <Words>42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Branding</vt:lpstr>
      <vt:lpstr>Office Theme</vt:lpstr>
      <vt:lpstr>36”x48” Poster Font Size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Evans, Elizabeth</dc:creator>
  <cp:lastModifiedBy>Evans, Elizabeth</cp:lastModifiedBy>
  <cp:revision>3</cp:revision>
  <dcterms:created xsi:type="dcterms:W3CDTF">2024-06-10T21:08:24Z</dcterms:created>
  <dcterms:modified xsi:type="dcterms:W3CDTF">2024-11-21T23:23:01Z</dcterms:modified>
</cp:coreProperties>
</file>