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</p:sldMasterIdLst>
  <p:sldIdLst>
    <p:sldId id="256" r:id="rId3"/>
  </p:sldIdLst>
  <p:sldSz cx="43891200" cy="32918400"/>
  <p:notesSz cx="6858000" cy="9144000"/>
  <p:defaultTextStyle>
    <a:defPPr>
      <a:defRPr lang="en-US"/>
    </a:defPPr>
    <a:lvl1pPr marL="0" algn="l" defTabSz="3774643" rtl="0" eaLnBrk="1" latinLnBrk="0" hangingPunct="1">
      <a:defRPr sz="7430" kern="1200">
        <a:solidFill>
          <a:schemeClr val="tx1"/>
        </a:solidFill>
        <a:latin typeface="+mn-lt"/>
        <a:ea typeface="+mn-ea"/>
        <a:cs typeface="+mn-cs"/>
      </a:defRPr>
    </a:lvl1pPr>
    <a:lvl2pPr marL="1887322" algn="l" defTabSz="3774643" rtl="0" eaLnBrk="1" latinLnBrk="0" hangingPunct="1">
      <a:defRPr sz="7430" kern="1200">
        <a:solidFill>
          <a:schemeClr val="tx1"/>
        </a:solidFill>
        <a:latin typeface="+mn-lt"/>
        <a:ea typeface="+mn-ea"/>
        <a:cs typeface="+mn-cs"/>
      </a:defRPr>
    </a:lvl2pPr>
    <a:lvl3pPr marL="3774643" algn="l" defTabSz="3774643" rtl="0" eaLnBrk="1" latinLnBrk="0" hangingPunct="1">
      <a:defRPr sz="7430" kern="1200">
        <a:solidFill>
          <a:schemeClr val="tx1"/>
        </a:solidFill>
        <a:latin typeface="+mn-lt"/>
        <a:ea typeface="+mn-ea"/>
        <a:cs typeface="+mn-cs"/>
      </a:defRPr>
    </a:lvl3pPr>
    <a:lvl4pPr marL="5661965" algn="l" defTabSz="3774643" rtl="0" eaLnBrk="1" latinLnBrk="0" hangingPunct="1">
      <a:defRPr sz="7430" kern="1200">
        <a:solidFill>
          <a:schemeClr val="tx1"/>
        </a:solidFill>
        <a:latin typeface="+mn-lt"/>
        <a:ea typeface="+mn-ea"/>
        <a:cs typeface="+mn-cs"/>
      </a:defRPr>
    </a:lvl4pPr>
    <a:lvl5pPr marL="7549286" algn="l" defTabSz="3774643" rtl="0" eaLnBrk="1" latinLnBrk="0" hangingPunct="1">
      <a:defRPr sz="7430" kern="1200">
        <a:solidFill>
          <a:schemeClr val="tx1"/>
        </a:solidFill>
        <a:latin typeface="+mn-lt"/>
        <a:ea typeface="+mn-ea"/>
        <a:cs typeface="+mn-cs"/>
      </a:defRPr>
    </a:lvl5pPr>
    <a:lvl6pPr marL="9436608" algn="l" defTabSz="3774643" rtl="0" eaLnBrk="1" latinLnBrk="0" hangingPunct="1">
      <a:defRPr sz="7430" kern="1200">
        <a:solidFill>
          <a:schemeClr val="tx1"/>
        </a:solidFill>
        <a:latin typeface="+mn-lt"/>
        <a:ea typeface="+mn-ea"/>
        <a:cs typeface="+mn-cs"/>
      </a:defRPr>
    </a:lvl6pPr>
    <a:lvl7pPr marL="11323930" algn="l" defTabSz="3774643" rtl="0" eaLnBrk="1" latinLnBrk="0" hangingPunct="1">
      <a:defRPr sz="7430" kern="1200">
        <a:solidFill>
          <a:schemeClr val="tx1"/>
        </a:solidFill>
        <a:latin typeface="+mn-lt"/>
        <a:ea typeface="+mn-ea"/>
        <a:cs typeface="+mn-cs"/>
      </a:defRPr>
    </a:lvl7pPr>
    <a:lvl8pPr marL="13211251" algn="l" defTabSz="3774643" rtl="0" eaLnBrk="1" latinLnBrk="0" hangingPunct="1">
      <a:defRPr sz="7430" kern="1200">
        <a:solidFill>
          <a:schemeClr val="tx1"/>
        </a:solidFill>
        <a:latin typeface="+mn-lt"/>
        <a:ea typeface="+mn-ea"/>
        <a:cs typeface="+mn-cs"/>
      </a:defRPr>
    </a:lvl8pPr>
    <a:lvl9pPr marL="15098573" algn="l" defTabSz="3774643" rtl="0" eaLnBrk="1" latinLnBrk="0" hangingPunct="1">
      <a:defRPr sz="743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2" d="100"/>
          <a:sy n="12" d="100"/>
        </p:scale>
        <p:origin x="1572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1" u="none" strike="noStrike" kern="1200" spc="0" baseline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pPr>
            <a:r>
              <a:rPr lang="en-US" sz="1800" b="1" i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1" u="none" strike="noStrike" kern="1200" spc="0" baseline="0">
              <a:solidFill>
                <a:schemeClr val="tx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20-4A30-BC2F-8EB81CB9BE7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20-4A30-BC2F-8EB81CB9BE7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20-4A30-BC2F-8EB81CB9BE7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20-4A30-BC2F-8EB81CB9BE7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220-4A30-BC2F-8EB81CB9BE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76240176"/>
        <c:axId val="1876346464"/>
      </c:barChart>
      <c:catAx>
        <c:axId val="1876240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6346464"/>
        <c:crosses val="autoZero"/>
        <c:auto val="1"/>
        <c:lblAlgn val="ctr"/>
        <c:lblOffset val="100"/>
        <c:noMultiLvlLbl val="0"/>
      </c:catAx>
      <c:valAx>
        <c:axId val="1876346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6240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jpe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5 - Teal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3C5AE800-2588-AD92-1E60-F497F60A0CAD}"/>
              </a:ext>
            </a:extLst>
          </p:cNvPr>
          <p:cNvSpPr>
            <a:spLocks/>
          </p:cNvSpPr>
          <p:nvPr/>
        </p:nvSpPr>
        <p:spPr>
          <a:xfrm flipV="1">
            <a:off x="35160982" y="-5"/>
            <a:ext cx="8730220" cy="9044928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17522" y="17289783"/>
            <a:ext cx="33741356" cy="9044937"/>
          </a:xfrm>
        </p:spPr>
        <p:txBody>
          <a:bodyPr lIns="45720" rIns="45720">
            <a:normAutofit/>
          </a:bodyPr>
          <a:lstStyle>
            <a:lvl1pPr marL="0" indent="0" algn="l">
              <a:buNone/>
              <a:defRPr sz="32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32 PT HELVETICA NEUE BOLD CONDENSED IN ALL-CAPS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43202" y="1723102"/>
            <a:ext cx="34015676" cy="14736101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  <a:gd name="connsiteX0" fmla="*/ 4604 w 9072177"/>
              <a:gd name="connsiteY0" fmla="*/ 1851025 h 1851025"/>
              <a:gd name="connsiteX1" fmla="*/ 0 w 9072177"/>
              <a:gd name="connsiteY1" fmla="*/ 0 h 1851025"/>
              <a:gd name="connsiteX2" fmla="*/ 9072177 w 9072177"/>
              <a:gd name="connsiteY2" fmla="*/ 10886 h 1851025"/>
              <a:gd name="connsiteX3" fmla="*/ 9066621 w 9072177"/>
              <a:gd name="connsiteY3" fmla="*/ 1851025 h 1851025"/>
              <a:gd name="connsiteX4" fmla="*/ 4604 w 9072177"/>
              <a:gd name="connsiteY4" fmla="*/ 1851025 h 1851025"/>
              <a:gd name="connsiteX0" fmla="*/ 184 w 9067757"/>
              <a:gd name="connsiteY0" fmla="*/ 1861185 h 1861185"/>
              <a:gd name="connsiteX1" fmla="*/ 5740 w 9067757"/>
              <a:gd name="connsiteY1" fmla="*/ 0 h 1861185"/>
              <a:gd name="connsiteX2" fmla="*/ 9067757 w 9067757"/>
              <a:gd name="connsiteY2" fmla="*/ 21046 h 1861185"/>
              <a:gd name="connsiteX3" fmla="*/ 9062201 w 9067757"/>
              <a:gd name="connsiteY3" fmla="*/ 1861185 h 1861185"/>
              <a:gd name="connsiteX4" fmla="*/ 184 w 9067757"/>
              <a:gd name="connsiteY4" fmla="*/ 1861185 h 1861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757" h="1861185">
                <a:moveTo>
                  <a:pt x="184" y="1861185"/>
                </a:moveTo>
                <a:cubicBezTo>
                  <a:pt x="-1351" y="1244177"/>
                  <a:pt x="7275" y="617008"/>
                  <a:pt x="5740" y="0"/>
                </a:cubicBezTo>
                <a:lnTo>
                  <a:pt x="9067757" y="21046"/>
                </a:lnTo>
                <a:lnTo>
                  <a:pt x="9062201" y="1861185"/>
                </a:lnTo>
                <a:lnTo>
                  <a:pt x="184" y="1861185"/>
                </a:lnTo>
                <a:close/>
              </a:path>
            </a:pathLst>
          </a:custGeom>
          <a:noFill/>
        </p:spPr>
        <p:txBody>
          <a:bodyPr rIns="914400" anchor="b" anchorCtr="0">
            <a:normAutofit/>
          </a:bodyPr>
          <a:lstStyle>
            <a:lvl1pPr marL="0" indent="0" algn="l">
              <a:buNone/>
              <a:defRPr sz="54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54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7F3515DE-FF95-3A47-8F9A-52CBE5CBE3A0}"/>
              </a:ext>
            </a:extLst>
          </p:cNvPr>
          <p:cNvSpPr>
            <a:spLocks/>
          </p:cNvSpPr>
          <p:nvPr/>
        </p:nvSpPr>
        <p:spPr>
          <a:xfrm rot="10800000" flipH="1">
            <a:off x="35219432" y="1"/>
            <a:ext cx="8671770" cy="3294971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408825"/>
              <a:gd name="connsiteY0" fmla="*/ 0 h 6864524"/>
              <a:gd name="connsiteX1" fmla="*/ 2408825 w 2408825"/>
              <a:gd name="connsiteY1" fmla="*/ 6524 h 6864524"/>
              <a:gd name="connsiteX2" fmla="*/ 2408825 w 2408825"/>
              <a:gd name="connsiteY2" fmla="*/ 6864524 h 6864524"/>
              <a:gd name="connsiteX3" fmla="*/ 1891604 w 2408825"/>
              <a:gd name="connsiteY3" fmla="*/ 6864524 h 6864524"/>
              <a:gd name="connsiteX4" fmla="*/ 0 w 2408825"/>
              <a:gd name="connsiteY4" fmla="*/ 0 h 6864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8825" h="6864524">
                <a:moveTo>
                  <a:pt x="0" y="0"/>
                </a:moveTo>
                <a:lnTo>
                  <a:pt x="2408825" y="6524"/>
                </a:lnTo>
                <a:lnTo>
                  <a:pt x="2408825" y="6864524"/>
                </a:lnTo>
                <a:lnTo>
                  <a:pt x="1891604" y="686452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0181D0-C57E-9C73-7B0B-7FC8CFB1681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3017520" y="29319317"/>
            <a:ext cx="14813280" cy="21945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4093F-0A08-D53C-9860-F75E6FA1BBD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4E11D685-A964-951D-8626-04D3F1EEF1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522" y="24182199"/>
            <a:ext cx="5386648" cy="2194560"/>
          </a:xfrm>
          <a:prstGeom prst="rect">
            <a:avLst/>
          </a:prstGeom>
        </p:spPr>
      </p:pic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AAC4F959-F204-874F-5E74-C1B3F5457A41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3017520" y="24185883"/>
            <a:ext cx="14813280" cy="2880360"/>
          </a:xfrm>
          <a:solidFill>
            <a:schemeClr val="bg1"/>
          </a:solidFill>
          <a:ln>
            <a:noFill/>
          </a:ln>
        </p:spPr>
        <p:txBody>
          <a:bodyPr lIns="0" tIns="0" rIns="0" bIns="0">
            <a:normAutofit/>
          </a:bodyPr>
          <a:lstStyle>
            <a:lvl1pPr marL="130175" indent="0">
              <a:buNone/>
              <a:defRPr sz="1400"/>
            </a:lvl1pPr>
          </a:lstStyle>
          <a:p>
            <a:r>
              <a:rPr lang="en-US" dirty="0"/>
              <a:t>Click here to insert your school/unit logo here or delete this box for the standard CU Denver logo</a:t>
            </a:r>
          </a:p>
        </p:txBody>
      </p:sp>
    </p:spTree>
    <p:extLst>
      <p:ext uri="{BB962C8B-B14F-4D97-AF65-F5344CB8AC3E}">
        <p14:creationId xmlns:p14="http://schemas.microsoft.com/office/powerpoint/2010/main" val="1880630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 - Dark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/>
        </p:nvSpPr>
        <p:spPr>
          <a:xfrm rot="10800000">
            <a:off x="18379440" y="22644085"/>
            <a:ext cx="8196682" cy="10373784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49316"/>
            <a:ext cx="24777792" cy="33017031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671282" y="16459200"/>
            <a:ext cx="19202396" cy="9044937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247119" y="7863845"/>
            <a:ext cx="32643263" cy="7764777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7CB3CE-56AD-A3F1-D2EB-10D27CEFA8C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1508E-57B0-1B3E-CFAB-9534333390C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33B556A0-4F22-267A-4F1C-20A5E257C2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9885" y="24182199"/>
            <a:ext cx="5386648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31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 - Teal_Custom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698480" y="0"/>
            <a:ext cx="33240528" cy="32918400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3480" h="6858000">
                <a:moveTo>
                  <a:pt x="0" y="6858000"/>
                </a:moveTo>
                <a:lnTo>
                  <a:pt x="1714500" y="0"/>
                </a:lnTo>
                <a:lnTo>
                  <a:pt x="9228037" y="0"/>
                </a:lnTo>
                <a:cubicBezTo>
                  <a:pt x="9229851" y="2282371"/>
                  <a:pt x="9231666" y="4564743"/>
                  <a:pt x="9233480" y="6847114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 dirty="0"/>
              <a:t>                           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347674" y="23484644"/>
            <a:ext cx="25526005" cy="175279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2048B300-9C1A-D914-51D2-F327CF3122F5}"/>
              </a:ext>
            </a:extLst>
          </p:cNvPr>
          <p:cNvSpPr>
            <a:spLocks/>
          </p:cNvSpPr>
          <p:nvPr/>
        </p:nvSpPr>
        <p:spPr>
          <a:xfrm rot="10800000">
            <a:off x="0" y="3"/>
            <a:ext cx="16985894" cy="3296795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A8920B-4A72-CB98-399A-723B3F07D2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507534" y="29260800"/>
            <a:ext cx="5366149" cy="219456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66884" y="17922240"/>
            <a:ext cx="34524317" cy="841248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</p:spTree>
    <p:extLst>
      <p:ext uri="{BB962C8B-B14F-4D97-AF65-F5344CB8AC3E}">
        <p14:creationId xmlns:p14="http://schemas.microsoft.com/office/powerpoint/2010/main" val="2850442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 - White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1"/>
            <a:ext cx="33282137" cy="32967715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5038" h="6868274">
                <a:moveTo>
                  <a:pt x="1284" y="6868274"/>
                </a:moveTo>
                <a:lnTo>
                  <a:pt x="0" y="0"/>
                </a:lnTo>
                <a:lnTo>
                  <a:pt x="9245038" y="0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347674" y="23484644"/>
            <a:ext cx="25526005" cy="175279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66884" y="17922240"/>
            <a:ext cx="34524317" cy="841248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89B6B1E7-D92D-BFA5-49CE-89170C8366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9885" y="29260800"/>
            <a:ext cx="5386648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23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 - Light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A378C30-DD3D-2736-52E1-5E927FEC0407}"/>
              </a:ext>
            </a:extLst>
          </p:cNvPr>
          <p:cNvSpPr/>
          <p:nvPr/>
        </p:nvSpPr>
        <p:spPr>
          <a:xfrm>
            <a:off x="27078357" y="26334720"/>
            <a:ext cx="16812839" cy="658368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3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" y="1"/>
            <a:ext cx="32481414" cy="32967715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347674" y="23484644"/>
            <a:ext cx="25526005" cy="175279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66884" y="17922240"/>
            <a:ext cx="34524317" cy="841248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342911-BBA1-C5A5-9265-BC0D80CFEF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507534" y="29260803"/>
            <a:ext cx="5366149" cy="219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87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 - Mid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315"/>
            <a:ext cx="43891200" cy="329184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1E6BC06-5DED-8EB3-9CA2-F29DF4BC15FA}"/>
              </a:ext>
            </a:extLst>
          </p:cNvPr>
          <p:cNvSpPr/>
          <p:nvPr/>
        </p:nvSpPr>
        <p:spPr>
          <a:xfrm>
            <a:off x="27078357" y="26334720"/>
            <a:ext cx="16812839" cy="658368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3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" y="1"/>
            <a:ext cx="32481414" cy="32967715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347674" y="23484644"/>
            <a:ext cx="25526005" cy="175279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66884" y="17922240"/>
            <a:ext cx="34524317" cy="841248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23E9E3-38F6-62FE-530D-CA5450556F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507534" y="29260803"/>
            <a:ext cx="5366149" cy="219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56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 - Dark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" y="1"/>
            <a:ext cx="32481414" cy="32967715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347674" y="23484644"/>
            <a:ext cx="25526005" cy="175279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66884" y="17922240"/>
            <a:ext cx="34524317" cy="841248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BA9918-E728-7046-EBEB-B84CD723EE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507535" y="29260803"/>
            <a:ext cx="5366138" cy="219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21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 - Gold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an and black striped background&#10;&#10;Description automatically generated with medium confidence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D9B0837F-9232-B43A-49AC-D5BCE37160D4}"/>
              </a:ext>
            </a:extLst>
          </p:cNvPr>
          <p:cNvSpPr/>
          <p:nvPr/>
        </p:nvSpPr>
        <p:spPr>
          <a:xfrm>
            <a:off x="27078357" y="26334720"/>
            <a:ext cx="16812839" cy="658368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3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" y="1"/>
            <a:ext cx="32481414" cy="32967715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347674" y="23484644"/>
            <a:ext cx="25526005" cy="175279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66884" y="17922240"/>
            <a:ext cx="34524317" cy="841248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FB27C1-D41A-9F7C-4D0A-5F1E6CC005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507534" y="29260803"/>
            <a:ext cx="5366149" cy="219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01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 -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43891200" cy="32918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A2CC5E-40B2-D609-898F-7739E36AEA9D}"/>
              </a:ext>
            </a:extLst>
          </p:cNvPr>
          <p:cNvSpPr/>
          <p:nvPr/>
        </p:nvSpPr>
        <p:spPr>
          <a:xfrm>
            <a:off x="27078357" y="26334720"/>
            <a:ext cx="16812839" cy="658368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3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" y="1"/>
            <a:ext cx="32481414" cy="32967715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347674" y="23484644"/>
            <a:ext cx="25526005" cy="175279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66884" y="17922240"/>
            <a:ext cx="34524317" cy="841248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426B61-3B40-2FDB-79EE-869F10FC2C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507534" y="29260803"/>
            <a:ext cx="5366149" cy="219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30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2">
            <a:extLst>
              <a:ext uri="{FF2B5EF4-FFF2-40B4-BE49-F238E27FC236}">
                <a16:creationId xmlns:a16="http://schemas.microsoft.com/office/drawing/2014/main" id="{2A0DC607-7DFE-4054-0052-95EDED72B0A7}"/>
              </a:ext>
            </a:extLst>
          </p:cNvPr>
          <p:cNvSpPr>
            <a:spLocks/>
          </p:cNvSpPr>
          <p:nvPr/>
        </p:nvSpPr>
        <p:spPr>
          <a:xfrm flipV="1">
            <a:off x="38726626" y="3"/>
            <a:ext cx="5164574" cy="5350747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11" name="Rectangle 22">
            <a:extLst>
              <a:ext uri="{FF2B5EF4-FFF2-40B4-BE49-F238E27FC236}">
                <a16:creationId xmlns:a16="http://schemas.microsoft.com/office/drawing/2014/main" id="{BCCBD543-5F87-767D-C757-9207D263FD96}"/>
              </a:ext>
            </a:extLst>
          </p:cNvPr>
          <p:cNvSpPr>
            <a:spLocks/>
          </p:cNvSpPr>
          <p:nvPr/>
        </p:nvSpPr>
        <p:spPr>
          <a:xfrm flipV="1">
            <a:off x="37505032" y="-21115"/>
            <a:ext cx="6412147" cy="33056812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7036676"/>
              <a:gd name="connsiteX1" fmla="*/ 2396125 w 2396125"/>
              <a:gd name="connsiteY1" fmla="*/ 0 h 7036676"/>
              <a:gd name="connsiteX2" fmla="*/ 2049284 w 2396125"/>
              <a:gd name="connsiteY2" fmla="*/ 7036676 h 7036676"/>
              <a:gd name="connsiteX3" fmla="*/ 1878904 w 2396125"/>
              <a:gd name="connsiteY3" fmla="*/ 6858000 h 7036676"/>
              <a:gd name="connsiteX4" fmla="*/ 0 w 2396125"/>
              <a:gd name="connsiteY4" fmla="*/ 12526 h 7036676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028263 w 2396125"/>
              <a:gd name="connsiteY2" fmla="*/ 6836979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028263"/>
              <a:gd name="connsiteY0" fmla="*/ 0 h 6845474"/>
              <a:gd name="connsiteX1" fmla="*/ 1870607 w 2028263"/>
              <a:gd name="connsiteY1" fmla="*/ 523501 h 6845474"/>
              <a:gd name="connsiteX2" fmla="*/ 2028263 w 2028263"/>
              <a:gd name="connsiteY2" fmla="*/ 6824453 h 6845474"/>
              <a:gd name="connsiteX3" fmla="*/ 1878904 w 2028263"/>
              <a:gd name="connsiteY3" fmla="*/ 6845474 h 6845474"/>
              <a:gd name="connsiteX4" fmla="*/ 0 w 2028263"/>
              <a:gd name="connsiteY4" fmla="*/ 0 h 6845474"/>
              <a:gd name="connsiteX0" fmla="*/ 0 w 2028263"/>
              <a:gd name="connsiteY0" fmla="*/ 23037 h 6868511"/>
              <a:gd name="connsiteX1" fmla="*/ 2028262 w 2028263"/>
              <a:gd name="connsiteY1" fmla="*/ 0 h 6868511"/>
              <a:gd name="connsiteX2" fmla="*/ 2028263 w 2028263"/>
              <a:gd name="connsiteY2" fmla="*/ 6847490 h 6868511"/>
              <a:gd name="connsiteX3" fmla="*/ 1878904 w 2028263"/>
              <a:gd name="connsiteY3" fmla="*/ 6868511 h 6868511"/>
              <a:gd name="connsiteX4" fmla="*/ 0 w 2028263"/>
              <a:gd name="connsiteY4" fmla="*/ 23037 h 6868511"/>
              <a:gd name="connsiteX0" fmla="*/ 0 w 2034613"/>
              <a:gd name="connsiteY0" fmla="*/ 23037 h 6868511"/>
              <a:gd name="connsiteX1" fmla="*/ 2028262 w 2034613"/>
              <a:gd name="connsiteY1" fmla="*/ 0 h 6868511"/>
              <a:gd name="connsiteX2" fmla="*/ 2034613 w 2034613"/>
              <a:gd name="connsiteY2" fmla="*/ 6860190 h 6868511"/>
              <a:gd name="connsiteX3" fmla="*/ 1878904 w 2034613"/>
              <a:gd name="connsiteY3" fmla="*/ 6868511 h 6868511"/>
              <a:gd name="connsiteX4" fmla="*/ 0 w 2034613"/>
              <a:gd name="connsiteY4" fmla="*/ 23037 h 6868511"/>
              <a:gd name="connsiteX0" fmla="*/ 0 w 2034613"/>
              <a:gd name="connsiteY0" fmla="*/ 3987 h 6849461"/>
              <a:gd name="connsiteX1" fmla="*/ 2034612 w 2034613"/>
              <a:gd name="connsiteY1" fmla="*/ 0 h 6849461"/>
              <a:gd name="connsiteX2" fmla="*/ 2034613 w 2034613"/>
              <a:gd name="connsiteY2" fmla="*/ 6841140 h 6849461"/>
              <a:gd name="connsiteX3" fmla="*/ 1878904 w 2034613"/>
              <a:gd name="connsiteY3" fmla="*/ 6849461 h 6849461"/>
              <a:gd name="connsiteX4" fmla="*/ 0 w 2034613"/>
              <a:gd name="connsiteY4" fmla="*/ 3987 h 6849461"/>
              <a:gd name="connsiteX0" fmla="*/ 0 w 2047313"/>
              <a:gd name="connsiteY0" fmla="*/ 0 h 6858174"/>
              <a:gd name="connsiteX1" fmla="*/ 2047312 w 2047313"/>
              <a:gd name="connsiteY1" fmla="*/ 8713 h 6858174"/>
              <a:gd name="connsiteX2" fmla="*/ 2047313 w 2047313"/>
              <a:gd name="connsiteY2" fmla="*/ 6849853 h 6858174"/>
              <a:gd name="connsiteX3" fmla="*/ 1891604 w 2047313"/>
              <a:gd name="connsiteY3" fmla="*/ 6858174 h 6858174"/>
              <a:gd name="connsiteX4" fmla="*/ 0 w 2047313"/>
              <a:gd name="connsiteY4" fmla="*/ 0 h 6858174"/>
              <a:gd name="connsiteX0" fmla="*/ 0 w 2053662"/>
              <a:gd name="connsiteY0" fmla="*/ 16687 h 6874861"/>
              <a:gd name="connsiteX1" fmla="*/ 2053662 w 2053662"/>
              <a:gd name="connsiteY1" fmla="*/ 0 h 6874861"/>
              <a:gd name="connsiteX2" fmla="*/ 2047313 w 2053662"/>
              <a:gd name="connsiteY2" fmla="*/ 6866540 h 6874861"/>
              <a:gd name="connsiteX3" fmla="*/ 1891604 w 2053662"/>
              <a:gd name="connsiteY3" fmla="*/ 6874861 h 6874861"/>
              <a:gd name="connsiteX4" fmla="*/ 0 w 2053662"/>
              <a:gd name="connsiteY4" fmla="*/ 16687 h 6874861"/>
              <a:gd name="connsiteX0" fmla="*/ 0 w 2053662"/>
              <a:gd name="connsiteY0" fmla="*/ 16687 h 6879272"/>
              <a:gd name="connsiteX1" fmla="*/ 2053662 w 2053662"/>
              <a:gd name="connsiteY1" fmla="*/ 0 h 6879272"/>
              <a:gd name="connsiteX2" fmla="*/ 2047313 w 2053662"/>
              <a:gd name="connsiteY2" fmla="*/ 6879272 h 6879272"/>
              <a:gd name="connsiteX3" fmla="*/ 1891604 w 2053662"/>
              <a:gd name="connsiteY3" fmla="*/ 6874861 h 6879272"/>
              <a:gd name="connsiteX4" fmla="*/ 0 w 2053662"/>
              <a:gd name="connsiteY4" fmla="*/ 16687 h 6879272"/>
              <a:gd name="connsiteX0" fmla="*/ 0 w 2053662"/>
              <a:gd name="connsiteY0" fmla="*/ 16687 h 6893958"/>
              <a:gd name="connsiteX1" fmla="*/ 2053662 w 2053662"/>
              <a:gd name="connsiteY1" fmla="*/ 0 h 6893958"/>
              <a:gd name="connsiteX2" fmla="*/ 2047313 w 2053662"/>
              <a:gd name="connsiteY2" fmla="*/ 6879272 h 6893958"/>
              <a:gd name="connsiteX3" fmla="*/ 1891604 w 2053662"/>
              <a:gd name="connsiteY3" fmla="*/ 6893958 h 6893958"/>
              <a:gd name="connsiteX4" fmla="*/ 0 w 2053662"/>
              <a:gd name="connsiteY4" fmla="*/ 16687 h 6893958"/>
              <a:gd name="connsiteX0" fmla="*/ 0 w 2053662"/>
              <a:gd name="connsiteY0" fmla="*/ 0 h 6899358"/>
              <a:gd name="connsiteX1" fmla="*/ 2053662 w 2053662"/>
              <a:gd name="connsiteY1" fmla="*/ 5400 h 6899358"/>
              <a:gd name="connsiteX2" fmla="*/ 2047313 w 2053662"/>
              <a:gd name="connsiteY2" fmla="*/ 6884672 h 6899358"/>
              <a:gd name="connsiteX3" fmla="*/ 1891604 w 2053662"/>
              <a:gd name="connsiteY3" fmla="*/ 6899358 h 6899358"/>
              <a:gd name="connsiteX4" fmla="*/ 0 w 2053662"/>
              <a:gd name="connsiteY4" fmla="*/ 0 h 6899358"/>
              <a:gd name="connsiteX0" fmla="*/ 0 w 2053662"/>
              <a:gd name="connsiteY0" fmla="*/ 0 h 6899358"/>
              <a:gd name="connsiteX1" fmla="*/ 2053662 w 2053662"/>
              <a:gd name="connsiteY1" fmla="*/ 5400 h 6899358"/>
              <a:gd name="connsiteX2" fmla="*/ 2047313 w 2053662"/>
              <a:gd name="connsiteY2" fmla="*/ 6884672 h 6899358"/>
              <a:gd name="connsiteX3" fmla="*/ 1891604 w 2053662"/>
              <a:gd name="connsiteY3" fmla="*/ 6899358 h 6899358"/>
              <a:gd name="connsiteX4" fmla="*/ 0 w 2053662"/>
              <a:gd name="connsiteY4" fmla="*/ 0 h 6899358"/>
              <a:gd name="connsiteX0" fmla="*/ 0 w 2062016"/>
              <a:gd name="connsiteY0" fmla="*/ 0 h 6903769"/>
              <a:gd name="connsiteX1" fmla="*/ 2053662 w 2062016"/>
              <a:gd name="connsiteY1" fmla="*/ 5400 h 6903769"/>
              <a:gd name="connsiteX2" fmla="*/ 2062016 w 2062016"/>
              <a:gd name="connsiteY2" fmla="*/ 6903769 h 6903769"/>
              <a:gd name="connsiteX3" fmla="*/ 1891604 w 2062016"/>
              <a:gd name="connsiteY3" fmla="*/ 6899358 h 6903769"/>
              <a:gd name="connsiteX4" fmla="*/ 0 w 2062016"/>
              <a:gd name="connsiteY4" fmla="*/ 0 h 690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2016" h="6903769">
                <a:moveTo>
                  <a:pt x="0" y="0"/>
                </a:moveTo>
                <a:lnTo>
                  <a:pt x="2053662" y="5400"/>
                </a:lnTo>
                <a:cubicBezTo>
                  <a:pt x="2053662" y="2287897"/>
                  <a:pt x="2062016" y="4621272"/>
                  <a:pt x="2062016" y="6903769"/>
                </a:cubicBezTo>
                <a:lnTo>
                  <a:pt x="1891604" y="68993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C27E07-8B41-CB2F-B67A-0FF70456B396}"/>
              </a:ext>
            </a:extLst>
          </p:cNvPr>
          <p:cNvSpPr/>
          <p:nvPr/>
        </p:nvSpPr>
        <p:spPr>
          <a:xfrm>
            <a:off x="0" y="26334718"/>
            <a:ext cx="8092440" cy="6423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3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EABFB1-8A2D-1AF6-B5AF-43D4F57D1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0840" y="7863845"/>
            <a:ext cx="30586680" cy="10789920"/>
          </a:xfrm>
          <a:prstGeom prst="rect">
            <a:avLst/>
          </a:prstGeom>
          <a:noFill/>
        </p:spPr>
        <p:txBody>
          <a:bodyPr lIns="45720" rIns="45720" anchor="b">
            <a:noAutofit/>
          </a:bodyPr>
          <a:lstStyle>
            <a:lvl1pPr algn="ctr">
              <a:defRPr sz="5400"/>
            </a:lvl1pPr>
          </a:lstStyle>
          <a:p>
            <a:pPr lvl="0"/>
            <a:r>
              <a:rPr lang="en-US" dirty="0"/>
              <a:t>54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BDE8C-085A-23E2-37B1-7AA133F51F3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20840" y="18653768"/>
            <a:ext cx="30586680" cy="7200897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32PT HELVETICA NEUE BOLD CONDENSED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F65DF-5549-368C-117A-3088FBC9C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CF0EE936-3175-9F87-F00D-2D0054EBCB98}"/>
              </a:ext>
            </a:extLst>
          </p:cNvPr>
          <p:cNvSpPr>
            <a:spLocks/>
          </p:cNvSpPr>
          <p:nvPr/>
        </p:nvSpPr>
        <p:spPr>
          <a:xfrm rot="10800000" flipV="1">
            <a:off x="-19667" y="27766981"/>
            <a:ext cx="5164574" cy="5350747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B54BBAB5-87FF-FD8B-50DE-D531D5BF5AD5}"/>
              </a:ext>
            </a:extLst>
          </p:cNvPr>
          <p:cNvSpPr>
            <a:spLocks/>
          </p:cNvSpPr>
          <p:nvPr/>
        </p:nvSpPr>
        <p:spPr>
          <a:xfrm rot="10800000" flipV="1">
            <a:off x="-3118" y="2"/>
            <a:ext cx="6389287" cy="33162236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7036676"/>
              <a:gd name="connsiteX1" fmla="*/ 2396125 w 2396125"/>
              <a:gd name="connsiteY1" fmla="*/ 0 h 7036676"/>
              <a:gd name="connsiteX2" fmla="*/ 2049284 w 2396125"/>
              <a:gd name="connsiteY2" fmla="*/ 7036676 h 7036676"/>
              <a:gd name="connsiteX3" fmla="*/ 1878904 w 2396125"/>
              <a:gd name="connsiteY3" fmla="*/ 6858000 h 7036676"/>
              <a:gd name="connsiteX4" fmla="*/ 0 w 2396125"/>
              <a:gd name="connsiteY4" fmla="*/ 12526 h 7036676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028263 w 2396125"/>
              <a:gd name="connsiteY2" fmla="*/ 6836979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028263"/>
              <a:gd name="connsiteY0" fmla="*/ 0 h 6845474"/>
              <a:gd name="connsiteX1" fmla="*/ 1870607 w 2028263"/>
              <a:gd name="connsiteY1" fmla="*/ 523501 h 6845474"/>
              <a:gd name="connsiteX2" fmla="*/ 2028263 w 2028263"/>
              <a:gd name="connsiteY2" fmla="*/ 6824453 h 6845474"/>
              <a:gd name="connsiteX3" fmla="*/ 1878904 w 2028263"/>
              <a:gd name="connsiteY3" fmla="*/ 6845474 h 6845474"/>
              <a:gd name="connsiteX4" fmla="*/ 0 w 2028263"/>
              <a:gd name="connsiteY4" fmla="*/ 0 h 6845474"/>
              <a:gd name="connsiteX0" fmla="*/ 0 w 2028263"/>
              <a:gd name="connsiteY0" fmla="*/ 23037 h 6868511"/>
              <a:gd name="connsiteX1" fmla="*/ 2028262 w 2028263"/>
              <a:gd name="connsiteY1" fmla="*/ 0 h 6868511"/>
              <a:gd name="connsiteX2" fmla="*/ 2028263 w 2028263"/>
              <a:gd name="connsiteY2" fmla="*/ 6847490 h 6868511"/>
              <a:gd name="connsiteX3" fmla="*/ 1878904 w 2028263"/>
              <a:gd name="connsiteY3" fmla="*/ 6868511 h 6868511"/>
              <a:gd name="connsiteX4" fmla="*/ 0 w 2028263"/>
              <a:gd name="connsiteY4" fmla="*/ 23037 h 6868511"/>
              <a:gd name="connsiteX0" fmla="*/ 0 w 2034613"/>
              <a:gd name="connsiteY0" fmla="*/ 23037 h 6868511"/>
              <a:gd name="connsiteX1" fmla="*/ 2028262 w 2034613"/>
              <a:gd name="connsiteY1" fmla="*/ 0 h 6868511"/>
              <a:gd name="connsiteX2" fmla="*/ 2034613 w 2034613"/>
              <a:gd name="connsiteY2" fmla="*/ 6860190 h 6868511"/>
              <a:gd name="connsiteX3" fmla="*/ 1878904 w 2034613"/>
              <a:gd name="connsiteY3" fmla="*/ 6868511 h 6868511"/>
              <a:gd name="connsiteX4" fmla="*/ 0 w 2034613"/>
              <a:gd name="connsiteY4" fmla="*/ 23037 h 6868511"/>
              <a:gd name="connsiteX0" fmla="*/ 0 w 2034613"/>
              <a:gd name="connsiteY0" fmla="*/ 3987 h 6849461"/>
              <a:gd name="connsiteX1" fmla="*/ 2034612 w 2034613"/>
              <a:gd name="connsiteY1" fmla="*/ 0 h 6849461"/>
              <a:gd name="connsiteX2" fmla="*/ 2034613 w 2034613"/>
              <a:gd name="connsiteY2" fmla="*/ 6841140 h 6849461"/>
              <a:gd name="connsiteX3" fmla="*/ 1878904 w 2034613"/>
              <a:gd name="connsiteY3" fmla="*/ 6849461 h 6849461"/>
              <a:gd name="connsiteX4" fmla="*/ 0 w 2034613"/>
              <a:gd name="connsiteY4" fmla="*/ 3987 h 6849461"/>
              <a:gd name="connsiteX0" fmla="*/ 0 w 2047313"/>
              <a:gd name="connsiteY0" fmla="*/ 0 h 6858174"/>
              <a:gd name="connsiteX1" fmla="*/ 2047312 w 2047313"/>
              <a:gd name="connsiteY1" fmla="*/ 8713 h 6858174"/>
              <a:gd name="connsiteX2" fmla="*/ 2047313 w 2047313"/>
              <a:gd name="connsiteY2" fmla="*/ 6849853 h 6858174"/>
              <a:gd name="connsiteX3" fmla="*/ 1891604 w 2047313"/>
              <a:gd name="connsiteY3" fmla="*/ 6858174 h 6858174"/>
              <a:gd name="connsiteX4" fmla="*/ 0 w 2047313"/>
              <a:gd name="connsiteY4" fmla="*/ 0 h 6858174"/>
              <a:gd name="connsiteX0" fmla="*/ 0 w 2053662"/>
              <a:gd name="connsiteY0" fmla="*/ 16687 h 6874861"/>
              <a:gd name="connsiteX1" fmla="*/ 2053662 w 2053662"/>
              <a:gd name="connsiteY1" fmla="*/ 0 h 6874861"/>
              <a:gd name="connsiteX2" fmla="*/ 2047313 w 2053662"/>
              <a:gd name="connsiteY2" fmla="*/ 6866540 h 6874861"/>
              <a:gd name="connsiteX3" fmla="*/ 1891604 w 2053662"/>
              <a:gd name="connsiteY3" fmla="*/ 6874861 h 6874861"/>
              <a:gd name="connsiteX4" fmla="*/ 0 w 2053662"/>
              <a:gd name="connsiteY4" fmla="*/ 16687 h 6874861"/>
              <a:gd name="connsiteX0" fmla="*/ 0 w 2053662"/>
              <a:gd name="connsiteY0" fmla="*/ 16687 h 6879272"/>
              <a:gd name="connsiteX1" fmla="*/ 2053662 w 2053662"/>
              <a:gd name="connsiteY1" fmla="*/ 0 h 6879272"/>
              <a:gd name="connsiteX2" fmla="*/ 2047313 w 2053662"/>
              <a:gd name="connsiteY2" fmla="*/ 6879272 h 6879272"/>
              <a:gd name="connsiteX3" fmla="*/ 1891604 w 2053662"/>
              <a:gd name="connsiteY3" fmla="*/ 6874861 h 6879272"/>
              <a:gd name="connsiteX4" fmla="*/ 0 w 2053662"/>
              <a:gd name="connsiteY4" fmla="*/ 16687 h 6879272"/>
              <a:gd name="connsiteX0" fmla="*/ 0 w 2053662"/>
              <a:gd name="connsiteY0" fmla="*/ 16687 h 6893958"/>
              <a:gd name="connsiteX1" fmla="*/ 2053662 w 2053662"/>
              <a:gd name="connsiteY1" fmla="*/ 0 h 6893958"/>
              <a:gd name="connsiteX2" fmla="*/ 2047313 w 2053662"/>
              <a:gd name="connsiteY2" fmla="*/ 6879272 h 6893958"/>
              <a:gd name="connsiteX3" fmla="*/ 1891604 w 2053662"/>
              <a:gd name="connsiteY3" fmla="*/ 6893958 h 6893958"/>
              <a:gd name="connsiteX4" fmla="*/ 0 w 2053662"/>
              <a:gd name="connsiteY4" fmla="*/ 16687 h 6893958"/>
              <a:gd name="connsiteX0" fmla="*/ 0 w 2053662"/>
              <a:gd name="connsiteY0" fmla="*/ 10321 h 6893958"/>
              <a:gd name="connsiteX1" fmla="*/ 2053662 w 2053662"/>
              <a:gd name="connsiteY1" fmla="*/ 0 h 6893958"/>
              <a:gd name="connsiteX2" fmla="*/ 2047313 w 2053662"/>
              <a:gd name="connsiteY2" fmla="*/ 6879272 h 6893958"/>
              <a:gd name="connsiteX3" fmla="*/ 1891604 w 2053662"/>
              <a:gd name="connsiteY3" fmla="*/ 6893958 h 6893958"/>
              <a:gd name="connsiteX4" fmla="*/ 0 w 2053662"/>
              <a:gd name="connsiteY4" fmla="*/ 10321 h 6893958"/>
              <a:gd name="connsiteX0" fmla="*/ 0 w 2054665"/>
              <a:gd name="connsiteY0" fmla="*/ 10321 h 6911100"/>
              <a:gd name="connsiteX1" fmla="*/ 2053662 w 2054665"/>
              <a:gd name="connsiteY1" fmla="*/ 0 h 6911100"/>
              <a:gd name="connsiteX2" fmla="*/ 2054665 w 2054665"/>
              <a:gd name="connsiteY2" fmla="*/ 6911100 h 6911100"/>
              <a:gd name="connsiteX3" fmla="*/ 1891604 w 2054665"/>
              <a:gd name="connsiteY3" fmla="*/ 6893958 h 6911100"/>
              <a:gd name="connsiteX4" fmla="*/ 0 w 2054665"/>
              <a:gd name="connsiteY4" fmla="*/ 10321 h 6911100"/>
              <a:gd name="connsiteX0" fmla="*/ 0 w 2054665"/>
              <a:gd name="connsiteY0" fmla="*/ 10321 h 6925786"/>
              <a:gd name="connsiteX1" fmla="*/ 2053662 w 2054665"/>
              <a:gd name="connsiteY1" fmla="*/ 0 h 6925786"/>
              <a:gd name="connsiteX2" fmla="*/ 2054665 w 2054665"/>
              <a:gd name="connsiteY2" fmla="*/ 6911100 h 6925786"/>
              <a:gd name="connsiteX3" fmla="*/ 1906306 w 2054665"/>
              <a:gd name="connsiteY3" fmla="*/ 6925786 h 6925786"/>
              <a:gd name="connsiteX4" fmla="*/ 0 w 2054665"/>
              <a:gd name="connsiteY4" fmla="*/ 10321 h 692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4665" h="6925786">
                <a:moveTo>
                  <a:pt x="0" y="10321"/>
                </a:moveTo>
                <a:lnTo>
                  <a:pt x="2053662" y="0"/>
                </a:lnTo>
                <a:cubicBezTo>
                  <a:pt x="2053662" y="2282497"/>
                  <a:pt x="2054665" y="4628603"/>
                  <a:pt x="2054665" y="6911100"/>
                </a:cubicBezTo>
                <a:lnTo>
                  <a:pt x="1906306" y="6925786"/>
                </a:lnTo>
                <a:lnTo>
                  <a:pt x="0" y="10321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5" b="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/>
          </a:p>
        </p:txBody>
      </p:sp>
    </p:spTree>
    <p:extLst>
      <p:ext uri="{BB962C8B-B14F-4D97-AF65-F5344CB8AC3E}">
        <p14:creationId xmlns:p14="http://schemas.microsoft.com/office/powerpoint/2010/main" val="1493142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>
            <a:extLst>
              <a:ext uri="{FF2B5EF4-FFF2-40B4-BE49-F238E27FC236}">
                <a16:creationId xmlns:a16="http://schemas.microsoft.com/office/drawing/2014/main" id="{526D49ED-4EE9-FCA5-D7E0-6845B13BDF14}"/>
              </a:ext>
            </a:extLst>
          </p:cNvPr>
          <p:cNvSpPr>
            <a:spLocks/>
          </p:cNvSpPr>
          <p:nvPr/>
        </p:nvSpPr>
        <p:spPr>
          <a:xfrm flipV="1">
            <a:off x="35160982" y="-5"/>
            <a:ext cx="8730220" cy="9044928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3B04C0D7-4DF6-6731-A0F1-7DB9412A8E41}"/>
              </a:ext>
            </a:extLst>
          </p:cNvPr>
          <p:cNvSpPr>
            <a:spLocks/>
          </p:cNvSpPr>
          <p:nvPr/>
        </p:nvSpPr>
        <p:spPr>
          <a:xfrm rot="10800000" flipH="1">
            <a:off x="35265152" y="0"/>
            <a:ext cx="8626050" cy="329184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8411" y="3474720"/>
            <a:ext cx="42398813" cy="438912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7B587-D150-249B-679B-EDA190FE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08424" y="29233810"/>
            <a:ext cx="14813280" cy="222155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8880" y="9875520"/>
            <a:ext cx="1920240" cy="219456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11CDA4-93C1-11C9-F0CD-3076BA6C2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12078" y="9875520"/>
            <a:ext cx="29810156" cy="219456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1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A39E1E8-EFE2-6679-3BE1-FB069B6669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68923" y="12070080"/>
            <a:ext cx="1920240" cy="219456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12122" y="12070080"/>
            <a:ext cx="29810156" cy="219456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2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EE542D1-2A8F-EB58-125A-2C136EF75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8351" y="14264640"/>
            <a:ext cx="1920240" cy="219456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3.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49CE2D2-2605-9A0F-9AE7-B046AB09A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1549" y="14264640"/>
            <a:ext cx="29810156" cy="219456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3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AA92D853-5C3B-D2FA-7DBD-290D9F117D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68351" y="16582032"/>
            <a:ext cx="1920240" cy="219456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1615DF8B-E105-58FF-A9FA-CAD849A19A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11549" y="16582032"/>
            <a:ext cx="29810156" cy="219456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4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4F4262D-2EDB-A354-70A3-D9798FF8CB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68351" y="18899424"/>
            <a:ext cx="1920240" cy="219456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CBE3CC56-D527-0FA5-4717-873404542D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11549" y="18899424"/>
            <a:ext cx="29810156" cy="219456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5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22736C3-E789-C32E-A20E-D189662E6F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68351" y="21204192"/>
            <a:ext cx="1920240" cy="219456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6.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39D4FC22-4737-D0DE-4A59-E00610B2E1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11549" y="21204192"/>
            <a:ext cx="29810156" cy="219456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6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F6A867FF-440E-4FFF-5D8D-034279F721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68351" y="23501741"/>
            <a:ext cx="1920240" cy="219456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7.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5F84B071-3F11-869A-48F9-57F1699A33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11549" y="23501741"/>
            <a:ext cx="29810156" cy="219456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7</a:t>
            </a:r>
          </a:p>
        </p:txBody>
      </p:sp>
    </p:spTree>
    <p:extLst>
      <p:ext uri="{BB962C8B-B14F-4D97-AF65-F5344CB8AC3E}">
        <p14:creationId xmlns:p14="http://schemas.microsoft.com/office/powerpoint/2010/main" val="2393637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5 - Gold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B6852F7C-98BC-B46E-192D-2D2F109126AA}"/>
              </a:ext>
            </a:extLst>
          </p:cNvPr>
          <p:cNvSpPr>
            <a:spLocks/>
          </p:cNvSpPr>
          <p:nvPr/>
        </p:nvSpPr>
        <p:spPr>
          <a:xfrm flipV="1">
            <a:off x="35160982" y="-5"/>
            <a:ext cx="8730220" cy="9044928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17522" y="17289783"/>
            <a:ext cx="33741356" cy="9044937"/>
          </a:xfrm>
        </p:spPr>
        <p:txBody>
          <a:bodyPr lIns="45720" rIns="45720">
            <a:normAutofit/>
          </a:bodyPr>
          <a:lstStyle>
            <a:lvl1pPr marL="0" indent="0" algn="l">
              <a:buNone/>
              <a:defRPr sz="32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32 PT HELVETICA NEUE BOLD CONDENSED IN ALL-CAPS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43202" y="1723102"/>
            <a:ext cx="34015676" cy="14736101"/>
          </a:xfrm>
          <a:prstGeom prst="rect">
            <a:avLst/>
          </a:prstGeom>
          <a:noFill/>
        </p:spPr>
        <p:txBody>
          <a:bodyPr rIns="914400" anchor="b" anchorCtr="0">
            <a:normAutofit/>
          </a:bodyPr>
          <a:lstStyle>
            <a:lvl1pPr marL="0" indent="0" algn="l">
              <a:buNone/>
              <a:defRPr sz="54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54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7F3515DE-FF95-3A47-8F9A-52CBE5CBE3A0}"/>
              </a:ext>
            </a:extLst>
          </p:cNvPr>
          <p:cNvSpPr>
            <a:spLocks/>
          </p:cNvSpPr>
          <p:nvPr/>
        </p:nvSpPr>
        <p:spPr>
          <a:xfrm rot="10800000" flipH="1">
            <a:off x="35206701" y="0"/>
            <a:ext cx="8647481" cy="32919236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402476"/>
              <a:gd name="connsiteY0" fmla="*/ 0 h 6858174"/>
              <a:gd name="connsiteX1" fmla="*/ 2402476 w 2402476"/>
              <a:gd name="connsiteY1" fmla="*/ 174 h 6858174"/>
              <a:gd name="connsiteX2" fmla="*/ 2402476 w 2402476"/>
              <a:gd name="connsiteY2" fmla="*/ 6858174 h 6858174"/>
              <a:gd name="connsiteX3" fmla="*/ 1885255 w 2402476"/>
              <a:gd name="connsiteY3" fmla="*/ 6858174 h 6858174"/>
              <a:gd name="connsiteX4" fmla="*/ 0 w 2402476"/>
              <a:gd name="connsiteY4" fmla="*/ 0 h 6858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2476" h="6858174">
                <a:moveTo>
                  <a:pt x="0" y="0"/>
                </a:moveTo>
                <a:lnTo>
                  <a:pt x="2402476" y="174"/>
                </a:lnTo>
                <a:lnTo>
                  <a:pt x="2402476" y="6858174"/>
                </a:lnTo>
                <a:lnTo>
                  <a:pt x="1885255" y="68581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38B8C7-F44E-2F32-00B6-A60380B2CB4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3017520" y="29319317"/>
            <a:ext cx="14813280" cy="21945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EA13B-F68A-5C62-C220-67BBAF2177B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4712C076-73D2-1D7B-B0F4-A13B35C9D1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522" y="24182199"/>
            <a:ext cx="5386648" cy="2194560"/>
          </a:xfrm>
          <a:prstGeom prst="rect">
            <a:avLst/>
          </a:prstGeom>
        </p:spPr>
      </p:pic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CEC767A8-355D-354F-49A2-169D4D3CE597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3017520" y="24185883"/>
            <a:ext cx="14813280" cy="2880360"/>
          </a:xfrm>
          <a:solidFill>
            <a:schemeClr val="bg1"/>
          </a:solidFill>
          <a:ln>
            <a:noFill/>
          </a:ln>
        </p:spPr>
        <p:txBody>
          <a:bodyPr lIns="0" tIns="0" rIns="0" bIns="0">
            <a:normAutofit/>
          </a:bodyPr>
          <a:lstStyle>
            <a:lvl1pPr marL="130175" indent="0">
              <a:buNone/>
              <a:defRPr sz="1400"/>
            </a:lvl1pPr>
          </a:lstStyle>
          <a:p>
            <a:r>
              <a:rPr lang="en-US" dirty="0"/>
              <a:t>Click here to insert your school/unit logo here or delete this box for the standard CU Denver logo</a:t>
            </a:r>
          </a:p>
        </p:txBody>
      </p:sp>
    </p:spTree>
    <p:extLst>
      <p:ext uri="{BB962C8B-B14F-4D97-AF65-F5344CB8AC3E}">
        <p14:creationId xmlns:p14="http://schemas.microsoft.com/office/powerpoint/2010/main" val="921616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">
            <a:extLst>
              <a:ext uri="{FF2B5EF4-FFF2-40B4-BE49-F238E27FC236}">
                <a16:creationId xmlns:a16="http://schemas.microsoft.com/office/drawing/2014/main" id="{F858F38A-040F-5B26-18C8-CD69F76F0AA4}"/>
              </a:ext>
            </a:extLst>
          </p:cNvPr>
          <p:cNvSpPr>
            <a:spLocks/>
          </p:cNvSpPr>
          <p:nvPr/>
        </p:nvSpPr>
        <p:spPr>
          <a:xfrm flipV="1">
            <a:off x="35160982" y="-5"/>
            <a:ext cx="8730220" cy="9044928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70C1C63B-F9C4-40FC-BB27-7DBD9ECA01BE}"/>
              </a:ext>
            </a:extLst>
          </p:cNvPr>
          <p:cNvSpPr>
            <a:spLocks/>
          </p:cNvSpPr>
          <p:nvPr/>
        </p:nvSpPr>
        <p:spPr>
          <a:xfrm rot="10800000" flipH="1">
            <a:off x="35265151" y="0"/>
            <a:ext cx="8624621" cy="329184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8411" y="3474720"/>
            <a:ext cx="42398813" cy="438912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7B587-D150-249B-679B-EDA190FE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08956" y="29233810"/>
            <a:ext cx="14813280" cy="222155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8880" y="9875520"/>
            <a:ext cx="1920240" cy="219456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11CDA4-93C1-11C9-F0CD-3076BA6C2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12078" y="9875520"/>
            <a:ext cx="29810156" cy="219456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1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A39E1E8-EFE2-6679-3BE1-FB069B6669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68923" y="12070080"/>
            <a:ext cx="1920240" cy="219456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12122" y="12070080"/>
            <a:ext cx="29810156" cy="219456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2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EE542D1-2A8F-EB58-125A-2C136EF75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8351" y="14264640"/>
            <a:ext cx="1920240" cy="219456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3.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49CE2D2-2605-9A0F-9AE7-B046AB09A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1549" y="14264640"/>
            <a:ext cx="29810156" cy="219456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3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AA92D853-5C3B-D2FA-7DBD-290D9F117D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68351" y="16582032"/>
            <a:ext cx="1920240" cy="219456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1615DF8B-E105-58FF-A9FA-CAD849A19A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11549" y="16582032"/>
            <a:ext cx="29810156" cy="219456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4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4F4262D-2EDB-A354-70A3-D9798FF8CB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68351" y="18899424"/>
            <a:ext cx="1920240" cy="219456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CBE3CC56-D527-0FA5-4717-873404542D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11549" y="18899424"/>
            <a:ext cx="29810156" cy="219456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5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22736C3-E789-C32E-A20E-D189662E6F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68351" y="21204192"/>
            <a:ext cx="1920240" cy="219456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6.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39D4FC22-4737-D0DE-4A59-E00610B2E1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11549" y="21204192"/>
            <a:ext cx="29810156" cy="219456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6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F6A867FF-440E-4FFF-5D8D-034279F721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68351" y="23501741"/>
            <a:ext cx="1920240" cy="219456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7.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5F84B071-3F11-869A-48F9-57F1699A33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11549" y="23501741"/>
            <a:ext cx="29810156" cy="219456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7</a:t>
            </a:r>
          </a:p>
        </p:txBody>
      </p:sp>
    </p:spTree>
    <p:extLst>
      <p:ext uri="{BB962C8B-B14F-4D97-AF65-F5344CB8AC3E}">
        <p14:creationId xmlns:p14="http://schemas.microsoft.com/office/powerpoint/2010/main" val="14770411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>
            <a:extLst>
              <a:ext uri="{FF2B5EF4-FFF2-40B4-BE49-F238E27FC236}">
                <a16:creationId xmlns:a16="http://schemas.microsoft.com/office/drawing/2014/main" id="{526D49ED-4EE9-FCA5-D7E0-6845B13BDF14}"/>
              </a:ext>
            </a:extLst>
          </p:cNvPr>
          <p:cNvSpPr>
            <a:spLocks/>
          </p:cNvSpPr>
          <p:nvPr/>
        </p:nvSpPr>
        <p:spPr>
          <a:xfrm flipV="1">
            <a:off x="35160982" y="-5"/>
            <a:ext cx="8730220" cy="9044928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3B04C0D7-4DF6-6731-A0F1-7DB9412A8E41}"/>
              </a:ext>
            </a:extLst>
          </p:cNvPr>
          <p:cNvSpPr>
            <a:spLocks/>
          </p:cNvSpPr>
          <p:nvPr/>
        </p:nvSpPr>
        <p:spPr>
          <a:xfrm rot="10800000" flipH="1">
            <a:off x="35265152" y="0"/>
            <a:ext cx="8626050" cy="329184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8411" y="3474720"/>
            <a:ext cx="42398813" cy="438912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7518" y="9875520"/>
            <a:ext cx="32004184" cy="2194560"/>
          </a:xfrm>
        </p:spPr>
        <p:txBody>
          <a:bodyPr/>
          <a:lstStyle>
            <a:lvl1pPr marL="0" indent="0" algn="l">
              <a:buNone/>
              <a:defRPr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17518" y="12070080"/>
            <a:ext cx="32004760" cy="1426464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School/College</a:t>
            </a:r>
          </a:p>
          <a:p>
            <a:pPr lvl="0"/>
            <a:r>
              <a:rPr lang="en-US" dirty="0"/>
              <a:t>Address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Website</a:t>
            </a:r>
          </a:p>
          <a:p>
            <a:pPr lvl="0"/>
            <a:r>
              <a:rPr lang="en-US" dirty="0"/>
              <a:t>Social Handles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B73FC1A-15C8-6BEB-2217-8EB443B1C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08956" y="29233810"/>
            <a:ext cx="14813280" cy="22215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98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">
            <a:extLst>
              <a:ext uri="{FF2B5EF4-FFF2-40B4-BE49-F238E27FC236}">
                <a16:creationId xmlns:a16="http://schemas.microsoft.com/office/drawing/2014/main" id="{F858F38A-040F-5B26-18C8-CD69F76F0AA4}"/>
              </a:ext>
            </a:extLst>
          </p:cNvPr>
          <p:cNvSpPr>
            <a:spLocks/>
          </p:cNvSpPr>
          <p:nvPr/>
        </p:nvSpPr>
        <p:spPr>
          <a:xfrm flipV="1">
            <a:off x="35160982" y="-5"/>
            <a:ext cx="8730220" cy="9044928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70C1C63B-F9C4-40FC-BB27-7DBD9ECA01BE}"/>
              </a:ext>
            </a:extLst>
          </p:cNvPr>
          <p:cNvSpPr>
            <a:spLocks/>
          </p:cNvSpPr>
          <p:nvPr/>
        </p:nvSpPr>
        <p:spPr>
          <a:xfrm rot="10800000" flipH="1">
            <a:off x="35265151" y="0"/>
            <a:ext cx="8624621" cy="329184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8411" y="3474720"/>
            <a:ext cx="42398813" cy="438912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6098" y="9875520"/>
            <a:ext cx="32005606" cy="2194560"/>
          </a:xfrm>
        </p:spPr>
        <p:txBody>
          <a:bodyPr/>
          <a:lstStyle>
            <a:lvl1pPr marL="0" indent="0" algn="l">
              <a:buNone/>
              <a:defRPr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17524" y="12070080"/>
            <a:ext cx="32004756" cy="1426464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School/College</a:t>
            </a:r>
          </a:p>
          <a:p>
            <a:pPr lvl="0"/>
            <a:r>
              <a:rPr lang="en-US" dirty="0"/>
              <a:t>Address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Website</a:t>
            </a:r>
          </a:p>
          <a:p>
            <a:pPr lvl="0"/>
            <a:r>
              <a:rPr lang="en-US" dirty="0"/>
              <a:t>Social Handles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AFC8884-CA12-F09C-CE7F-A3691837B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08956" y="29233810"/>
            <a:ext cx="14813280" cy="22215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35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ntent 1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D8524-9B86-EC46-76C4-2A2575452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7520" y="9875520"/>
            <a:ext cx="37856160" cy="16459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8410" y="3474720"/>
            <a:ext cx="42442790" cy="4389120"/>
          </a:xfrm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7B587-D150-249B-679B-EDA190FE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519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1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7520" y="9875520"/>
            <a:ext cx="18565978" cy="1645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307702" y="9875520"/>
            <a:ext cx="18565978" cy="1645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77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1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23240" y="8069583"/>
            <a:ext cx="18568033" cy="3954777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23240" y="12024363"/>
            <a:ext cx="18568033" cy="14310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A92065-CFA9-2A33-E564-B99751B7963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2219921" y="8069583"/>
            <a:ext cx="18659477" cy="3954777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35930-2840-8C58-F733-7B2BB8A4A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2219921" y="12024363"/>
            <a:ext cx="18659477" cy="14310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537A6F-EA9D-59BB-83B8-ABB31C544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07BC10-C07C-CE64-1F67-DD2AE351C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3474720"/>
            <a:ext cx="42519600" cy="4389120"/>
          </a:xfrm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</p:spTree>
    <p:extLst>
      <p:ext uri="{BB962C8B-B14F-4D97-AF65-F5344CB8AC3E}">
        <p14:creationId xmlns:p14="http://schemas.microsoft.com/office/powerpoint/2010/main" val="23674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ntent 1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2">
            <a:extLst>
              <a:ext uri="{FF2B5EF4-FFF2-40B4-BE49-F238E27FC236}">
                <a16:creationId xmlns:a16="http://schemas.microsoft.com/office/drawing/2014/main" id="{EC82AEDF-F261-91FF-549C-4408004ABD32}"/>
              </a:ext>
            </a:extLst>
          </p:cNvPr>
          <p:cNvSpPr>
            <a:spLocks/>
          </p:cNvSpPr>
          <p:nvPr/>
        </p:nvSpPr>
        <p:spPr>
          <a:xfrm rot="10800000" flipV="1">
            <a:off x="0" y="12617"/>
            <a:ext cx="4297680" cy="209955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D8524-9B86-EC46-76C4-2A2575452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7520" y="9875520"/>
            <a:ext cx="37856160" cy="16459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8411" y="3474720"/>
            <a:ext cx="42398813" cy="4389120"/>
          </a:xfrm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7B587-D150-249B-679B-EDA190FE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0720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/>
        </p:nvSpPr>
        <p:spPr>
          <a:xfrm rot="10800000" flipV="1">
            <a:off x="709" y="-19000"/>
            <a:ext cx="4312310" cy="209955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7520" y="9875520"/>
            <a:ext cx="18565978" cy="1645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307702" y="9875520"/>
            <a:ext cx="18565978" cy="1645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212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MId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/>
        </p:nvSpPr>
        <p:spPr>
          <a:xfrm rot="10800000" flipV="1">
            <a:off x="709" y="-19000"/>
            <a:ext cx="4312310" cy="209955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7520" y="9875520"/>
            <a:ext cx="18565978" cy="1645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307702" y="9875520"/>
            <a:ext cx="18565978" cy="1645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594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/>
        </p:nvSpPr>
        <p:spPr>
          <a:xfrm rot="10800000" flipV="1">
            <a:off x="709" y="-19000"/>
            <a:ext cx="4312310" cy="209955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7520" y="9875520"/>
            <a:ext cx="18565978" cy="1645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307702" y="9875520"/>
            <a:ext cx="18565978" cy="1645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2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1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>
            <a:extLst>
              <a:ext uri="{FF2B5EF4-FFF2-40B4-BE49-F238E27FC236}">
                <a16:creationId xmlns:a16="http://schemas.microsoft.com/office/drawing/2014/main" id="{BF82C916-B058-7E32-B05E-BDA56D9F84CB}"/>
              </a:ext>
            </a:extLst>
          </p:cNvPr>
          <p:cNvSpPr>
            <a:spLocks/>
          </p:cNvSpPr>
          <p:nvPr/>
        </p:nvSpPr>
        <p:spPr>
          <a:xfrm rot="10800000">
            <a:off x="10679281" y="22644085"/>
            <a:ext cx="8196682" cy="10373784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2048B300-9C1A-D914-51D2-F327CF3122F5}"/>
              </a:ext>
            </a:extLst>
          </p:cNvPr>
          <p:cNvSpPr>
            <a:spLocks/>
          </p:cNvSpPr>
          <p:nvPr/>
        </p:nvSpPr>
        <p:spPr>
          <a:xfrm rot="10800000">
            <a:off x="0" y="48771"/>
            <a:ext cx="16985894" cy="3296795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347674" y="17289783"/>
            <a:ext cx="25526005" cy="9044937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</a:t>
            </a:r>
            <a:br>
              <a:rPr lang="en-US" dirty="0"/>
            </a:br>
            <a:r>
              <a:rPr lang="en-US" dirty="0"/>
              <a:t>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247119" y="7863843"/>
            <a:ext cx="32643263" cy="8884920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9843064-F371-BEB9-4C67-CEA2EBCC500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1A13A3-B800-E476-45C1-4C5972EC952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F39EE8F3-2AF2-21AE-5162-32C3C0E0B7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9885" y="24182199"/>
            <a:ext cx="5386648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527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/>
        </p:nvSpPr>
        <p:spPr>
          <a:xfrm rot="10800000" flipV="1">
            <a:off x="709" y="-19000"/>
            <a:ext cx="4312310" cy="209955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7520" y="9875520"/>
            <a:ext cx="18565978" cy="1645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307702" y="9875520"/>
            <a:ext cx="18565978" cy="1645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115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 2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/>
        </p:nvSpPr>
        <p:spPr>
          <a:xfrm rot="10800000" flipV="1">
            <a:off x="709" y="-19000"/>
            <a:ext cx="4312310" cy="209955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accent5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7520" y="9875520"/>
            <a:ext cx="18565978" cy="1645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307702" y="9875520"/>
            <a:ext cx="18565978" cy="1645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852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/>
        </p:nvSpPr>
        <p:spPr>
          <a:xfrm rot="10800000" flipV="1">
            <a:off x="0" y="3"/>
            <a:ext cx="4312310" cy="209955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7520" y="9875520"/>
            <a:ext cx="18565978" cy="1645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307702" y="9875520"/>
            <a:ext cx="18565978" cy="1645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502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2 -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537A6F-EA9D-59BB-83B8-ABB31C544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706320" y="16086593"/>
            <a:ext cx="14813280" cy="1752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23240" y="1711013"/>
            <a:ext cx="18568033" cy="2651625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23240" y="4362638"/>
            <a:ext cx="18568033" cy="560908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A92065-CFA9-2A33-E564-B99751B7963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2219921" y="1711013"/>
            <a:ext cx="18659477" cy="2651625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35930-2840-8C58-F733-7B2BB8A4A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2219921" y="4362638"/>
            <a:ext cx="18659477" cy="560908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07BC10-C07C-CE64-1F67-DD2AE351C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2220601"/>
            <a:ext cx="43889047" cy="2840876"/>
          </a:xfrm>
          <a:prstGeom prst="rect">
            <a:avLst/>
          </a:prstGeom>
        </p:spPr>
        <p:txBody>
          <a:bodyPr lIns="914400">
            <a:normAutofit/>
          </a:bodyPr>
          <a:lstStyle>
            <a:lvl1pPr algn="l">
              <a:defRPr sz="2400"/>
            </a:lvl1pPr>
          </a:lstStyle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C2679DE-7109-5D02-66EA-02EA50F1397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" y="15064145"/>
            <a:ext cx="43889047" cy="1273361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43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E3CCD20B-4E2D-D643-224B-EFA8F15A3A36}"/>
              </a:ext>
            </a:extLst>
          </p:cNvPr>
          <p:cNvSpPr txBox="1">
            <a:spLocks/>
          </p:cNvSpPr>
          <p:nvPr/>
        </p:nvSpPr>
        <p:spPr>
          <a:xfrm>
            <a:off x="26060400" y="29319317"/>
            <a:ext cx="14813280" cy="21945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Name of School/Unit</a:t>
            </a:r>
          </a:p>
        </p:txBody>
      </p:sp>
    </p:spTree>
    <p:extLst>
      <p:ext uri="{BB962C8B-B14F-4D97-AF65-F5344CB8AC3E}">
        <p14:creationId xmlns:p14="http://schemas.microsoft.com/office/powerpoint/2010/main" val="40658728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ntent 2 - Two Custom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23237" y="1711013"/>
            <a:ext cx="37844726" cy="2651625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IN ALL-CAPS AND LOOSE SPACING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23237" y="4362638"/>
            <a:ext cx="37844726" cy="560908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F9023-A130-5F57-CF25-2D799222C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980644" y="29260803"/>
            <a:ext cx="13167360" cy="2166331"/>
          </a:xfrm>
          <a:prstGeom prst="rect">
            <a:avLst/>
          </a:prstGeom>
        </p:spPr>
        <p:txBody>
          <a:bodyPr/>
          <a:lstStyle/>
          <a:p>
            <a:fld id="{8E2E86E1-175B-49E7-A8E2-B7AD0C7280FE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8B37EFE4-F2EA-6870-5FD2-5BE39D11FA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1671152"/>
            <a:ext cx="25237440" cy="2124724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9" t="9" r="-3" b="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90AF945-2449-3D6D-A5B4-96A1818D3DD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8928082" y="11671155"/>
            <a:ext cx="25006252" cy="21252082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7275669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7275879"/>
              <a:gd name="connsiteY0" fmla="*/ 6858000 h 6871827"/>
              <a:gd name="connsiteX1" fmla="*/ 1714500 w 7275879"/>
              <a:gd name="connsiteY1" fmla="*/ 0 h 6871827"/>
              <a:gd name="connsiteX2" fmla="*/ 7275669 w 7275879"/>
              <a:gd name="connsiteY2" fmla="*/ 0 h 6871827"/>
              <a:gd name="connsiteX3" fmla="*/ 7268756 w 7275879"/>
              <a:gd name="connsiteY3" fmla="*/ 6871827 h 6871827"/>
              <a:gd name="connsiteX4" fmla="*/ 0 w 7275879"/>
              <a:gd name="connsiteY4" fmla="*/ 6858000 h 6871827"/>
              <a:gd name="connsiteX0" fmla="*/ 0 w 7251165"/>
              <a:gd name="connsiteY0" fmla="*/ 6858000 h 6871827"/>
              <a:gd name="connsiteX1" fmla="*/ 1689786 w 7251165"/>
              <a:gd name="connsiteY1" fmla="*/ 0 h 6871827"/>
              <a:gd name="connsiteX2" fmla="*/ 7250955 w 7251165"/>
              <a:gd name="connsiteY2" fmla="*/ 0 h 6871827"/>
              <a:gd name="connsiteX3" fmla="*/ 7244042 w 7251165"/>
              <a:gd name="connsiteY3" fmla="*/ 6871827 h 6871827"/>
              <a:gd name="connsiteX4" fmla="*/ 0 w 7251165"/>
              <a:gd name="connsiteY4" fmla="*/ 6858000 h 6871827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7250955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7257771"/>
              <a:gd name="connsiteY0" fmla="*/ 6858000 h 6858000"/>
              <a:gd name="connsiteX1" fmla="*/ 1689786 w 7257771"/>
              <a:gd name="connsiteY1" fmla="*/ 0 h 6858000"/>
              <a:gd name="connsiteX2" fmla="*/ 7257305 w 7257771"/>
              <a:gd name="connsiteY2" fmla="*/ 0 h 6858000"/>
              <a:gd name="connsiteX3" fmla="*/ 7256742 w 7257771"/>
              <a:gd name="connsiteY3" fmla="*/ 6852777 h 6858000"/>
              <a:gd name="connsiteX4" fmla="*/ 0 w 7257771"/>
              <a:gd name="connsiteY4" fmla="*/ 6858000 h 6858000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6923672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6924138"/>
              <a:gd name="connsiteY0" fmla="*/ 6858000 h 6877490"/>
              <a:gd name="connsiteX1" fmla="*/ 1689786 w 6924138"/>
              <a:gd name="connsiteY1" fmla="*/ 0 h 6877490"/>
              <a:gd name="connsiteX2" fmla="*/ 6923672 w 6924138"/>
              <a:gd name="connsiteY2" fmla="*/ 0 h 6877490"/>
              <a:gd name="connsiteX3" fmla="*/ 6923109 w 6924138"/>
              <a:gd name="connsiteY3" fmla="*/ 6877490 h 6877490"/>
              <a:gd name="connsiteX4" fmla="*/ 0 w 6924138"/>
              <a:gd name="connsiteY4" fmla="*/ 6858000 h 6877490"/>
              <a:gd name="connsiteX0" fmla="*/ 0 w 10761264"/>
              <a:gd name="connsiteY0" fmla="*/ 6893866 h 6913356"/>
              <a:gd name="connsiteX1" fmla="*/ 1689786 w 10761264"/>
              <a:gd name="connsiteY1" fmla="*/ 35866 h 6913356"/>
              <a:gd name="connsiteX2" fmla="*/ 10761264 w 10761264"/>
              <a:gd name="connsiteY2" fmla="*/ 0 h 6913356"/>
              <a:gd name="connsiteX3" fmla="*/ 6923109 w 10761264"/>
              <a:gd name="connsiteY3" fmla="*/ 6913356 h 6913356"/>
              <a:gd name="connsiteX4" fmla="*/ 0 w 10761264"/>
              <a:gd name="connsiteY4" fmla="*/ 6893866 h 6913356"/>
              <a:gd name="connsiteX0" fmla="*/ 0 w 10761264"/>
              <a:gd name="connsiteY0" fmla="*/ 6858001 h 6877491"/>
              <a:gd name="connsiteX1" fmla="*/ 1689786 w 10761264"/>
              <a:gd name="connsiteY1" fmla="*/ 1 h 6877491"/>
              <a:gd name="connsiteX2" fmla="*/ 10761264 w 10761264"/>
              <a:gd name="connsiteY2" fmla="*/ 0 h 6877491"/>
              <a:gd name="connsiteX3" fmla="*/ 6923109 w 10761264"/>
              <a:gd name="connsiteY3" fmla="*/ 6877491 h 6877491"/>
              <a:gd name="connsiteX4" fmla="*/ 0 w 10761264"/>
              <a:gd name="connsiteY4" fmla="*/ 6858001 h 6877491"/>
              <a:gd name="connsiteX0" fmla="*/ 0 w 10778635"/>
              <a:gd name="connsiteY0" fmla="*/ 6858001 h 6859559"/>
              <a:gd name="connsiteX1" fmla="*/ 1689786 w 10778635"/>
              <a:gd name="connsiteY1" fmla="*/ 1 h 6859559"/>
              <a:gd name="connsiteX2" fmla="*/ 10761264 w 10778635"/>
              <a:gd name="connsiteY2" fmla="*/ 0 h 6859559"/>
              <a:gd name="connsiteX3" fmla="*/ 10778635 w 10778635"/>
              <a:gd name="connsiteY3" fmla="*/ 6859559 h 6859559"/>
              <a:gd name="connsiteX4" fmla="*/ 0 w 10778635"/>
              <a:gd name="connsiteY4" fmla="*/ 6858001 h 6859559"/>
              <a:gd name="connsiteX0" fmla="*/ 0 w 10761731"/>
              <a:gd name="connsiteY0" fmla="*/ 6858001 h 6859559"/>
              <a:gd name="connsiteX1" fmla="*/ 1689786 w 10761731"/>
              <a:gd name="connsiteY1" fmla="*/ 1 h 6859559"/>
              <a:gd name="connsiteX2" fmla="*/ 10761264 w 10761731"/>
              <a:gd name="connsiteY2" fmla="*/ 0 h 6859559"/>
              <a:gd name="connsiteX3" fmla="*/ 10760702 w 10761731"/>
              <a:gd name="connsiteY3" fmla="*/ 6859559 h 6859559"/>
              <a:gd name="connsiteX4" fmla="*/ 0 w 10761731"/>
              <a:gd name="connsiteY4" fmla="*/ 6858001 h 685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1731" h="6859559">
                <a:moveTo>
                  <a:pt x="0" y="6858001"/>
                </a:moveTo>
                <a:lnTo>
                  <a:pt x="1689786" y="1"/>
                </a:lnTo>
                <a:lnTo>
                  <a:pt x="10761264" y="0"/>
                </a:lnTo>
                <a:cubicBezTo>
                  <a:pt x="10763078" y="2282371"/>
                  <a:pt x="10758888" y="4577188"/>
                  <a:pt x="10760702" y="6859559"/>
                </a:cubicBezTo>
                <a:lnTo>
                  <a:pt x="0" y="6858001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3789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ntent 3 - Two Custom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8B37EFE4-F2EA-6870-5FD2-5BE39D11FA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4834"/>
            <a:ext cx="25237440" cy="2124724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9" t="9" r="-3" b="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90AF945-2449-3D6D-A5B4-96A1818D3DD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8928082" y="2"/>
            <a:ext cx="25006252" cy="21252082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7275669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7275879"/>
              <a:gd name="connsiteY0" fmla="*/ 6858000 h 6871827"/>
              <a:gd name="connsiteX1" fmla="*/ 1714500 w 7275879"/>
              <a:gd name="connsiteY1" fmla="*/ 0 h 6871827"/>
              <a:gd name="connsiteX2" fmla="*/ 7275669 w 7275879"/>
              <a:gd name="connsiteY2" fmla="*/ 0 h 6871827"/>
              <a:gd name="connsiteX3" fmla="*/ 7268756 w 7275879"/>
              <a:gd name="connsiteY3" fmla="*/ 6871827 h 6871827"/>
              <a:gd name="connsiteX4" fmla="*/ 0 w 7275879"/>
              <a:gd name="connsiteY4" fmla="*/ 6858000 h 6871827"/>
              <a:gd name="connsiteX0" fmla="*/ 0 w 7251165"/>
              <a:gd name="connsiteY0" fmla="*/ 6858000 h 6871827"/>
              <a:gd name="connsiteX1" fmla="*/ 1689786 w 7251165"/>
              <a:gd name="connsiteY1" fmla="*/ 0 h 6871827"/>
              <a:gd name="connsiteX2" fmla="*/ 7250955 w 7251165"/>
              <a:gd name="connsiteY2" fmla="*/ 0 h 6871827"/>
              <a:gd name="connsiteX3" fmla="*/ 7244042 w 7251165"/>
              <a:gd name="connsiteY3" fmla="*/ 6871827 h 6871827"/>
              <a:gd name="connsiteX4" fmla="*/ 0 w 7251165"/>
              <a:gd name="connsiteY4" fmla="*/ 6858000 h 6871827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7250955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7257771"/>
              <a:gd name="connsiteY0" fmla="*/ 6858000 h 6858000"/>
              <a:gd name="connsiteX1" fmla="*/ 1689786 w 7257771"/>
              <a:gd name="connsiteY1" fmla="*/ 0 h 6858000"/>
              <a:gd name="connsiteX2" fmla="*/ 7257305 w 7257771"/>
              <a:gd name="connsiteY2" fmla="*/ 0 h 6858000"/>
              <a:gd name="connsiteX3" fmla="*/ 7256742 w 7257771"/>
              <a:gd name="connsiteY3" fmla="*/ 6852777 h 6858000"/>
              <a:gd name="connsiteX4" fmla="*/ 0 w 7257771"/>
              <a:gd name="connsiteY4" fmla="*/ 6858000 h 6858000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6923672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6924138"/>
              <a:gd name="connsiteY0" fmla="*/ 6858000 h 6877490"/>
              <a:gd name="connsiteX1" fmla="*/ 1689786 w 6924138"/>
              <a:gd name="connsiteY1" fmla="*/ 0 h 6877490"/>
              <a:gd name="connsiteX2" fmla="*/ 6923672 w 6924138"/>
              <a:gd name="connsiteY2" fmla="*/ 0 h 6877490"/>
              <a:gd name="connsiteX3" fmla="*/ 6923109 w 6924138"/>
              <a:gd name="connsiteY3" fmla="*/ 6877490 h 6877490"/>
              <a:gd name="connsiteX4" fmla="*/ 0 w 6924138"/>
              <a:gd name="connsiteY4" fmla="*/ 6858000 h 6877490"/>
              <a:gd name="connsiteX0" fmla="*/ 0 w 10761264"/>
              <a:gd name="connsiteY0" fmla="*/ 6893866 h 6913356"/>
              <a:gd name="connsiteX1" fmla="*/ 1689786 w 10761264"/>
              <a:gd name="connsiteY1" fmla="*/ 35866 h 6913356"/>
              <a:gd name="connsiteX2" fmla="*/ 10761264 w 10761264"/>
              <a:gd name="connsiteY2" fmla="*/ 0 h 6913356"/>
              <a:gd name="connsiteX3" fmla="*/ 6923109 w 10761264"/>
              <a:gd name="connsiteY3" fmla="*/ 6913356 h 6913356"/>
              <a:gd name="connsiteX4" fmla="*/ 0 w 10761264"/>
              <a:gd name="connsiteY4" fmla="*/ 6893866 h 6913356"/>
              <a:gd name="connsiteX0" fmla="*/ 0 w 10761264"/>
              <a:gd name="connsiteY0" fmla="*/ 6858001 h 6877491"/>
              <a:gd name="connsiteX1" fmla="*/ 1689786 w 10761264"/>
              <a:gd name="connsiteY1" fmla="*/ 1 h 6877491"/>
              <a:gd name="connsiteX2" fmla="*/ 10761264 w 10761264"/>
              <a:gd name="connsiteY2" fmla="*/ 0 h 6877491"/>
              <a:gd name="connsiteX3" fmla="*/ 6923109 w 10761264"/>
              <a:gd name="connsiteY3" fmla="*/ 6877491 h 6877491"/>
              <a:gd name="connsiteX4" fmla="*/ 0 w 10761264"/>
              <a:gd name="connsiteY4" fmla="*/ 6858001 h 6877491"/>
              <a:gd name="connsiteX0" fmla="*/ 0 w 10778635"/>
              <a:gd name="connsiteY0" fmla="*/ 6858001 h 6859559"/>
              <a:gd name="connsiteX1" fmla="*/ 1689786 w 10778635"/>
              <a:gd name="connsiteY1" fmla="*/ 1 h 6859559"/>
              <a:gd name="connsiteX2" fmla="*/ 10761264 w 10778635"/>
              <a:gd name="connsiteY2" fmla="*/ 0 h 6859559"/>
              <a:gd name="connsiteX3" fmla="*/ 10778635 w 10778635"/>
              <a:gd name="connsiteY3" fmla="*/ 6859559 h 6859559"/>
              <a:gd name="connsiteX4" fmla="*/ 0 w 10778635"/>
              <a:gd name="connsiteY4" fmla="*/ 6858001 h 6859559"/>
              <a:gd name="connsiteX0" fmla="*/ 0 w 10761731"/>
              <a:gd name="connsiteY0" fmla="*/ 6858001 h 6859559"/>
              <a:gd name="connsiteX1" fmla="*/ 1689786 w 10761731"/>
              <a:gd name="connsiteY1" fmla="*/ 1 h 6859559"/>
              <a:gd name="connsiteX2" fmla="*/ 10761264 w 10761731"/>
              <a:gd name="connsiteY2" fmla="*/ 0 h 6859559"/>
              <a:gd name="connsiteX3" fmla="*/ 10760702 w 10761731"/>
              <a:gd name="connsiteY3" fmla="*/ 6859559 h 6859559"/>
              <a:gd name="connsiteX4" fmla="*/ 0 w 10761731"/>
              <a:gd name="connsiteY4" fmla="*/ 6858001 h 685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1731" h="6859559">
                <a:moveTo>
                  <a:pt x="0" y="6858001"/>
                </a:moveTo>
                <a:lnTo>
                  <a:pt x="1689786" y="1"/>
                </a:lnTo>
                <a:lnTo>
                  <a:pt x="10761264" y="0"/>
                </a:lnTo>
                <a:cubicBezTo>
                  <a:pt x="10763078" y="2282371"/>
                  <a:pt x="10758888" y="4577188"/>
                  <a:pt x="10760702" y="6859559"/>
                </a:cubicBezTo>
                <a:lnTo>
                  <a:pt x="0" y="6858001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23237" y="24505920"/>
            <a:ext cx="37844726" cy="496887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808038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F8996-D05F-2A2D-9E7F-D91BB056D9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21252083"/>
            <a:ext cx="43889047" cy="2840876"/>
          </a:xfrm>
          <a:prstGeom prst="rect">
            <a:avLst/>
          </a:prstGeom>
        </p:spPr>
        <p:txBody>
          <a:bodyPr lIns="914400">
            <a:normAutofit/>
          </a:bodyPr>
          <a:lstStyle>
            <a:lvl1pPr algn="l">
              <a:defRPr sz="2400"/>
            </a:lvl1pPr>
          </a:lstStyle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9ABBA9-C215-B544-BF7A-25485A01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60400" y="29319317"/>
            <a:ext cx="14813280" cy="21945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949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DA0949F-3B5C-3176-693A-240F87DF209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43891200" cy="2771898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6" t="-9379" r="31" b="-937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1A909-FE77-F0F1-AEC9-AE7CF74C0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4B9E1-E7A9-B52F-93F5-264FA415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361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lide Tw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DA0949F-3B5C-3176-693A-240F87DF209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26883360" cy="2771898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1A909-FE77-F0F1-AEC9-AE7CF74C0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4B9E1-E7A9-B52F-93F5-264FA415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227D999-7108-CE79-68CE-AEEB56FD5D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202405" y="1"/>
            <a:ext cx="24734621" cy="27848208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7275669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7275879"/>
              <a:gd name="connsiteY0" fmla="*/ 6858000 h 6871827"/>
              <a:gd name="connsiteX1" fmla="*/ 1714500 w 7275879"/>
              <a:gd name="connsiteY1" fmla="*/ 0 h 6871827"/>
              <a:gd name="connsiteX2" fmla="*/ 7275669 w 7275879"/>
              <a:gd name="connsiteY2" fmla="*/ 0 h 6871827"/>
              <a:gd name="connsiteX3" fmla="*/ 7268756 w 7275879"/>
              <a:gd name="connsiteY3" fmla="*/ 6871827 h 6871827"/>
              <a:gd name="connsiteX4" fmla="*/ 0 w 7275879"/>
              <a:gd name="connsiteY4" fmla="*/ 6858000 h 6871827"/>
              <a:gd name="connsiteX0" fmla="*/ 0 w 7251165"/>
              <a:gd name="connsiteY0" fmla="*/ 6858000 h 6871827"/>
              <a:gd name="connsiteX1" fmla="*/ 1689786 w 7251165"/>
              <a:gd name="connsiteY1" fmla="*/ 0 h 6871827"/>
              <a:gd name="connsiteX2" fmla="*/ 7250955 w 7251165"/>
              <a:gd name="connsiteY2" fmla="*/ 0 h 6871827"/>
              <a:gd name="connsiteX3" fmla="*/ 7244042 w 7251165"/>
              <a:gd name="connsiteY3" fmla="*/ 6871827 h 6871827"/>
              <a:gd name="connsiteX4" fmla="*/ 0 w 7251165"/>
              <a:gd name="connsiteY4" fmla="*/ 6858000 h 6871827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7250955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7257771"/>
              <a:gd name="connsiteY0" fmla="*/ 6858000 h 6858000"/>
              <a:gd name="connsiteX1" fmla="*/ 1689786 w 7257771"/>
              <a:gd name="connsiteY1" fmla="*/ 0 h 6858000"/>
              <a:gd name="connsiteX2" fmla="*/ 7257305 w 7257771"/>
              <a:gd name="connsiteY2" fmla="*/ 0 h 6858000"/>
              <a:gd name="connsiteX3" fmla="*/ 7256742 w 7257771"/>
              <a:gd name="connsiteY3" fmla="*/ 6852777 h 6858000"/>
              <a:gd name="connsiteX4" fmla="*/ 0 w 7257771"/>
              <a:gd name="connsiteY4" fmla="*/ 6858000 h 6858000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6923672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6924138"/>
              <a:gd name="connsiteY0" fmla="*/ 6858000 h 6877490"/>
              <a:gd name="connsiteX1" fmla="*/ 1689786 w 6924138"/>
              <a:gd name="connsiteY1" fmla="*/ 0 h 6877490"/>
              <a:gd name="connsiteX2" fmla="*/ 6923672 w 6924138"/>
              <a:gd name="connsiteY2" fmla="*/ 0 h 6877490"/>
              <a:gd name="connsiteX3" fmla="*/ 6923109 w 6924138"/>
              <a:gd name="connsiteY3" fmla="*/ 6877490 h 6877490"/>
              <a:gd name="connsiteX4" fmla="*/ 0 w 6924138"/>
              <a:gd name="connsiteY4" fmla="*/ 6858000 h 6877490"/>
              <a:gd name="connsiteX0" fmla="*/ 0 w 8159375"/>
              <a:gd name="connsiteY0" fmla="*/ 6858000 h 6877490"/>
              <a:gd name="connsiteX1" fmla="*/ 1689786 w 8159375"/>
              <a:gd name="connsiteY1" fmla="*/ 0 h 6877490"/>
              <a:gd name="connsiteX2" fmla="*/ 8159374 w 8159375"/>
              <a:gd name="connsiteY2" fmla="*/ 12481 h 6877490"/>
              <a:gd name="connsiteX3" fmla="*/ 6923109 w 8159375"/>
              <a:gd name="connsiteY3" fmla="*/ 6877490 h 6877490"/>
              <a:gd name="connsiteX4" fmla="*/ 0 w 8159375"/>
              <a:gd name="connsiteY4" fmla="*/ 6858000 h 6877490"/>
              <a:gd name="connsiteX0" fmla="*/ 0 w 8159512"/>
              <a:gd name="connsiteY0" fmla="*/ 6858000 h 6889971"/>
              <a:gd name="connsiteX1" fmla="*/ 1689786 w 8159512"/>
              <a:gd name="connsiteY1" fmla="*/ 0 h 6889971"/>
              <a:gd name="connsiteX2" fmla="*/ 8159374 w 8159512"/>
              <a:gd name="connsiteY2" fmla="*/ 12481 h 6889971"/>
              <a:gd name="connsiteX3" fmla="*/ 8146328 w 8159512"/>
              <a:gd name="connsiteY3" fmla="*/ 6889971 h 6889971"/>
              <a:gd name="connsiteX4" fmla="*/ 0 w 8159512"/>
              <a:gd name="connsiteY4" fmla="*/ 6858000 h 688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59512" h="6889971">
                <a:moveTo>
                  <a:pt x="0" y="6858000"/>
                </a:moveTo>
                <a:lnTo>
                  <a:pt x="1689786" y="0"/>
                </a:lnTo>
                <a:lnTo>
                  <a:pt x="8159374" y="12481"/>
                </a:lnTo>
                <a:cubicBezTo>
                  <a:pt x="8161188" y="2294852"/>
                  <a:pt x="8144514" y="4607600"/>
                  <a:pt x="8146328" y="6889971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4890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Box 1 - Cr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4B9CFA-BF0F-0ED5-F14D-6A9B59C3B01D}"/>
              </a:ext>
            </a:extLst>
          </p:cNvPr>
          <p:cNvSpPr/>
          <p:nvPr/>
        </p:nvSpPr>
        <p:spPr>
          <a:xfrm>
            <a:off x="0" y="0"/>
            <a:ext cx="21276490" cy="32962292"/>
          </a:xfrm>
          <a:custGeom>
            <a:avLst/>
            <a:gdLst>
              <a:gd name="connsiteX0" fmla="*/ 0 w 5910136"/>
              <a:gd name="connsiteY0" fmla="*/ 0 h 6858000"/>
              <a:gd name="connsiteX1" fmla="*/ 5910136 w 5910136"/>
              <a:gd name="connsiteY1" fmla="*/ 0 h 6858000"/>
              <a:gd name="connsiteX2" fmla="*/ 5910136 w 5910136"/>
              <a:gd name="connsiteY2" fmla="*/ 6858000 h 6858000"/>
              <a:gd name="connsiteX3" fmla="*/ 0 w 5910136"/>
              <a:gd name="connsiteY3" fmla="*/ 6858000 h 6858000"/>
              <a:gd name="connsiteX4" fmla="*/ 0 w 5910136"/>
              <a:gd name="connsiteY4" fmla="*/ 0 h 6858000"/>
              <a:gd name="connsiteX0" fmla="*/ 0 w 5910136"/>
              <a:gd name="connsiteY0" fmla="*/ 0 h 6858000"/>
              <a:gd name="connsiteX1" fmla="*/ 5910136 w 5910136"/>
              <a:gd name="connsiteY1" fmla="*/ 0 h 6858000"/>
              <a:gd name="connsiteX2" fmla="*/ 4196950 w 5910136"/>
              <a:gd name="connsiteY2" fmla="*/ 6858000 h 6858000"/>
              <a:gd name="connsiteX3" fmla="*/ 0 w 5910136"/>
              <a:gd name="connsiteY3" fmla="*/ 6858000 h 6858000"/>
              <a:gd name="connsiteX4" fmla="*/ 0 w 591013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0136" h="6858000">
                <a:moveTo>
                  <a:pt x="0" y="0"/>
                </a:moveTo>
                <a:lnTo>
                  <a:pt x="5910136" y="0"/>
                </a:lnTo>
                <a:lnTo>
                  <a:pt x="419695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3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11803" y="3451450"/>
            <a:ext cx="15647674" cy="5692550"/>
          </a:xfrm>
          <a:prstGeom prst="rect">
            <a:avLst/>
          </a:prstGeom>
          <a:noFill/>
        </p:spPr>
        <p:txBody>
          <a:bodyPr lIns="0" tIns="0" rIns="0" bIns="0" anchor="b"/>
          <a:lstStyle>
            <a:lvl1pPr>
              <a:defRPr sz="3200"/>
            </a:lvl1pPr>
          </a:lstStyle>
          <a:p>
            <a:pPr lvl="0"/>
            <a:r>
              <a:rPr lang="en-US" dirty="0"/>
              <a:t>32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25A9A-937A-371D-8A70-FD8627F43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01" y="4739643"/>
            <a:ext cx="18933797" cy="215950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023240" y="9875520"/>
            <a:ext cx="14156053" cy="16459200"/>
          </a:xfrm>
        </p:spPr>
        <p:txBody>
          <a:bodyPr lIns="0">
            <a:normAutofit/>
          </a:bodyPr>
          <a:lstStyle>
            <a:lvl1pPr marL="0" indent="0">
              <a:buNone/>
              <a:defRPr sz="1800" b="1" i="0" spc="3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18 PT HELVETICA NEUE BOLD IN ALL-CAPS AND LOOSE SPACING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7725DE-DC0D-CF44-ECF9-9DA535CFA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5A7FB1-0771-00E7-AEC3-0A6459A7D3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71607" y="29233808"/>
            <a:ext cx="5366149" cy="219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836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Box 2 - Teal and Cr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154C1283-1917-3CAF-4615-2D94045114A7}"/>
              </a:ext>
            </a:extLst>
          </p:cNvPr>
          <p:cNvSpPr>
            <a:spLocks/>
          </p:cNvSpPr>
          <p:nvPr/>
        </p:nvSpPr>
        <p:spPr>
          <a:xfrm rot="10800000">
            <a:off x="21946" y="3"/>
            <a:ext cx="16985894" cy="3296795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9C1F4-B3F9-6A42-4863-4D48557F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17525" y="6872449"/>
            <a:ext cx="40889599" cy="1946227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2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0232F57-2B5D-A9FF-4B87-CF03DAD7C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7" y="29233805"/>
            <a:ext cx="5366149" cy="219456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6E072F-CC82-FC4B-293B-5372791CA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01" y="9509760"/>
            <a:ext cx="18933797" cy="14630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86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1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2">
            <a:extLst>
              <a:ext uri="{FF2B5EF4-FFF2-40B4-BE49-F238E27FC236}">
                <a16:creationId xmlns:a16="http://schemas.microsoft.com/office/drawing/2014/main" id="{16BF4FFD-E8A0-B6F7-1F71-FC86A2A5C4D6}"/>
              </a:ext>
            </a:extLst>
          </p:cNvPr>
          <p:cNvSpPr>
            <a:spLocks/>
          </p:cNvSpPr>
          <p:nvPr/>
        </p:nvSpPr>
        <p:spPr>
          <a:xfrm rot="10800000">
            <a:off x="10753423" y="22644085"/>
            <a:ext cx="8196682" cy="10373784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2" name="Rectangle 22">
            <a:extLst>
              <a:ext uri="{FF2B5EF4-FFF2-40B4-BE49-F238E27FC236}">
                <a16:creationId xmlns:a16="http://schemas.microsoft.com/office/drawing/2014/main" id="{A55F24DD-4807-03F8-179A-E0933805C55A}"/>
              </a:ext>
            </a:extLst>
          </p:cNvPr>
          <p:cNvSpPr>
            <a:spLocks/>
          </p:cNvSpPr>
          <p:nvPr/>
        </p:nvSpPr>
        <p:spPr>
          <a:xfrm rot="16200000">
            <a:off x="-8009261" y="7990718"/>
            <a:ext cx="33063441" cy="17081993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  <a:gd name="connsiteX0" fmla="*/ 0 w 6876153"/>
              <a:gd name="connsiteY0" fmla="*/ 642739 h 6858000"/>
              <a:gd name="connsiteX1" fmla="*/ 6876153 w 6876153"/>
              <a:gd name="connsiteY1" fmla="*/ 0 h 6858000"/>
              <a:gd name="connsiteX2" fmla="*/ 6876153 w 6876153"/>
              <a:gd name="connsiteY2" fmla="*/ 6858000 h 6858000"/>
              <a:gd name="connsiteX3" fmla="*/ 2152746 w 6876153"/>
              <a:gd name="connsiteY3" fmla="*/ 6858000 h 6858000"/>
              <a:gd name="connsiteX4" fmla="*/ 0 w 6876153"/>
              <a:gd name="connsiteY4" fmla="*/ 642739 h 6858000"/>
              <a:gd name="connsiteX0" fmla="*/ 0 w 6876153"/>
              <a:gd name="connsiteY0" fmla="*/ 188 h 6215449"/>
              <a:gd name="connsiteX1" fmla="*/ 6876153 w 6876153"/>
              <a:gd name="connsiteY1" fmla="*/ 0 h 6215449"/>
              <a:gd name="connsiteX2" fmla="*/ 6876153 w 6876153"/>
              <a:gd name="connsiteY2" fmla="*/ 6215449 h 6215449"/>
              <a:gd name="connsiteX3" fmla="*/ 2152746 w 6876153"/>
              <a:gd name="connsiteY3" fmla="*/ 6215449 h 6215449"/>
              <a:gd name="connsiteX4" fmla="*/ 0 w 6876153"/>
              <a:gd name="connsiteY4" fmla="*/ 188 h 6215449"/>
              <a:gd name="connsiteX0" fmla="*/ 0 w 6876154"/>
              <a:gd name="connsiteY0" fmla="*/ 188 h 6215449"/>
              <a:gd name="connsiteX1" fmla="*/ 6876153 w 6876154"/>
              <a:gd name="connsiteY1" fmla="*/ 0 h 6215449"/>
              <a:gd name="connsiteX2" fmla="*/ 6876154 w 6876154"/>
              <a:gd name="connsiteY2" fmla="*/ 5288695 h 6215449"/>
              <a:gd name="connsiteX3" fmla="*/ 2152746 w 6876154"/>
              <a:gd name="connsiteY3" fmla="*/ 6215449 h 6215449"/>
              <a:gd name="connsiteX4" fmla="*/ 0 w 6876154"/>
              <a:gd name="connsiteY4" fmla="*/ 188 h 6215449"/>
              <a:gd name="connsiteX0" fmla="*/ 0 w 6876154"/>
              <a:gd name="connsiteY0" fmla="*/ 188 h 6215449"/>
              <a:gd name="connsiteX1" fmla="*/ 6876153 w 6876154"/>
              <a:gd name="connsiteY1" fmla="*/ 0 h 6215449"/>
              <a:gd name="connsiteX2" fmla="*/ 6876154 w 6876154"/>
              <a:gd name="connsiteY2" fmla="*/ 4596717 h 6215449"/>
              <a:gd name="connsiteX3" fmla="*/ 2152746 w 6876154"/>
              <a:gd name="connsiteY3" fmla="*/ 6215449 h 6215449"/>
              <a:gd name="connsiteX4" fmla="*/ 0 w 6876154"/>
              <a:gd name="connsiteY4" fmla="*/ 188 h 6215449"/>
              <a:gd name="connsiteX0" fmla="*/ 0 w 6876154"/>
              <a:gd name="connsiteY0" fmla="*/ 188 h 6215449"/>
              <a:gd name="connsiteX1" fmla="*/ 6876153 w 6876154"/>
              <a:gd name="connsiteY1" fmla="*/ 0 h 6215449"/>
              <a:gd name="connsiteX2" fmla="*/ 6876154 w 6876154"/>
              <a:gd name="connsiteY2" fmla="*/ 4744998 h 6215449"/>
              <a:gd name="connsiteX3" fmla="*/ 2152746 w 6876154"/>
              <a:gd name="connsiteY3" fmla="*/ 6215449 h 6215449"/>
              <a:gd name="connsiteX4" fmla="*/ 0 w 6876154"/>
              <a:gd name="connsiteY4" fmla="*/ 188 h 6215449"/>
              <a:gd name="connsiteX0" fmla="*/ 0 w 6876154"/>
              <a:gd name="connsiteY0" fmla="*/ 188 h 4744998"/>
              <a:gd name="connsiteX1" fmla="*/ 6876153 w 6876154"/>
              <a:gd name="connsiteY1" fmla="*/ 0 h 4744998"/>
              <a:gd name="connsiteX2" fmla="*/ 6876154 w 6876154"/>
              <a:gd name="connsiteY2" fmla="*/ 4744998 h 4744998"/>
              <a:gd name="connsiteX3" fmla="*/ 345 w 6876154"/>
              <a:gd name="connsiteY3" fmla="*/ 3212757 h 4744998"/>
              <a:gd name="connsiteX4" fmla="*/ 0 w 6876154"/>
              <a:gd name="connsiteY4" fmla="*/ 188 h 4744998"/>
              <a:gd name="connsiteX0" fmla="*/ 0 w 6876154"/>
              <a:gd name="connsiteY0" fmla="*/ 188 h 4744998"/>
              <a:gd name="connsiteX1" fmla="*/ 6876153 w 6876154"/>
              <a:gd name="connsiteY1" fmla="*/ 0 h 4744998"/>
              <a:gd name="connsiteX2" fmla="*/ 6876154 w 6876154"/>
              <a:gd name="connsiteY2" fmla="*/ 4744998 h 4744998"/>
              <a:gd name="connsiteX3" fmla="*/ 12716 w 6876154"/>
              <a:gd name="connsiteY3" fmla="*/ 3027404 h 4744998"/>
              <a:gd name="connsiteX4" fmla="*/ 0 w 6876154"/>
              <a:gd name="connsiteY4" fmla="*/ 188 h 4744998"/>
              <a:gd name="connsiteX0" fmla="*/ 13274 w 6889428"/>
              <a:gd name="connsiteY0" fmla="*/ 188 h 4744998"/>
              <a:gd name="connsiteX1" fmla="*/ 6889427 w 6889428"/>
              <a:gd name="connsiteY1" fmla="*/ 0 h 4744998"/>
              <a:gd name="connsiteX2" fmla="*/ 6889428 w 6889428"/>
              <a:gd name="connsiteY2" fmla="*/ 4744998 h 4744998"/>
              <a:gd name="connsiteX3" fmla="*/ 563 w 6889428"/>
              <a:gd name="connsiteY3" fmla="*/ 3014704 h 4744998"/>
              <a:gd name="connsiteX4" fmla="*/ 13274 w 6889428"/>
              <a:gd name="connsiteY4" fmla="*/ 188 h 4744998"/>
              <a:gd name="connsiteX0" fmla="*/ 19513 w 6895667"/>
              <a:gd name="connsiteY0" fmla="*/ 188 h 4744998"/>
              <a:gd name="connsiteX1" fmla="*/ 6895666 w 6895667"/>
              <a:gd name="connsiteY1" fmla="*/ 0 h 4744998"/>
              <a:gd name="connsiteX2" fmla="*/ 6895667 w 6895667"/>
              <a:gd name="connsiteY2" fmla="*/ 4744998 h 4744998"/>
              <a:gd name="connsiteX3" fmla="*/ 445 w 6895667"/>
              <a:gd name="connsiteY3" fmla="*/ 3021054 h 4744998"/>
              <a:gd name="connsiteX4" fmla="*/ 19513 w 6895667"/>
              <a:gd name="connsiteY4" fmla="*/ 188 h 474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5667" h="4744998">
                <a:moveTo>
                  <a:pt x="19513" y="188"/>
                </a:moveTo>
                <a:lnTo>
                  <a:pt x="6895666" y="0"/>
                </a:lnTo>
                <a:cubicBezTo>
                  <a:pt x="6895666" y="1762898"/>
                  <a:pt x="6895667" y="2982100"/>
                  <a:pt x="6895667" y="4744998"/>
                </a:cubicBezTo>
                <a:lnTo>
                  <a:pt x="445" y="3021054"/>
                </a:lnTo>
                <a:cubicBezTo>
                  <a:pt x="-3794" y="2011982"/>
                  <a:pt x="23752" y="1009260"/>
                  <a:pt x="19513" y="188"/>
                </a:cubicBez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347674" y="17289783"/>
            <a:ext cx="25526005" cy="9044937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</a:t>
            </a:r>
            <a:br>
              <a:rPr lang="en-US" dirty="0"/>
            </a:br>
            <a:r>
              <a:rPr lang="en-US" dirty="0"/>
              <a:t>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247119" y="7863843"/>
            <a:ext cx="32643263" cy="8884920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accent5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70926B-A0D9-2E83-488F-FD683EAA1E8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42D71-5138-BC72-B97C-5FA465742E8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F34E7033-CB8F-A6C1-9E8B-A1BBBA801D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9885" y="24182199"/>
            <a:ext cx="5386648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350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Box 2 - Teal and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8902E2E-92DA-B47B-658F-130B90F460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698480" y="0"/>
            <a:ext cx="33240528" cy="32918400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3480" h="6858000">
                <a:moveTo>
                  <a:pt x="0" y="6858000"/>
                </a:moveTo>
                <a:lnTo>
                  <a:pt x="1714500" y="0"/>
                </a:lnTo>
                <a:lnTo>
                  <a:pt x="9228037" y="0"/>
                </a:lnTo>
                <a:cubicBezTo>
                  <a:pt x="9229851" y="2282371"/>
                  <a:pt x="9231666" y="4564743"/>
                  <a:pt x="9233480" y="6847114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154C1283-1917-3CAF-4615-2D94045114A7}"/>
              </a:ext>
            </a:extLst>
          </p:cNvPr>
          <p:cNvSpPr>
            <a:spLocks/>
          </p:cNvSpPr>
          <p:nvPr/>
        </p:nvSpPr>
        <p:spPr>
          <a:xfrm rot="10800000">
            <a:off x="21946" y="0"/>
            <a:ext cx="16985894" cy="329184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08810" y="188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08810" y="18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9C1F4-B3F9-6A42-4863-4D48557F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3088216" y="6936125"/>
            <a:ext cx="40850795" cy="1944380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1F90245-0B77-1557-A17C-C10693D5A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7" y="29233805"/>
            <a:ext cx="5366149" cy="219456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AA61A70-92A5-C9D3-4C92-8317ECEF9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01" y="9509760"/>
            <a:ext cx="18933797" cy="14630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4751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Box 2 - Teal and Mid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A05CA3-9048-BA27-48B2-40C31E43C0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  <p:sp>
        <p:nvSpPr>
          <p:cNvPr id="13" name="Rectangle 22">
            <a:extLst>
              <a:ext uri="{FF2B5EF4-FFF2-40B4-BE49-F238E27FC236}">
                <a16:creationId xmlns:a16="http://schemas.microsoft.com/office/drawing/2014/main" id="{DAAC7D50-DA2D-54DC-DB4F-B04B9A034D78}"/>
              </a:ext>
            </a:extLst>
          </p:cNvPr>
          <p:cNvSpPr>
            <a:spLocks/>
          </p:cNvSpPr>
          <p:nvPr/>
        </p:nvSpPr>
        <p:spPr>
          <a:xfrm rot="10800000">
            <a:off x="24167" y="0"/>
            <a:ext cx="16985894" cy="329184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19332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519332 w 4723407"/>
              <a:gd name="connsiteY4" fmla="*/ 0 h 6868323"/>
              <a:gd name="connsiteX0" fmla="*/ 1529855 w 4723407"/>
              <a:gd name="connsiteY0" fmla="*/ 187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29855 w 4723407"/>
              <a:gd name="connsiteY4" fmla="*/ 1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29855" y="187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29855" y="187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9C1F4-B3F9-6A42-4863-4D48557F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3088216" y="6936125"/>
            <a:ext cx="40850795" cy="1944380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B25DE-528C-F33F-8660-6392E9EA09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71607" y="29233808"/>
            <a:ext cx="5366149" cy="219455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8EA00-813D-6DC8-560E-F4C4BF1FE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01" y="9509760"/>
            <a:ext cx="18933797" cy="14630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4168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Box 2 - Gold and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376D6B-A77B-77BA-975B-4F5B2CD757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  <p:sp>
        <p:nvSpPr>
          <p:cNvPr id="10" name="Rectangle 22">
            <a:extLst>
              <a:ext uri="{FF2B5EF4-FFF2-40B4-BE49-F238E27FC236}">
                <a16:creationId xmlns:a16="http://schemas.microsoft.com/office/drawing/2014/main" id="{0723F5EA-8B91-B44D-6E0A-19A5C53DB205}"/>
              </a:ext>
            </a:extLst>
          </p:cNvPr>
          <p:cNvSpPr>
            <a:spLocks/>
          </p:cNvSpPr>
          <p:nvPr/>
        </p:nvSpPr>
        <p:spPr>
          <a:xfrm rot="10800000">
            <a:off x="21946" y="0"/>
            <a:ext cx="16985894" cy="329184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08810" y="188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08810" y="18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9C1F4-B3F9-6A42-4863-4D48557F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3088216" y="6936125"/>
            <a:ext cx="40850795" cy="1944380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4F2AB5-D2ED-33D6-4898-AC044A5C7C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71607" y="29233808"/>
            <a:ext cx="5366149" cy="219455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3904CF-B86A-405C-937E-BA81B6A07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01" y="9509760"/>
            <a:ext cx="18933797" cy="14630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2444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Box 2 - Teal and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an and black striped background&#10;&#10;Description automatically generated with medium confidence">
            <a:extLst>
              <a:ext uri="{FF2B5EF4-FFF2-40B4-BE49-F238E27FC236}">
                <a16:creationId xmlns:a16="http://schemas.microsoft.com/office/drawing/2014/main" id="{24465C97-9CDE-B977-1A90-E3BBEA1D1D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  <p:sp>
        <p:nvSpPr>
          <p:cNvPr id="12" name="Rectangle 22">
            <a:extLst>
              <a:ext uri="{FF2B5EF4-FFF2-40B4-BE49-F238E27FC236}">
                <a16:creationId xmlns:a16="http://schemas.microsoft.com/office/drawing/2014/main" id="{6BCAF467-9104-1514-AD83-A840A8A04148}"/>
              </a:ext>
            </a:extLst>
          </p:cNvPr>
          <p:cNvSpPr>
            <a:spLocks/>
          </p:cNvSpPr>
          <p:nvPr/>
        </p:nvSpPr>
        <p:spPr>
          <a:xfrm rot="10800000">
            <a:off x="21946" y="0"/>
            <a:ext cx="16985894" cy="329184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08810" y="188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08810" y="18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9C1F4-B3F9-6A42-4863-4D48557F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3088216" y="6936125"/>
            <a:ext cx="40850795" cy="1944380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11" name="Picture 10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83CB36D-A7B3-DF3F-F901-9EAEFEA93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7" y="29233805"/>
            <a:ext cx="5366149" cy="21945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ECD19-F474-F896-7C09-235E434B7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01" y="9509760"/>
            <a:ext cx="18933797" cy="14630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2005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ll Quote -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9FBCFA9-259C-C8DD-755B-7122B8D583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10800000" flipH="1" flipV="1">
            <a:off x="23549760" y="-49316"/>
            <a:ext cx="20341440" cy="33017031"/>
          </a:xfrm>
          <a:custGeom>
            <a:avLst/>
            <a:gdLst>
              <a:gd name="connsiteX0" fmla="*/ 0 w 5599767"/>
              <a:gd name="connsiteY0" fmla="*/ 0 h 6878548"/>
              <a:gd name="connsiteX1" fmla="*/ 5599767 w 5599767"/>
              <a:gd name="connsiteY1" fmla="*/ 0 h 6878548"/>
              <a:gd name="connsiteX2" fmla="*/ 5599767 w 5599767"/>
              <a:gd name="connsiteY2" fmla="*/ 6878548 h 6878548"/>
              <a:gd name="connsiteX3" fmla="*/ 0 w 5599767"/>
              <a:gd name="connsiteY3" fmla="*/ 6878548 h 6878548"/>
              <a:gd name="connsiteX4" fmla="*/ 0 w 5599767"/>
              <a:gd name="connsiteY4" fmla="*/ 0 h 6878548"/>
              <a:gd name="connsiteX0" fmla="*/ 0 w 5599767"/>
              <a:gd name="connsiteY0" fmla="*/ 0 h 6899569"/>
              <a:gd name="connsiteX1" fmla="*/ 5599767 w 5599767"/>
              <a:gd name="connsiteY1" fmla="*/ 0 h 6899569"/>
              <a:gd name="connsiteX2" fmla="*/ 5599767 w 5599767"/>
              <a:gd name="connsiteY2" fmla="*/ 6878548 h 6899569"/>
              <a:gd name="connsiteX3" fmla="*/ 1723697 w 5599767"/>
              <a:gd name="connsiteY3" fmla="*/ 6899569 h 6899569"/>
              <a:gd name="connsiteX4" fmla="*/ 0 w 5599767"/>
              <a:gd name="connsiteY4" fmla="*/ 0 h 6899569"/>
              <a:gd name="connsiteX0" fmla="*/ 50019 w 3876070"/>
              <a:gd name="connsiteY0" fmla="*/ 11017 h 6899569"/>
              <a:gd name="connsiteX1" fmla="*/ 3876070 w 3876070"/>
              <a:gd name="connsiteY1" fmla="*/ 0 h 6899569"/>
              <a:gd name="connsiteX2" fmla="*/ 3876070 w 3876070"/>
              <a:gd name="connsiteY2" fmla="*/ 6878548 h 6899569"/>
              <a:gd name="connsiteX3" fmla="*/ 0 w 3876070"/>
              <a:gd name="connsiteY3" fmla="*/ 6899569 h 6899569"/>
              <a:gd name="connsiteX4" fmla="*/ 50019 w 3876070"/>
              <a:gd name="connsiteY4" fmla="*/ 11017 h 6899569"/>
              <a:gd name="connsiteX0" fmla="*/ 16969 w 3876070"/>
              <a:gd name="connsiteY0" fmla="*/ 33051 h 6899569"/>
              <a:gd name="connsiteX1" fmla="*/ 3876070 w 3876070"/>
              <a:gd name="connsiteY1" fmla="*/ 0 h 6899569"/>
              <a:gd name="connsiteX2" fmla="*/ 3876070 w 3876070"/>
              <a:gd name="connsiteY2" fmla="*/ 6878548 h 6899569"/>
              <a:gd name="connsiteX3" fmla="*/ 0 w 3876070"/>
              <a:gd name="connsiteY3" fmla="*/ 6899569 h 6899569"/>
              <a:gd name="connsiteX4" fmla="*/ 16969 w 3876070"/>
              <a:gd name="connsiteY4" fmla="*/ 33051 h 6899569"/>
              <a:gd name="connsiteX0" fmla="*/ 5952 w 3876070"/>
              <a:gd name="connsiteY0" fmla="*/ 22034 h 6899569"/>
              <a:gd name="connsiteX1" fmla="*/ 3876070 w 3876070"/>
              <a:gd name="connsiteY1" fmla="*/ 0 h 6899569"/>
              <a:gd name="connsiteX2" fmla="*/ 3876070 w 3876070"/>
              <a:gd name="connsiteY2" fmla="*/ 6878548 h 6899569"/>
              <a:gd name="connsiteX3" fmla="*/ 0 w 3876070"/>
              <a:gd name="connsiteY3" fmla="*/ 6899569 h 6899569"/>
              <a:gd name="connsiteX4" fmla="*/ 5952 w 3876070"/>
              <a:gd name="connsiteY4" fmla="*/ 22034 h 6899569"/>
              <a:gd name="connsiteX0" fmla="*/ 1757634 w 5627752"/>
              <a:gd name="connsiteY0" fmla="*/ 22034 h 6878548"/>
              <a:gd name="connsiteX1" fmla="*/ 5627752 w 5627752"/>
              <a:gd name="connsiteY1" fmla="*/ 0 h 6878548"/>
              <a:gd name="connsiteX2" fmla="*/ 5627752 w 5627752"/>
              <a:gd name="connsiteY2" fmla="*/ 6878548 h 6878548"/>
              <a:gd name="connsiteX3" fmla="*/ 0 w 5627752"/>
              <a:gd name="connsiteY3" fmla="*/ 6877536 h 6878548"/>
              <a:gd name="connsiteX4" fmla="*/ 1757634 w 5627752"/>
              <a:gd name="connsiteY4" fmla="*/ 22034 h 6878548"/>
              <a:gd name="connsiteX0" fmla="*/ 1758243 w 5628361"/>
              <a:gd name="connsiteY0" fmla="*/ 22034 h 6878548"/>
              <a:gd name="connsiteX1" fmla="*/ 5628361 w 5628361"/>
              <a:gd name="connsiteY1" fmla="*/ 0 h 6878548"/>
              <a:gd name="connsiteX2" fmla="*/ 5628361 w 5628361"/>
              <a:gd name="connsiteY2" fmla="*/ 6878548 h 6878548"/>
              <a:gd name="connsiteX3" fmla="*/ 609 w 5628361"/>
              <a:gd name="connsiteY3" fmla="*/ 6877536 h 6878548"/>
              <a:gd name="connsiteX4" fmla="*/ 1758243 w 5628361"/>
              <a:gd name="connsiteY4" fmla="*/ 22034 h 6878548"/>
              <a:gd name="connsiteX0" fmla="*/ 1758254 w 5628372"/>
              <a:gd name="connsiteY0" fmla="*/ 22034 h 6878548"/>
              <a:gd name="connsiteX1" fmla="*/ 5628372 w 5628372"/>
              <a:gd name="connsiteY1" fmla="*/ 0 h 6878548"/>
              <a:gd name="connsiteX2" fmla="*/ 5628372 w 5628372"/>
              <a:gd name="connsiteY2" fmla="*/ 6878548 h 6878548"/>
              <a:gd name="connsiteX3" fmla="*/ 620 w 5628372"/>
              <a:gd name="connsiteY3" fmla="*/ 6877536 h 6878548"/>
              <a:gd name="connsiteX4" fmla="*/ 1758254 w 5628372"/>
              <a:gd name="connsiteY4" fmla="*/ 22034 h 6878548"/>
              <a:gd name="connsiteX0" fmla="*/ 1747241 w 5628376"/>
              <a:gd name="connsiteY0" fmla="*/ 11017 h 6878548"/>
              <a:gd name="connsiteX1" fmla="*/ 5628376 w 5628376"/>
              <a:gd name="connsiteY1" fmla="*/ 0 h 6878548"/>
              <a:gd name="connsiteX2" fmla="*/ 5628376 w 5628376"/>
              <a:gd name="connsiteY2" fmla="*/ 6878548 h 6878548"/>
              <a:gd name="connsiteX3" fmla="*/ 624 w 5628376"/>
              <a:gd name="connsiteY3" fmla="*/ 6877536 h 6878548"/>
              <a:gd name="connsiteX4" fmla="*/ 1747241 w 5628376"/>
              <a:gd name="connsiteY4" fmla="*/ 11017 h 6878548"/>
              <a:gd name="connsiteX0" fmla="*/ 1769267 w 5650402"/>
              <a:gd name="connsiteY0" fmla="*/ 11017 h 6878548"/>
              <a:gd name="connsiteX1" fmla="*/ 5650402 w 5650402"/>
              <a:gd name="connsiteY1" fmla="*/ 0 h 6878548"/>
              <a:gd name="connsiteX2" fmla="*/ 5650402 w 5650402"/>
              <a:gd name="connsiteY2" fmla="*/ 6878548 h 6878548"/>
              <a:gd name="connsiteX3" fmla="*/ 616 w 5650402"/>
              <a:gd name="connsiteY3" fmla="*/ 6877536 h 6878548"/>
              <a:gd name="connsiteX4" fmla="*/ 1769267 w 5650402"/>
              <a:gd name="connsiteY4" fmla="*/ 11017 h 6878548"/>
              <a:gd name="connsiteX0" fmla="*/ 1780282 w 5650400"/>
              <a:gd name="connsiteY0" fmla="*/ 1 h 6878548"/>
              <a:gd name="connsiteX1" fmla="*/ 5650400 w 5650400"/>
              <a:gd name="connsiteY1" fmla="*/ 0 h 6878548"/>
              <a:gd name="connsiteX2" fmla="*/ 5650400 w 5650400"/>
              <a:gd name="connsiteY2" fmla="*/ 6878548 h 6878548"/>
              <a:gd name="connsiteX3" fmla="*/ 614 w 5650400"/>
              <a:gd name="connsiteY3" fmla="*/ 6877536 h 6878548"/>
              <a:gd name="connsiteX4" fmla="*/ 1780282 w 5650400"/>
              <a:gd name="connsiteY4" fmla="*/ 1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0400" h="6878548">
                <a:moveTo>
                  <a:pt x="1780282" y="1"/>
                </a:moveTo>
                <a:lnTo>
                  <a:pt x="5650400" y="0"/>
                </a:lnTo>
                <a:lnTo>
                  <a:pt x="5650400" y="6878548"/>
                </a:lnTo>
                <a:lnTo>
                  <a:pt x="614" y="6877536"/>
                </a:lnTo>
                <a:cubicBezTo>
                  <a:pt x="-37798" y="6902239"/>
                  <a:pt x="1741575" y="-2668"/>
                  <a:pt x="1780282" y="1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50" b="15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0829" y="8961120"/>
            <a:ext cx="15647674" cy="9509760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>
            <a:lvl1pPr algn="ctr">
              <a:defRPr sz="32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A good way to highlight a pull quote along side someone’s picture.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690834" y="19755267"/>
            <a:ext cx="15647670" cy="2247087"/>
          </a:xfrm>
        </p:spPr>
        <p:txBody>
          <a:bodyPr lIns="0" rIns="0"/>
          <a:lstStyle>
            <a:lvl1pPr marL="0" indent="0" algn="r">
              <a:buNone/>
              <a:defRPr sz="16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—First and Last Name,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7725DE-DC0D-CF44-ECF9-9DA535CFA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B5EC2-F21A-CB65-11CD-BA365538306E}"/>
              </a:ext>
            </a:extLst>
          </p:cNvPr>
          <p:cNvSpPr/>
          <p:nvPr/>
        </p:nvSpPr>
        <p:spPr>
          <a:xfrm>
            <a:off x="3017523" y="6949440"/>
            <a:ext cx="18994295" cy="1847088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3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26FC46-933A-5BB1-ED1A-58B0DAF8AF2B}"/>
              </a:ext>
            </a:extLst>
          </p:cNvPr>
          <p:cNvSpPr txBox="1"/>
          <p:nvPr/>
        </p:nvSpPr>
        <p:spPr>
          <a:xfrm>
            <a:off x="1297288" y="14185119"/>
            <a:ext cx="3440459" cy="3999523"/>
          </a:xfrm>
          <a:prstGeom prst="rect">
            <a:avLst/>
          </a:prstGeom>
          <a:solidFill>
            <a:schemeClr val="bg1"/>
          </a:solidFill>
        </p:spPr>
        <p:txBody>
          <a:bodyPr wrap="none" lIns="0" tIns="365760" rIns="0" bIns="0" rtlCol="0" anchor="ctr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D5E2D9-0D07-1B08-8B12-932FFA18C94E}"/>
              </a:ext>
            </a:extLst>
          </p:cNvPr>
          <p:cNvSpPr txBox="1"/>
          <p:nvPr/>
        </p:nvSpPr>
        <p:spPr>
          <a:xfrm rot="10800000">
            <a:off x="20291583" y="14185124"/>
            <a:ext cx="3440459" cy="3999523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0" rIns="0" bIns="0" rtlCol="0" anchor="ctr" anchorCtr="0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8800319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ll Quote -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4149" y="8961120"/>
            <a:ext cx="27055980" cy="9509760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>
            <a:lvl1pPr algn="ctr">
              <a:defRPr sz="32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Full screen pull quote option for when you have a little more text and don’t need to include a picture.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4153" y="19755267"/>
            <a:ext cx="27055973" cy="2247087"/>
          </a:xfrm>
        </p:spPr>
        <p:txBody>
          <a:bodyPr lIns="0" rIns="0"/>
          <a:lstStyle>
            <a:lvl1pPr marL="0" indent="0" algn="r">
              <a:buNone/>
              <a:defRPr sz="16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—First and Last Name,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7725DE-DC0D-CF44-ECF9-9DA535CFA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B5EC2-F21A-CB65-11CD-BA365538306E}"/>
              </a:ext>
            </a:extLst>
          </p:cNvPr>
          <p:cNvSpPr/>
          <p:nvPr/>
        </p:nvSpPr>
        <p:spPr>
          <a:xfrm>
            <a:off x="6720840" y="6949440"/>
            <a:ext cx="30312360" cy="1847088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3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26FC46-933A-5BB1-ED1A-58B0DAF8AF2B}"/>
              </a:ext>
            </a:extLst>
          </p:cNvPr>
          <p:cNvSpPr txBox="1"/>
          <p:nvPr/>
        </p:nvSpPr>
        <p:spPr>
          <a:xfrm>
            <a:off x="5000608" y="14185119"/>
            <a:ext cx="3440459" cy="3999523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0" rIns="0" bIns="0" rtlCol="0" anchor="ctr" anchorCtr="0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D5E2D9-0D07-1B08-8B12-932FFA18C94E}"/>
              </a:ext>
            </a:extLst>
          </p:cNvPr>
          <p:cNvSpPr txBox="1"/>
          <p:nvPr/>
        </p:nvSpPr>
        <p:spPr>
          <a:xfrm rot="10800000">
            <a:off x="35450132" y="14185124"/>
            <a:ext cx="3440459" cy="3999523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0" rIns="0" bIns="0" rtlCol="0" anchor="ctr" anchorCtr="0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1889014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02190-BE22-C2DB-5F64-B2CE3262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CBC636-7471-7D1A-441C-56DAEEBAB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BD711E-4F80-05E4-AED5-ECAC364B3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00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DFA03-55B0-900B-CE87-2603675ABA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04DD6-2664-6F7D-F624-8B1A35820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8045D-A57D-5A4A-C3B0-8A57189A5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5DA44-0DFA-E70B-C488-830C3EFBC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010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D11C95-15BC-E6C2-23C2-4681BA551078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31409640" y="1752600"/>
            <a:ext cx="9464040" cy="27896823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89CE3A-F251-2649-79A9-FB747A2D0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017520" y="1752600"/>
            <a:ext cx="27843480" cy="278968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0BE5A-3E59-B0BA-344C-3A52F03F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C0F85-65E0-1DF2-6BD7-93BED861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233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F1E64-F91C-731B-BF69-F40DCB769A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0" y="5387343"/>
            <a:ext cx="32918400" cy="1146048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3EBC74-654D-450E-F624-15C9299DD0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00" y="17289783"/>
            <a:ext cx="32918400" cy="794765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2B757-AA8B-C865-9677-ED573B45A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E86E1-175B-49E7-A8E2-B7AD0C7280FE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2E383-AD75-0F26-E1A0-291D4D0CB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A5DAD-1FF6-2ECC-0DD0-2480FD3C0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87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 - Light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/>
        </p:nvSpPr>
        <p:spPr>
          <a:xfrm rot="10800000">
            <a:off x="18379440" y="22644085"/>
            <a:ext cx="8196682" cy="10373784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24777792" cy="33017031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671282" y="16459200"/>
            <a:ext cx="19202396" cy="9044937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247119" y="7863845"/>
            <a:ext cx="32643263" cy="7764777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7CC8277-46C9-3369-EE3B-8934B3F551C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163932F-68CD-5A67-8643-FC64C39701D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9FAE10D9-406C-D9D3-EFB1-D0B6AFF6CA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9885" y="24182199"/>
            <a:ext cx="5386648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916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1CE47-5D51-3B96-87BF-7059D9521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0" y="5387343"/>
            <a:ext cx="32918400" cy="1146048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00" y="17289783"/>
            <a:ext cx="32918400" cy="794765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2E5388-7350-F27C-B321-EE9DE5CDC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66ECB-912E-ACBF-696E-A6050929F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C73E9-03AD-8041-5F6B-95F9E3193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313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D8524-9B86-EC46-76C4-2A2575452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72C7A-DCD8-A5EB-C4E1-2BA45C40C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7B587-D150-249B-679B-EDA190FE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1458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ABFB1-8A2D-1AF6-B5AF-43D4F57D1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4660" y="8206745"/>
            <a:ext cx="37856160" cy="136931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BDE8C-085A-23E2-37B1-7AA133F51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4660" y="22029426"/>
            <a:ext cx="37856160" cy="720089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15F36-2AA1-D028-2E80-3985F2915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4F6A4-E30D-55E9-C639-AFAC83C29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F65DF-5549-368C-117A-3088FBC9C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9922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D7FCAD-040C-EB45-F31D-1594E4610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226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7BC10-C07C-CE64-1F67-DD2AE351C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237" y="1752602"/>
            <a:ext cx="37856160" cy="63627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23240" y="8069583"/>
            <a:ext cx="18568033" cy="395477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23240" y="12024361"/>
            <a:ext cx="18568033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A92065-CFA9-2A33-E564-B99751B796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2219921" y="8069583"/>
            <a:ext cx="18659477" cy="395477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35930-2840-8C58-F733-7B2BB8A4A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2219921" y="12024361"/>
            <a:ext cx="18659477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F9023-A130-5F57-CF25-2D799222C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537A6F-EA9D-59BB-83B8-ABB31C544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43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02190-BE22-C2DB-5F64-B2CE32627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6E914F-1D78-EA87-5D21-039CD060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CBC636-7471-7D1A-441C-56DAEEBAB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BD711E-4F80-05E4-AED5-ECAC364B3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199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D4AEA9-1DB0-A0E8-13A2-C3A2EA15E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1A909-FE77-F0F1-AEC9-AE7CF74C0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4B9E1-E7A9-B52F-93F5-264FA415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555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240" y="2194560"/>
            <a:ext cx="14156053" cy="768096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25A9A-937A-371D-8A70-FD8627F43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59477" y="4739643"/>
            <a:ext cx="22219920" cy="23393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23240" y="9875520"/>
            <a:ext cx="14156053" cy="182956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BFB4A8-D51D-5105-9168-EA7D9D775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7725DE-DC0D-CF44-ECF9-9DA535CFA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00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240" y="2194560"/>
            <a:ext cx="14156053" cy="768096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5BCB5-070F-DCD3-B6CE-84AEE27AE8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8659477" y="4739643"/>
            <a:ext cx="22219920" cy="23393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859A6C-B247-CACF-972F-EBA951BC3C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23240" y="9875520"/>
            <a:ext cx="14156053" cy="182956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459A65-C691-45EA-3E0F-8357E1834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9C1F4-B3F9-6A42-4863-4D48557F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369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DFA03-55B0-900B-CE87-2603675AB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04DD6-2664-6F7D-F624-8B1A35820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D25DB-C7F2-641B-9B6C-87EEE40F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8045D-A57D-5A4A-C3B0-8A57189A5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5DA44-0DFA-E70B-C488-830C3EFBC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81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 - Mid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/>
        </p:nvSpPr>
        <p:spPr>
          <a:xfrm rot="10800000">
            <a:off x="18379440" y="22644085"/>
            <a:ext cx="8196682" cy="10373784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49316"/>
            <a:ext cx="24777792" cy="33017031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671282" y="16459200"/>
            <a:ext cx="19202396" cy="9044937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247119" y="7863845"/>
            <a:ext cx="32643263" cy="7764777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CC2856-097F-D113-A4AA-9EA672EFAA9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4CF81-7CF0-AB2E-A1EF-E1AA2411CD6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6699F172-AF85-5ED0-794D-FF9E1FF1E0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9885" y="24182199"/>
            <a:ext cx="5386648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231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D11C95-15BC-E6C2-23C2-4681BA5510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31409640" y="1752600"/>
            <a:ext cx="9464040" cy="27896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89CE3A-F251-2649-79A9-FB747A2D0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017520" y="1752600"/>
            <a:ext cx="27843480" cy="278968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E322C-4F96-516D-C002-9D61D883B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0BE5A-3E59-B0BA-344C-3A52F03F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C0F85-65E0-1DF2-6BD7-93BED861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96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 - Dark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/>
        </p:nvSpPr>
        <p:spPr>
          <a:xfrm rot="10800000">
            <a:off x="18379440" y="22644085"/>
            <a:ext cx="8196682" cy="10373784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49316"/>
            <a:ext cx="24777792" cy="33017031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671282" y="16485111"/>
            <a:ext cx="19202396" cy="9044937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247119" y="7863845"/>
            <a:ext cx="32643263" cy="7764777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90D2A-5CAA-D425-64B5-4C025D85224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A439E-0CCC-4E5A-5145-A82764B8364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30CDB349-7967-3104-713C-9932F0E727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9885" y="24182199"/>
            <a:ext cx="5386648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3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 - Gold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/>
        </p:nvSpPr>
        <p:spPr>
          <a:xfrm rot="10800000">
            <a:off x="18379440" y="22644085"/>
            <a:ext cx="8196682" cy="10373784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49316"/>
            <a:ext cx="24777792" cy="33017031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671282" y="16459200"/>
            <a:ext cx="19202396" cy="9044937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247119" y="7863845"/>
            <a:ext cx="32643263" cy="7764777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2B2621-4973-52C3-D2B1-49C0150E11D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88424-8447-A111-D043-AC0D110EB08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0CA66110-2274-BE62-B3E2-599981655D8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9885" y="24182199"/>
            <a:ext cx="5386648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13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 -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/>
        </p:nvSpPr>
        <p:spPr>
          <a:xfrm rot="10800000">
            <a:off x="18379440" y="22644085"/>
            <a:ext cx="8196682" cy="10373784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49316"/>
            <a:ext cx="24777792" cy="33017031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671282" y="16459200"/>
            <a:ext cx="19202396" cy="9044937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247119" y="7863845"/>
            <a:ext cx="32643263" cy="7764777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410DDE-5E14-EBF1-1AAD-B7F41B1B10C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125D7-87A7-6506-F43A-208ED8A6FF8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424D66BF-6D25-1CD4-2E3B-323224A3C9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9885" y="24182199"/>
            <a:ext cx="5386648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73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B30074-CC80-BC14-C87F-E9BDDCC17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977" y="3474723"/>
            <a:ext cx="42462497" cy="4404360"/>
          </a:xfrm>
          <a:custGeom>
            <a:avLst/>
            <a:gdLst>
              <a:gd name="connsiteX0" fmla="*/ 0 w 11755677"/>
              <a:gd name="connsiteY0" fmla="*/ 914400 h 914400"/>
              <a:gd name="connsiteX1" fmla="*/ 228600 w 11755677"/>
              <a:gd name="connsiteY1" fmla="*/ 0 h 914400"/>
              <a:gd name="connsiteX2" fmla="*/ 11755677 w 11755677"/>
              <a:gd name="connsiteY2" fmla="*/ 0 h 914400"/>
              <a:gd name="connsiteX3" fmla="*/ 11527077 w 11755677"/>
              <a:gd name="connsiteY3" fmla="*/ 914400 h 914400"/>
              <a:gd name="connsiteX4" fmla="*/ 0 w 11755677"/>
              <a:gd name="connsiteY4" fmla="*/ 914400 h 914400"/>
              <a:gd name="connsiteX0" fmla="*/ 0 w 11755677"/>
              <a:gd name="connsiteY0" fmla="*/ 914400 h 925286"/>
              <a:gd name="connsiteX1" fmla="*/ 228600 w 11755677"/>
              <a:gd name="connsiteY1" fmla="*/ 0 h 925286"/>
              <a:gd name="connsiteX2" fmla="*/ 11755677 w 11755677"/>
              <a:gd name="connsiteY2" fmla="*/ 0 h 925286"/>
              <a:gd name="connsiteX3" fmla="*/ 11723020 w 11755677"/>
              <a:gd name="connsiteY3" fmla="*/ 925286 h 925286"/>
              <a:gd name="connsiteX4" fmla="*/ 0 w 11755677"/>
              <a:gd name="connsiteY4" fmla="*/ 914400 h 925286"/>
              <a:gd name="connsiteX0" fmla="*/ 0 w 11723020"/>
              <a:gd name="connsiteY0" fmla="*/ 914400 h 925286"/>
              <a:gd name="connsiteX1" fmla="*/ 228600 w 11723020"/>
              <a:gd name="connsiteY1" fmla="*/ 0 h 925286"/>
              <a:gd name="connsiteX2" fmla="*/ 11723020 w 11723020"/>
              <a:gd name="connsiteY2" fmla="*/ 10886 h 925286"/>
              <a:gd name="connsiteX3" fmla="*/ 11723020 w 11723020"/>
              <a:gd name="connsiteY3" fmla="*/ 925286 h 925286"/>
              <a:gd name="connsiteX4" fmla="*/ 0 w 11723020"/>
              <a:gd name="connsiteY4" fmla="*/ 914400 h 925286"/>
              <a:gd name="connsiteX0" fmla="*/ 0 w 11777448"/>
              <a:gd name="connsiteY0" fmla="*/ 914400 h 925286"/>
              <a:gd name="connsiteX1" fmla="*/ 228600 w 11777448"/>
              <a:gd name="connsiteY1" fmla="*/ 0 h 925286"/>
              <a:gd name="connsiteX2" fmla="*/ 11777448 w 11777448"/>
              <a:gd name="connsiteY2" fmla="*/ 21772 h 925286"/>
              <a:gd name="connsiteX3" fmla="*/ 11723020 w 11777448"/>
              <a:gd name="connsiteY3" fmla="*/ 925286 h 925286"/>
              <a:gd name="connsiteX4" fmla="*/ 0 w 11777448"/>
              <a:gd name="connsiteY4" fmla="*/ 914400 h 925286"/>
              <a:gd name="connsiteX0" fmla="*/ 0 w 11777448"/>
              <a:gd name="connsiteY0" fmla="*/ 914400 h 925286"/>
              <a:gd name="connsiteX1" fmla="*/ 228600 w 11777448"/>
              <a:gd name="connsiteY1" fmla="*/ 0 h 925286"/>
              <a:gd name="connsiteX2" fmla="*/ 11777448 w 11777448"/>
              <a:gd name="connsiteY2" fmla="*/ 10887 h 925286"/>
              <a:gd name="connsiteX3" fmla="*/ 11723020 w 11777448"/>
              <a:gd name="connsiteY3" fmla="*/ 925286 h 925286"/>
              <a:gd name="connsiteX4" fmla="*/ 0 w 11777448"/>
              <a:gd name="connsiteY4" fmla="*/ 914400 h 925286"/>
              <a:gd name="connsiteX0" fmla="*/ 0 w 11777448"/>
              <a:gd name="connsiteY0" fmla="*/ 914400 h 914400"/>
              <a:gd name="connsiteX1" fmla="*/ 228600 w 11777448"/>
              <a:gd name="connsiteY1" fmla="*/ 0 h 914400"/>
              <a:gd name="connsiteX2" fmla="*/ 11777448 w 11777448"/>
              <a:gd name="connsiteY2" fmla="*/ 10887 h 914400"/>
              <a:gd name="connsiteX3" fmla="*/ 11766563 w 11777448"/>
              <a:gd name="connsiteY3" fmla="*/ 914400 h 914400"/>
              <a:gd name="connsiteX4" fmla="*/ 0 w 11777448"/>
              <a:gd name="connsiteY4" fmla="*/ 914400 h 914400"/>
              <a:gd name="connsiteX0" fmla="*/ 0 w 11793323"/>
              <a:gd name="connsiteY0" fmla="*/ 914400 h 914400"/>
              <a:gd name="connsiteX1" fmla="*/ 228600 w 11793323"/>
              <a:gd name="connsiteY1" fmla="*/ 0 h 914400"/>
              <a:gd name="connsiteX2" fmla="*/ 11793323 w 11793323"/>
              <a:gd name="connsiteY2" fmla="*/ 7712 h 914400"/>
              <a:gd name="connsiteX3" fmla="*/ 11766563 w 11793323"/>
              <a:gd name="connsiteY3" fmla="*/ 914400 h 914400"/>
              <a:gd name="connsiteX4" fmla="*/ 0 w 11793323"/>
              <a:gd name="connsiteY4" fmla="*/ 914400 h 914400"/>
              <a:gd name="connsiteX0" fmla="*/ 0 w 11798313"/>
              <a:gd name="connsiteY0" fmla="*/ 914400 h 914400"/>
              <a:gd name="connsiteX1" fmla="*/ 228600 w 11798313"/>
              <a:gd name="connsiteY1" fmla="*/ 0 h 914400"/>
              <a:gd name="connsiteX2" fmla="*/ 11793323 w 11798313"/>
              <a:gd name="connsiteY2" fmla="*/ 7712 h 914400"/>
              <a:gd name="connsiteX3" fmla="*/ 11798313 w 11798313"/>
              <a:gd name="connsiteY3" fmla="*/ 914400 h 914400"/>
              <a:gd name="connsiteX4" fmla="*/ 0 w 11798313"/>
              <a:gd name="connsiteY4" fmla="*/ 914400 h 914400"/>
              <a:gd name="connsiteX0" fmla="*/ 0 w 11795138"/>
              <a:gd name="connsiteY0" fmla="*/ 914400 h 917575"/>
              <a:gd name="connsiteX1" fmla="*/ 228600 w 11795138"/>
              <a:gd name="connsiteY1" fmla="*/ 0 h 917575"/>
              <a:gd name="connsiteX2" fmla="*/ 11793323 w 11795138"/>
              <a:gd name="connsiteY2" fmla="*/ 7712 h 917575"/>
              <a:gd name="connsiteX3" fmla="*/ 11795138 w 11795138"/>
              <a:gd name="connsiteY3" fmla="*/ 917575 h 917575"/>
              <a:gd name="connsiteX4" fmla="*/ 0 w 11795138"/>
              <a:gd name="connsiteY4" fmla="*/ 914400 h 917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95138" h="917575">
                <a:moveTo>
                  <a:pt x="0" y="914400"/>
                </a:moveTo>
                <a:lnTo>
                  <a:pt x="228600" y="0"/>
                </a:lnTo>
                <a:lnTo>
                  <a:pt x="11793323" y="7712"/>
                </a:lnTo>
                <a:cubicBezTo>
                  <a:pt x="11794986" y="309941"/>
                  <a:pt x="11793475" y="615346"/>
                  <a:pt x="11795138" y="917575"/>
                </a:cubicBezTo>
                <a:lnTo>
                  <a:pt x="0" y="91440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lIns="457200" tIns="45720" rIns="91440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49976-17DE-A932-0611-D8608F3A9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7520" y="9875520"/>
            <a:ext cx="37856160" cy="1645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1355F5F-3748-DDF0-ED2B-BFBF34187F61}"/>
              </a:ext>
            </a:extLst>
          </p:cNvPr>
          <p:cNvSpPr txBox="1">
            <a:spLocks/>
          </p:cNvSpPr>
          <p:nvPr/>
        </p:nvSpPr>
        <p:spPr>
          <a:xfrm>
            <a:off x="41148002" y="29233808"/>
            <a:ext cx="736528" cy="197091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800" b="0" i="0" kern="1200">
                <a:solidFill>
                  <a:schemeClr val="tx1">
                    <a:tint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/>
              <a:t>/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722D2E-292B-5448-07AB-45DA96660082}"/>
              </a:ext>
            </a:extLst>
          </p:cNvPr>
          <p:cNvSpPr/>
          <p:nvPr/>
        </p:nvSpPr>
        <p:spPr>
          <a:xfrm>
            <a:off x="0" y="27856282"/>
            <a:ext cx="43891200" cy="5120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3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CB620-9049-B4A6-6907-478FF12D8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001868" y="29233808"/>
            <a:ext cx="2792052" cy="219599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 i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1D00E2DA-285D-4EDD-AF8E-95DDE287B050}"/>
              </a:ext>
            </a:extLst>
          </p:cNvPr>
          <p:cNvPicPr>
            <a:picLocks noChangeAspect="1"/>
          </p:cNvPicPr>
          <p:nvPr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82" y="29319322"/>
            <a:ext cx="5386648" cy="219456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54946-D1E5-2793-0FAD-7117052D5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060400" y="29319317"/>
            <a:ext cx="14813280" cy="21945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29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</p:sldLayoutIdLs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None/>
        <a:tabLst/>
        <a:defRPr sz="2800" b="0" i="1" kern="1200">
          <a:solidFill>
            <a:schemeClr val="tx1"/>
          </a:solidFill>
          <a:latin typeface="HELVETICA NEUE CONDENSED" panose="02000503000000020004" pitchFamily="2" charset="0"/>
          <a:ea typeface="HELVETICA NEUE CONDENSED" panose="02000503000000020004" pitchFamily="2" charset="0"/>
          <a:cs typeface="HELVETICA NEUE CONDENSED" panose="02000503000000020004" pitchFamily="2" charset="0"/>
        </a:defRPr>
      </a:lvl1pPr>
    </p:titleStyle>
    <p:bodyStyle>
      <a:lvl1pPr marL="295275" indent="-1651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1pPr>
      <a:lvl2pPr marL="458788" indent="-1857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2pPr>
      <a:lvl3pPr marL="635000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3pPr>
      <a:lvl4pPr marL="808038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4pPr>
      <a:lvl5pPr marL="982663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22" userDrawn="1">
          <p15:clr>
            <a:srgbClr val="F26B43"/>
          </p15:clr>
        </p15:guide>
        <p15:guide id="2" pos="26957" userDrawn="1">
          <p15:clr>
            <a:srgbClr val="F26B43"/>
          </p15:clr>
        </p15:guide>
        <p15:guide id="3" orient="horz" pos="6220" userDrawn="1">
          <p15:clr>
            <a:srgbClr val="F26B43"/>
          </p15:clr>
        </p15:guide>
        <p15:guide id="4" pos="691" userDrawn="1">
          <p15:clr>
            <a:srgbClr val="F26B43"/>
          </p15:clr>
        </p15:guide>
        <p15:guide id="5" orient="horz" pos="16588" userDrawn="1">
          <p15:clr>
            <a:srgbClr val="F26B43"/>
          </p15:clr>
        </p15:guide>
        <p15:guide id="6" pos="1901" userDrawn="1">
          <p15:clr>
            <a:srgbClr val="F26B43"/>
          </p15:clr>
        </p15:guide>
        <p15:guide id="7" pos="25747" userDrawn="1">
          <p15:clr>
            <a:srgbClr val="F26B43"/>
          </p15:clr>
        </p15:guide>
        <p15:guide id="8" orient="horz" pos="19814" userDrawn="1">
          <p15:clr>
            <a:srgbClr val="F26B43"/>
          </p15:clr>
        </p15:guide>
        <p15:guide id="9" orient="horz" pos="18432" userDrawn="1">
          <p15:clr>
            <a:srgbClr val="F26B43"/>
          </p15:clr>
        </p15:guide>
        <p15:guide id="10" orient="horz" pos="2188" userDrawn="1">
          <p15:clr>
            <a:srgbClr val="F26B43"/>
          </p15:clr>
        </p15:guide>
        <p15:guide id="11" orient="horz" pos="4954" userDrawn="1">
          <p15:clr>
            <a:srgbClr val="F26B43"/>
          </p15:clr>
        </p15:guide>
        <p15:guide id="12" pos="5098" userDrawn="1">
          <p15:clr>
            <a:srgbClr val="F26B43"/>
          </p15:clr>
        </p15:guide>
        <p15:guide id="13" pos="423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B30074-CC80-BC14-C87F-E9BDDCC17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0" y="1752602"/>
            <a:ext cx="37856160" cy="6362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49976-17DE-A932-0611-D8608F3A9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03A01-EEE2-9A22-A66F-3B67F2D88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17520" y="30510483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54946-D1E5-2793-0FAD-7117052D5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538960" y="30510483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Name of School/College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CB620-9049-B4A6-6907-478FF12D8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998160" y="30510483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8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BE806-E2CF-0F48-3A9D-578944F9ED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253" y="633381"/>
            <a:ext cx="43891200" cy="3794244"/>
          </a:xfrm>
        </p:spPr>
        <p:txBody>
          <a:bodyPr>
            <a:noAutofit/>
          </a:bodyPr>
          <a:lstStyle/>
          <a:p>
            <a:pPr algn="ctr"/>
            <a:r>
              <a:rPr lang="en-US" sz="15800" b="1" i="0" dirty="0">
                <a:latin typeface="Helvetica Neue" panose="02000503000000020004"/>
                <a:cs typeface="Times New Roman" panose="02020603050405020304" pitchFamily="18" charset="0"/>
              </a:rPr>
              <a:t>TITLE 72-158 bold</a:t>
            </a:r>
            <a:br>
              <a:rPr lang="en-US" sz="15800" b="1" dirty="0">
                <a:solidFill>
                  <a:schemeClr val="accent3"/>
                </a:solidFill>
                <a:latin typeface="Helvetica Neue" panose="02000503000000020004"/>
                <a:cs typeface="Times New Roman" panose="02020603050405020304" pitchFamily="18" charset="0"/>
              </a:rPr>
            </a:br>
            <a:r>
              <a:rPr lang="en-US" sz="4000" dirty="0">
                <a:latin typeface="Helvetica Neue" panose="02000503000000020004"/>
              </a:rPr>
              <a:t>Authors: 36-40 point</a:t>
            </a:r>
            <a:br>
              <a:rPr lang="en-US" sz="4000" dirty="0">
                <a:solidFill>
                  <a:schemeClr val="bg1"/>
                </a:solidFill>
                <a:latin typeface="Helvetica Neue" panose="02000503000000020004"/>
              </a:rPr>
            </a:br>
            <a:endParaRPr lang="en-US" sz="4000" dirty="0">
              <a:solidFill>
                <a:schemeClr val="bg1"/>
              </a:solidFill>
              <a:latin typeface="Helvetica Neue" panose="02000503000000020004"/>
            </a:endParaRP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D2A51E84-4C33-28BC-9647-6EC7AD3687BB}"/>
              </a:ext>
            </a:extLst>
          </p:cNvPr>
          <p:cNvSpPr txBox="1">
            <a:spLocks/>
          </p:cNvSpPr>
          <p:nvPr/>
        </p:nvSpPr>
        <p:spPr>
          <a:xfrm>
            <a:off x="279259" y="4989580"/>
            <a:ext cx="11248629" cy="1133856"/>
          </a:xfrm>
          <a:solidFill>
            <a:schemeClr val="accent2"/>
          </a:solidFill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>
            <a:defPPr>
              <a:defRPr lang="en-US"/>
            </a:defPPr>
            <a:lvl1pPr marL="0" algn="l" defTabSz="3774643" rtl="0" eaLnBrk="1" latinLnBrk="0" hangingPunct="1">
              <a:defRPr sz="74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87322" algn="l" defTabSz="3774643" rtl="0" eaLnBrk="1" latinLnBrk="0" hangingPunct="1">
              <a:defRPr sz="74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74643" algn="l" defTabSz="3774643" rtl="0" eaLnBrk="1" latinLnBrk="0" hangingPunct="1">
              <a:defRPr sz="74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61965" algn="l" defTabSz="3774643" rtl="0" eaLnBrk="1" latinLnBrk="0" hangingPunct="1">
              <a:defRPr sz="74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49286" algn="l" defTabSz="3774643" rtl="0" eaLnBrk="1" latinLnBrk="0" hangingPunct="1">
              <a:defRPr sz="74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436608" algn="l" defTabSz="3774643" rtl="0" eaLnBrk="1" latinLnBrk="0" hangingPunct="1">
              <a:defRPr sz="74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323930" algn="l" defTabSz="3774643" rtl="0" eaLnBrk="1" latinLnBrk="0" hangingPunct="1">
              <a:defRPr sz="74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211251" algn="l" defTabSz="3774643" rtl="0" eaLnBrk="1" latinLnBrk="0" hangingPunct="1">
              <a:defRPr sz="74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098573" algn="l" defTabSz="3774643" rtl="0" eaLnBrk="1" latinLnBrk="0" hangingPunct="1">
              <a:defRPr sz="74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857" dirty="0">
              <a:solidFill>
                <a:srgbClr val="CFB87C"/>
              </a:solidFill>
              <a:latin typeface="Helvetica Neue" panose="02000503000000020004"/>
              <a:cs typeface="Arial" panose="020B0604020202020204" pitchFamily="34" charset="0"/>
            </a:endParaRP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B9575E6A-A946-B383-990B-DBC69D0DECE1}"/>
              </a:ext>
            </a:extLst>
          </p:cNvPr>
          <p:cNvSpPr txBox="1">
            <a:spLocks/>
          </p:cNvSpPr>
          <p:nvPr/>
        </p:nvSpPr>
        <p:spPr>
          <a:xfrm>
            <a:off x="351227" y="15453925"/>
            <a:ext cx="11248629" cy="1143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vert="horz"/>
          <a:lstStyle>
            <a:lvl1pPr marL="0" indent="0" algn="l" defTabSz="4657594" rtl="0" eaLnBrk="1" latinLnBrk="0" hangingPunct="1">
              <a:spcBef>
                <a:spcPct val="20000"/>
              </a:spcBef>
              <a:buFont typeface="Arial" pitchFamily="34" charset="0"/>
              <a:buNone/>
              <a:defRPr sz="5485" b="1" kern="1200" baseline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3784296" indent="-1455498" algn="l" defTabSz="465759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1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21995" indent="-1164398" algn="l" defTabSz="465759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1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50791" indent="-1164398" algn="l" defTabSz="465759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479589" indent="-1164398" algn="l" defTabSz="465759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8386" indent="-1164398" algn="l" defTabSz="465759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37181" indent="-1164398" algn="l" defTabSz="465759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465981" indent="-1164398" algn="l" defTabSz="465759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794778" indent="-1164398" algn="l" defTabSz="465759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857" dirty="0">
                <a:latin typeface="Helvetica Neue" panose="02000503000000020004"/>
              </a:rPr>
              <a:t>Purpose</a:t>
            </a:r>
            <a:r>
              <a:rPr lang="en-US" sz="6857" dirty="0">
                <a:latin typeface="Helvetica Neue" panose="02000503000000020004"/>
                <a:cs typeface="Arial" panose="020B0604020202020204" pitchFamily="34" charset="0"/>
              </a:rPr>
              <a:t>: 44-54 bold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C73B3887-4BDE-30EF-1611-E3474152BAC0}"/>
              </a:ext>
            </a:extLst>
          </p:cNvPr>
          <p:cNvSpPr txBox="1">
            <a:spLocks/>
          </p:cNvSpPr>
          <p:nvPr/>
        </p:nvSpPr>
        <p:spPr>
          <a:xfrm>
            <a:off x="32239367" y="27584400"/>
            <a:ext cx="11297920" cy="1143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vert="horz"/>
          <a:lstStyle>
            <a:lvl1pPr marL="0" indent="0" algn="l" defTabSz="4657594" rtl="0" eaLnBrk="1" latinLnBrk="0" hangingPunct="1">
              <a:spcBef>
                <a:spcPct val="20000"/>
              </a:spcBef>
              <a:buFont typeface="Arial" pitchFamily="34" charset="0"/>
              <a:buNone/>
              <a:defRPr sz="5485" b="1" kern="1200" baseline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3784296" indent="-1455498" algn="l" defTabSz="465759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1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21995" indent="-1164398" algn="l" defTabSz="465759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1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50791" indent="-1164398" algn="l" defTabSz="465759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479589" indent="-1164398" algn="l" defTabSz="465759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8386" indent="-1164398" algn="l" defTabSz="465759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37181" indent="-1164398" algn="l" defTabSz="465759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465981" indent="-1164398" algn="l" defTabSz="465759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794778" indent="-1164398" algn="l" defTabSz="465759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857" dirty="0">
                <a:latin typeface="Helvetica Neue" panose="02000503000000020004"/>
              </a:rPr>
              <a:t>Acknowledgements: </a:t>
            </a:r>
            <a:r>
              <a:rPr lang="en-US" sz="6600" dirty="0">
                <a:latin typeface="Helvetica Neue" panose="02000503000000020004"/>
                <a:cs typeface="Arial" panose="020B0604020202020204" pitchFamily="34" charset="0"/>
              </a:rPr>
              <a:t>44-54</a:t>
            </a:r>
            <a:endParaRPr lang="en-US" sz="6857" dirty="0">
              <a:latin typeface="Helvetica Neue" panose="02000503000000020004"/>
            </a:endParaRP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C68E0AB4-DD08-D09C-97E4-23994C5C349F}"/>
              </a:ext>
            </a:extLst>
          </p:cNvPr>
          <p:cNvSpPr txBox="1">
            <a:spLocks/>
          </p:cNvSpPr>
          <p:nvPr/>
        </p:nvSpPr>
        <p:spPr>
          <a:xfrm>
            <a:off x="11887200" y="4989580"/>
            <a:ext cx="20116800" cy="1143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vert="horz"/>
          <a:lstStyle>
            <a:lvl1pPr marL="0" indent="0" algn="l" defTabSz="4657594" rtl="0" eaLnBrk="1" latinLnBrk="0" hangingPunct="1">
              <a:spcBef>
                <a:spcPct val="20000"/>
              </a:spcBef>
              <a:buFont typeface="Arial" pitchFamily="34" charset="0"/>
              <a:buNone/>
              <a:defRPr sz="5485" b="1" kern="1200" baseline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3784296" indent="-1455498" algn="l" defTabSz="465759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1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21995" indent="-1164398" algn="l" defTabSz="465759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1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50791" indent="-1164398" algn="l" defTabSz="465759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479589" indent="-1164398" algn="l" defTabSz="465759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8386" indent="-1164398" algn="l" defTabSz="465759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37181" indent="-1164398" algn="l" defTabSz="465759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465981" indent="-1164398" algn="l" defTabSz="465759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794778" indent="-1164398" algn="l" defTabSz="465759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857" dirty="0">
                <a:latin typeface="Helvetica Neue" panose="02000503000000020004"/>
                <a:cs typeface="Arial" panose="020B0604020202020204" pitchFamily="34" charset="0"/>
              </a:rPr>
              <a:t>Methods: 44-54 point bold</a:t>
            </a:r>
          </a:p>
          <a:p>
            <a:pPr algn="ctr"/>
            <a:endParaRPr lang="en-US" sz="6857" dirty="0">
              <a:latin typeface="Helvetica Neue" panose="02000503000000020004"/>
              <a:cs typeface="Arial" panose="020B0604020202020204" pitchFamily="34" charset="0"/>
            </a:endParaRP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80A1872C-6B0A-AB20-6FAD-51A6C264E3F0}"/>
              </a:ext>
            </a:extLst>
          </p:cNvPr>
          <p:cNvSpPr txBox="1">
            <a:spLocks/>
          </p:cNvSpPr>
          <p:nvPr/>
        </p:nvSpPr>
        <p:spPr>
          <a:xfrm>
            <a:off x="32173327" y="4989580"/>
            <a:ext cx="11430000" cy="1143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vert="horz"/>
          <a:lstStyle>
            <a:lvl1pPr marL="0" indent="0" algn="l" defTabSz="4657594" rtl="0" eaLnBrk="1" latinLnBrk="0" hangingPunct="1">
              <a:spcBef>
                <a:spcPct val="20000"/>
              </a:spcBef>
              <a:buFont typeface="Arial" pitchFamily="34" charset="0"/>
              <a:buNone/>
              <a:defRPr sz="5485" b="1" kern="1200" baseline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3784296" indent="-1455498" algn="l" defTabSz="465759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1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21995" indent="-1164398" algn="l" defTabSz="465759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1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50791" indent="-1164398" algn="l" defTabSz="465759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479589" indent="-1164398" algn="l" defTabSz="465759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8386" indent="-1164398" algn="l" defTabSz="465759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37181" indent="-1164398" algn="l" defTabSz="465759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465981" indent="-1164398" algn="l" defTabSz="465759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794778" indent="-1164398" algn="l" defTabSz="465759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860" dirty="0">
                <a:latin typeface="Helvetica Neue" panose="02000503000000020004"/>
                <a:cs typeface="Arial" panose="020B0604020202020204" pitchFamily="34" charset="0"/>
              </a:rPr>
              <a:t>Findings: </a:t>
            </a:r>
            <a:r>
              <a:rPr lang="en-US" sz="7200" dirty="0">
                <a:latin typeface="Helvetica Neue" panose="02000503000000020004"/>
                <a:cs typeface="Arial" panose="020B0604020202020204" pitchFamily="34" charset="0"/>
              </a:rPr>
              <a:t>44-54 bold</a:t>
            </a:r>
            <a:endParaRPr lang="en-US" sz="6860" dirty="0">
              <a:latin typeface="Helvetica Neue" panose="02000503000000020004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F864EB-02A6-9D7A-C1C7-304EBFF8831F}"/>
              </a:ext>
            </a:extLst>
          </p:cNvPr>
          <p:cNvSpPr txBox="1"/>
          <p:nvPr/>
        </p:nvSpPr>
        <p:spPr>
          <a:xfrm>
            <a:off x="32251821" y="6282653"/>
            <a:ext cx="11273013" cy="14742497"/>
          </a:xfrm>
          <a:prstGeom prst="rect">
            <a:avLst/>
          </a:prstGeom>
          <a:noFill/>
          <a:ln w="889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920750" lvl="1" indent="-698500">
              <a:buFont typeface="Arial" panose="020B0604020202020204" pitchFamily="34" charset="0"/>
              <a:buChar char="•"/>
            </a:pPr>
            <a:endParaRPr lang="en-US" sz="32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kern="100" dirty="0">
                <a:latin typeface="Helvetica Neue" panose="02000503000000020004"/>
                <a:ea typeface="Aptos" panose="020B0004020202020204" pitchFamily="34" charset="0"/>
                <a:cs typeface="Times New Roman" panose="02020603050405020304" pitchFamily="18" charset="0"/>
              </a:rPr>
              <a:t>Main text: 36-48 point</a:t>
            </a: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D45D25-F245-4F58-911C-150992BAB1E3}"/>
              </a:ext>
            </a:extLst>
          </p:cNvPr>
          <p:cNvSpPr txBox="1"/>
          <p:nvPr/>
        </p:nvSpPr>
        <p:spPr>
          <a:xfrm>
            <a:off x="22073935" y="6229158"/>
            <a:ext cx="9946333" cy="7078861"/>
          </a:xfrm>
          <a:prstGeom prst="rect">
            <a:avLst/>
          </a:prstGeom>
          <a:noFill/>
          <a:ln w="889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b="1" i="0" u="none" strike="noStrike" baseline="0" dirty="0">
                <a:solidFill>
                  <a:srgbClr val="000000"/>
                </a:solidFill>
                <a:latin typeface="Helvetica Neue" panose="02000503000000020004"/>
              </a:rPr>
              <a:t>Subtitles: 48-54 bold</a:t>
            </a:r>
            <a:endParaRPr lang="en-US" sz="5400" b="1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035050" lvl="1" indent="-685800">
              <a:buFont typeface="Arial" panose="020B0604020202020204" pitchFamily="34" charset="0"/>
              <a:buChar char="•"/>
            </a:pPr>
            <a:r>
              <a:rPr lang="en-US" sz="4800" kern="100" dirty="0">
                <a:latin typeface="Helvetica Neue" panose="02000503000000020004"/>
                <a:ea typeface="Aptos" panose="020B0004020202020204" pitchFamily="34" charset="0"/>
                <a:cs typeface="Times New Roman" panose="02020603050405020304" pitchFamily="18" charset="0"/>
              </a:rPr>
              <a:t>Main text: 36-48 point</a:t>
            </a:r>
          </a:p>
          <a:p>
            <a:pPr marL="349250" lvl="1"/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9250" lvl="1"/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/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/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/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/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/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/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826A7F-17FE-A4CC-989F-67CEB98CB5BE}"/>
              </a:ext>
            </a:extLst>
          </p:cNvPr>
          <p:cNvSpPr txBox="1"/>
          <p:nvPr/>
        </p:nvSpPr>
        <p:spPr>
          <a:xfrm>
            <a:off x="32251821" y="28879800"/>
            <a:ext cx="11273013" cy="1200329"/>
          </a:xfrm>
          <a:prstGeom prst="rect">
            <a:avLst/>
          </a:prstGeom>
          <a:noFill/>
          <a:ln w="889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b="0" i="0" u="none" strike="noStrike" baseline="0" dirty="0">
                <a:solidFill>
                  <a:srgbClr val="000000"/>
                </a:solidFill>
                <a:latin typeface="Helvetica Neue" panose="02000503000000020004"/>
              </a:rPr>
              <a:t>References and Acknowledgements: 24-36 point</a:t>
            </a:r>
            <a:endParaRPr lang="en-US" sz="3600" dirty="0">
              <a:latin typeface="Helvetica Neue" panose="02000503000000020004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36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C2641B-E0E2-46EC-7E1A-1474238463E4}"/>
              </a:ext>
            </a:extLst>
          </p:cNvPr>
          <p:cNvSpPr txBox="1"/>
          <p:nvPr/>
        </p:nvSpPr>
        <p:spPr>
          <a:xfrm>
            <a:off x="11932597" y="6229158"/>
            <a:ext cx="10018546" cy="7078861"/>
          </a:xfrm>
          <a:prstGeom prst="rect">
            <a:avLst/>
          </a:prstGeom>
          <a:noFill/>
          <a:ln w="889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b="1" i="0" u="none" strike="noStrike" baseline="0" dirty="0">
                <a:solidFill>
                  <a:srgbClr val="000000"/>
                </a:solidFill>
                <a:latin typeface="Helvetica Neue" panose="02000503000000020004"/>
              </a:rPr>
              <a:t>Subtitles: 48-54 bold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kern="100" dirty="0">
                <a:latin typeface="Helvetica Neue" panose="02000503000000020004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>
                <a:latin typeface="Helvetica Neue" panose="02000503000000020004"/>
                <a:ea typeface="Aptos" panose="020B0004020202020204" pitchFamily="34" charset="0"/>
                <a:cs typeface="Times New Roman" panose="02020603050405020304" pitchFamily="18" charset="0"/>
              </a:rPr>
              <a:t>Main text: 36-48 point</a:t>
            </a:r>
          </a:p>
          <a:p>
            <a:pPr marL="571500" marR="0" indent="-571500">
              <a:buFont typeface="Arial" panose="020B0604020202020204" pitchFamily="34" charset="0"/>
              <a:buChar char="•"/>
            </a:pPr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571500" marR="0" indent="-571500">
              <a:buFont typeface="Arial" panose="020B0604020202020204" pitchFamily="34" charset="0"/>
              <a:buChar char="•"/>
            </a:pPr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/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/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/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/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/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/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D59490-667B-DE9A-CCC5-98526AC85D2B}"/>
              </a:ext>
            </a:extLst>
          </p:cNvPr>
          <p:cNvSpPr txBox="1"/>
          <p:nvPr/>
        </p:nvSpPr>
        <p:spPr>
          <a:xfrm>
            <a:off x="339035" y="16870729"/>
            <a:ext cx="11273013" cy="14742497"/>
          </a:xfrm>
          <a:prstGeom prst="rect">
            <a:avLst/>
          </a:prstGeom>
          <a:noFill/>
          <a:ln w="889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920750" lvl="1" indent="-698500">
              <a:buFont typeface="Arial" panose="020B0604020202020204" pitchFamily="34" charset="0"/>
              <a:buChar char="•"/>
            </a:pPr>
            <a:endParaRPr lang="en-US" sz="32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kern="100" dirty="0">
                <a:latin typeface="Helvetica Neue" panose="02000503000000020004"/>
                <a:ea typeface="Aptos" panose="020B0004020202020204" pitchFamily="34" charset="0"/>
                <a:cs typeface="Times New Roman" panose="02020603050405020304" pitchFamily="18" charset="0"/>
              </a:rPr>
              <a:t>Main text: 36-48 point</a:t>
            </a: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40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6E6D897-A979-27FF-8AA9-47F5C347BE17}"/>
              </a:ext>
            </a:extLst>
          </p:cNvPr>
          <p:cNvSpPr txBox="1">
            <a:spLocks/>
          </p:cNvSpPr>
          <p:nvPr/>
        </p:nvSpPr>
        <p:spPr>
          <a:xfrm>
            <a:off x="351227" y="5016850"/>
            <a:ext cx="11248629" cy="1143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vert="horz"/>
          <a:lstStyle>
            <a:lvl1pPr marL="0" indent="0" algn="l" defTabSz="4657594" rtl="0" eaLnBrk="1" latinLnBrk="0" hangingPunct="1">
              <a:spcBef>
                <a:spcPct val="20000"/>
              </a:spcBef>
              <a:buFont typeface="Arial" pitchFamily="34" charset="0"/>
              <a:buNone/>
              <a:defRPr sz="5485" b="1" kern="1200" baseline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3784296" indent="-1455498" algn="l" defTabSz="465759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1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21995" indent="-1164398" algn="l" defTabSz="465759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1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50791" indent="-1164398" algn="l" defTabSz="465759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479589" indent="-1164398" algn="l" defTabSz="465759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8386" indent="-1164398" algn="l" defTabSz="465759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37181" indent="-1164398" algn="l" defTabSz="465759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465981" indent="-1164398" algn="l" defTabSz="465759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794778" indent="-1164398" algn="l" defTabSz="465759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857" dirty="0">
                <a:latin typeface="Helvetica Neue" panose="02000503000000020004"/>
              </a:rPr>
              <a:t>Background</a:t>
            </a:r>
            <a:r>
              <a:rPr lang="en-US" sz="6857" dirty="0">
                <a:latin typeface="Helvetica Neue" panose="02000503000000020004"/>
                <a:cs typeface="Arial" panose="020B0604020202020204" pitchFamily="34" charset="0"/>
              </a:rPr>
              <a:t>: 44-54 bold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611C61-7D89-C4B3-2659-C05458055F67}"/>
              </a:ext>
            </a:extLst>
          </p:cNvPr>
          <p:cNvSpPr txBox="1"/>
          <p:nvPr/>
        </p:nvSpPr>
        <p:spPr>
          <a:xfrm>
            <a:off x="351227" y="6237814"/>
            <a:ext cx="11248629" cy="7078861"/>
          </a:xfrm>
          <a:prstGeom prst="rect">
            <a:avLst/>
          </a:prstGeom>
          <a:noFill/>
          <a:ln w="889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b="1" i="0" u="none" strike="noStrike" baseline="0" dirty="0">
                <a:solidFill>
                  <a:srgbClr val="000000"/>
                </a:solidFill>
                <a:latin typeface="Helvetica Neue" panose="02000503000000020004"/>
              </a:rPr>
              <a:t>Subtitles: 48-54 point bold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kern="100" dirty="0">
                <a:latin typeface="Helvetica Neue" panose="02000503000000020004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>
                <a:latin typeface="Helvetica Neue" panose="02000503000000020004"/>
                <a:ea typeface="Aptos" panose="020B0004020202020204" pitchFamily="34" charset="0"/>
                <a:cs typeface="Times New Roman" panose="02020603050405020304" pitchFamily="18" charset="0"/>
              </a:rPr>
              <a:t>Main text: 36-48 point</a:t>
            </a:r>
          </a:p>
          <a:p>
            <a:pPr marL="571500" marR="0" indent="-571500">
              <a:buFont typeface="Arial" panose="020B0604020202020204" pitchFamily="34" charset="0"/>
              <a:buChar char="•"/>
            </a:pPr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571500" marR="0" indent="-571500">
              <a:buFont typeface="Arial" panose="020B0604020202020204" pitchFamily="34" charset="0"/>
              <a:buChar char="•"/>
            </a:pPr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/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/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/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/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/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/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C109B20-8B37-D307-AFBC-06840D5D6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8313" y="899094"/>
            <a:ext cx="6288782" cy="326281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ED32CA6-F9A7-81F7-59ED-C0803762E314}"/>
              </a:ext>
            </a:extLst>
          </p:cNvPr>
          <p:cNvSpPr txBox="1"/>
          <p:nvPr/>
        </p:nvSpPr>
        <p:spPr>
          <a:xfrm>
            <a:off x="22073935" y="17159485"/>
            <a:ext cx="9946333" cy="7078861"/>
          </a:xfrm>
          <a:prstGeom prst="rect">
            <a:avLst/>
          </a:prstGeom>
          <a:noFill/>
          <a:ln w="889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b="1" i="0" u="none" strike="noStrike" baseline="0" dirty="0">
                <a:solidFill>
                  <a:srgbClr val="000000"/>
                </a:solidFill>
                <a:latin typeface="Helvetica Neue" panose="02000503000000020004"/>
              </a:rPr>
              <a:t>Subtitles: 48-54 bold</a:t>
            </a:r>
            <a:endParaRPr lang="en-US" sz="5400" b="1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035050" lvl="1" indent="-685800">
              <a:buFont typeface="Arial" panose="020B0604020202020204" pitchFamily="34" charset="0"/>
              <a:buChar char="•"/>
            </a:pPr>
            <a:r>
              <a:rPr lang="en-US" sz="4800" kern="100" dirty="0">
                <a:latin typeface="Helvetica Neue" panose="02000503000000020004"/>
                <a:ea typeface="Aptos" panose="020B0004020202020204" pitchFamily="34" charset="0"/>
                <a:cs typeface="Times New Roman" panose="02020603050405020304" pitchFamily="18" charset="0"/>
              </a:rPr>
              <a:t>Main text: 36-48 point</a:t>
            </a:r>
          </a:p>
          <a:p>
            <a:pPr marL="349250" lvl="1"/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9250" lvl="1"/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/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/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/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/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/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/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B4BB5A-25F8-628A-0BAE-4093CF4A591B}"/>
              </a:ext>
            </a:extLst>
          </p:cNvPr>
          <p:cNvSpPr txBox="1"/>
          <p:nvPr/>
        </p:nvSpPr>
        <p:spPr>
          <a:xfrm>
            <a:off x="11932597" y="17159485"/>
            <a:ext cx="10018546" cy="7078861"/>
          </a:xfrm>
          <a:prstGeom prst="rect">
            <a:avLst/>
          </a:prstGeom>
          <a:noFill/>
          <a:ln w="889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b="1" i="0" u="none" strike="noStrike" baseline="0" dirty="0">
                <a:solidFill>
                  <a:srgbClr val="000000"/>
                </a:solidFill>
                <a:latin typeface="Helvetica Neue" panose="02000503000000020004"/>
              </a:rPr>
              <a:t>Subtitles: 48-54 bold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kern="100" dirty="0">
                <a:latin typeface="Helvetica Neue" panose="02000503000000020004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>
                <a:latin typeface="Helvetica Neue" panose="02000503000000020004"/>
                <a:ea typeface="Aptos" panose="020B0004020202020204" pitchFamily="34" charset="0"/>
                <a:cs typeface="Times New Roman" panose="02020603050405020304" pitchFamily="18" charset="0"/>
              </a:rPr>
              <a:t>Main text: 36-48 point</a:t>
            </a:r>
          </a:p>
          <a:p>
            <a:pPr marL="571500" marR="0" indent="-571500">
              <a:buFont typeface="Arial" panose="020B0604020202020204" pitchFamily="34" charset="0"/>
              <a:buChar char="•"/>
            </a:pPr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571500" marR="0" indent="-571500">
              <a:buFont typeface="Arial" panose="020B0604020202020204" pitchFamily="34" charset="0"/>
              <a:buChar char="•"/>
            </a:pPr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/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/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/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/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/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/>
            <a:endParaRPr lang="en-US" sz="4400" kern="100" dirty="0">
              <a:latin typeface="Helvetica Neue" panose="02000503000000020004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Content Placeholder 7">
            <a:extLst>
              <a:ext uri="{FF2B5EF4-FFF2-40B4-BE49-F238E27FC236}">
                <a16:creationId xmlns:a16="http://schemas.microsoft.com/office/drawing/2014/main" id="{55CCEDB0-6AAD-CACC-E1BE-7EE44D598C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6499859"/>
              </p:ext>
            </p:extLst>
          </p:nvPr>
        </p:nvGraphicFramePr>
        <p:xfrm>
          <a:off x="12388515" y="24499819"/>
          <a:ext cx="19182347" cy="7785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43366429"/>
      </p:ext>
    </p:extLst>
  </p:cSld>
  <p:clrMapOvr>
    <a:masterClrMapping/>
  </p:clrMapOvr>
</p:sld>
</file>

<file path=ppt/theme/theme1.xml><?xml version="1.0" encoding="utf-8"?>
<a:theme xmlns:a="http://schemas.openxmlformats.org/drawingml/2006/main" name="CU Denver Branding">
  <a:themeElements>
    <a:clrScheme name="CU Denver Moments Color Palette">
      <a:dk1>
        <a:srgbClr val="000000"/>
      </a:dk1>
      <a:lt1>
        <a:srgbClr val="FFFFFF"/>
      </a:lt1>
      <a:dk2>
        <a:srgbClr val="CFB87C"/>
      </a:dk2>
      <a:lt2>
        <a:srgbClr val="F1EAD8"/>
      </a:lt2>
      <a:accent1>
        <a:srgbClr val="CFB87C"/>
      </a:accent1>
      <a:accent2>
        <a:srgbClr val="28939D"/>
      </a:accent2>
      <a:accent3>
        <a:srgbClr val="244C59"/>
      </a:accent3>
      <a:accent4>
        <a:srgbClr val="A3A3A3"/>
      </a:accent4>
      <a:accent5>
        <a:srgbClr val="56595C"/>
      </a:accent5>
      <a:accent6>
        <a:srgbClr val="F1EAD8"/>
      </a:accent6>
      <a:hlink>
        <a:srgbClr val="244C59"/>
      </a:hlink>
      <a:folHlink>
        <a:srgbClr val="104D5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 Denver Branding" id="{34D5718F-74F5-48BB-B293-B81D0A8E1EA7}" vid="{30E6ED6A-ED45-4F60-B24C-1C109A76FBF3}"/>
    </a:ext>
  </a:extLst>
</a:theme>
</file>

<file path=ppt/theme/theme2.xml><?xml version="1.0" encoding="utf-8"?>
<a:theme xmlns:a="http://schemas.openxmlformats.org/drawingml/2006/main" name="Office Theme">
  <a:themeElements>
    <a:clrScheme name="CU Denver Moments Color Palette">
      <a:dk1>
        <a:srgbClr val="000000"/>
      </a:dk1>
      <a:lt1>
        <a:srgbClr val="FFFFFF"/>
      </a:lt1>
      <a:dk2>
        <a:srgbClr val="CFB87C"/>
      </a:dk2>
      <a:lt2>
        <a:srgbClr val="F1EAD8"/>
      </a:lt2>
      <a:accent1>
        <a:srgbClr val="000000"/>
      </a:accent1>
      <a:accent2>
        <a:srgbClr val="28939D"/>
      </a:accent2>
      <a:accent3>
        <a:srgbClr val="244C59"/>
      </a:accent3>
      <a:accent4>
        <a:srgbClr val="F87C56"/>
      </a:accent4>
      <a:accent5>
        <a:srgbClr val="E35105"/>
      </a:accent5>
      <a:accent6>
        <a:srgbClr val="A6093C"/>
      </a:accent6>
      <a:hlink>
        <a:srgbClr val="244C59"/>
      </a:hlink>
      <a:folHlink>
        <a:srgbClr val="104D5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1_CU Denver_PPT Template_Helvetica" id="{560E4D8B-4451-384D-94DF-9F96B273BC13}" vid="{70AD7564-C7D1-F14F-9386-2F136DC6A8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 Denver Branding</Template>
  <TotalTime>85</TotalTime>
  <Words>96</Words>
  <Application>Microsoft Office PowerPoint</Application>
  <PresentationFormat>Custom</PresentationFormat>
  <Paragraphs>92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Arial</vt:lpstr>
      <vt:lpstr>Calibri</vt:lpstr>
      <vt:lpstr>Calibri Light</vt:lpstr>
      <vt:lpstr>Helvetica Neue</vt:lpstr>
      <vt:lpstr>HELVETICA NEUE CONDENSED</vt:lpstr>
      <vt:lpstr>Helvetica Neue Condensed Black</vt:lpstr>
      <vt:lpstr>Helvetica Neue Light</vt:lpstr>
      <vt:lpstr>CU Denver Branding</vt:lpstr>
      <vt:lpstr>Office Theme</vt:lpstr>
      <vt:lpstr>TITLE 72-158 bold Authors: 36-40 point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Evans, Elizabeth</dc:creator>
  <cp:lastModifiedBy>Evans, Elizabeth</cp:lastModifiedBy>
  <cp:revision>7</cp:revision>
  <dcterms:created xsi:type="dcterms:W3CDTF">2024-06-10T21:08:24Z</dcterms:created>
  <dcterms:modified xsi:type="dcterms:W3CDTF">2025-03-26T20:33:26Z</dcterms:modified>
</cp:coreProperties>
</file>