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BF_7A35808E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447" r:id="rId5"/>
    <p:sldId id="544" r:id="rId6"/>
    <p:sldId id="553" r:id="rId7"/>
    <p:sldId id="549" r:id="rId8"/>
    <p:sldId id="555" r:id="rId9"/>
    <p:sldId id="568" r:id="rId10"/>
    <p:sldId id="554" r:id="rId11"/>
    <p:sldId id="562" r:id="rId12"/>
    <p:sldId id="557" r:id="rId13"/>
    <p:sldId id="565" r:id="rId14"/>
    <p:sldId id="566" r:id="rId15"/>
    <p:sldId id="567" r:id="rId16"/>
    <p:sldId id="552" r:id="rId17"/>
    <p:sldId id="541" r:id="rId18"/>
    <p:sldId id="545" r:id="rId19"/>
    <p:sldId id="564" r:id="rId20"/>
    <p:sldId id="550" r:id="rId21"/>
    <p:sldId id="548" r:id="rId22"/>
    <p:sldId id="558" r:id="rId23"/>
    <p:sldId id="559" r:id="rId24"/>
    <p:sldId id="560" r:id="rId25"/>
    <p:sldId id="561" r:id="rId26"/>
    <p:sldId id="455" r:id="rId27"/>
  </p:sldIdLst>
  <p:sldSz cx="12188825" cy="6858000"/>
  <p:notesSz cx="68580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39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5" orient="horz" pos="1344" userDrawn="1">
          <p15:clr>
            <a:srgbClr val="A4A3A4"/>
          </p15:clr>
        </p15:guide>
        <p15:guide id="6" orient="horz" pos="2472" userDrawn="1">
          <p15:clr>
            <a:srgbClr val="A4A3A4"/>
          </p15:clr>
        </p15:guide>
        <p15:guide id="7" orient="horz" pos="360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86BC9F-7F76-C348-7EFB-33F5CA129693}" name="Dew, Kelsi" initials="DK" userId="S::kelsi.dew@ucdenver.edu::28abc273-8a43-467c-854c-4ea41a58f08c" providerId="AD"/>
  <p188:author id="{B08415FF-EBC2-E316-E5E7-E110469CACE0}" name="Valdez, Jessica" initials="VJ" userId="S::jessica.valdez@ucdenver.edu::c8c2dfd7-767b-4fae-ae4f-5e382b9dbde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Klimczak" initials="kk" lastIdx="24" clrIdx="0"/>
  <p:cmAuthor id="2" name="Exstrum, Jeff" initials="EJ" lastIdx="42" clrIdx="1"/>
  <p:cmAuthor id="3" name="Exstrum, Jeff" initials="EJ [2]" lastIdx="1" clrIdx="2"/>
  <p:cmAuthor id="4" name="Exstrum, Jeff" initials="EJ [3]" lastIdx="1" clrIdx="3"/>
  <p:cmAuthor id="5" name="Exstrum, Jeff" initials="EJ [4]" lastIdx="1" clrIdx="4"/>
  <p:cmAuthor id="6" name="Exstrum, Jeff" initials="EJ [5]" lastIdx="1" clrIdx="5"/>
  <p:cmAuthor id="7" name="Exstrum, Jeff" initials="EJ [6]" lastIdx="1" clrIdx="6"/>
  <p:cmAuthor id="8" name="Exstrum, Jeff" initials="EJ [7]" lastIdx="1" clrIdx="7"/>
  <p:cmAuthor id="9" name="Exstrum, Jeff" initials="EJ [8]" lastIdx="1" clrIdx="8"/>
  <p:cmAuthor id="10" name="Exstrum, Jeff" initials="EJ [9]" lastIdx="1" clrIdx="9"/>
  <p:cmAuthor id="11" name="Exstrum, Jeff" initials="EJ [10]" lastIdx="1" clrIdx="10"/>
  <p:cmAuthor id="12" name="Exstrum, Jeff" initials="EJ [11]" lastIdx="1" clrIdx="11"/>
  <p:cmAuthor id="13" name="Exstrum, Jeff" initials="EJ [12]" lastIdx="1" clrIdx="12"/>
  <p:cmAuthor id="14" name="Exstrum, Jeff" initials="EJ [13]" lastIdx="1" clrIdx="13"/>
  <p:cmAuthor id="15" name="Exstrum, Jeff" initials="EJ [14]" lastIdx="1" clrIdx="14"/>
  <p:cmAuthor id="16" name="Exstrum, Jeff" initials="EJ [15]" lastIdx="1" clrIdx="15"/>
  <p:cmAuthor id="17" name="Exstrum, Jeff" initials="EJ [16]" lastIdx="1" clrIdx="16"/>
  <p:cmAuthor id="18" name="Exstrum, Jeff" initials="EJ [17]" lastIdx="1" clrIdx="17"/>
  <p:cmAuthor id="19" name="Exstrum, Jeff" initials="EJ [17] [2]" lastIdx="1" clrIdx="18"/>
  <p:cmAuthor id="20" name="Exstrum, Jeff" initials="EJ [17] [2] [2]" lastIdx="1" clrIdx="19"/>
  <p:cmAuthor id="21" name="Exstrum, Jeff" initials="EJ [17] [2] [2] [2]" lastIdx="1" clrIdx="20"/>
  <p:cmAuthor id="22" name="Exstrum, Jeff" initials="EJ [17] [2] [2] [2] [2]" lastIdx="1" clrIdx="21"/>
  <p:cmAuthor id="23" name="Exstrum, Jeff" initials="EJ [17] [2] [2] [3]" lastIdx="1" clrIdx="22"/>
  <p:cmAuthor id="24" name="Exstrum, Jeff" initials="EJ [17] [2] [2] [3] [2]" lastIdx="1" clrIdx="23"/>
  <p:cmAuthor id="25" name="Exstrum, Jeff" initials="EJ [17] [2] [2] [3] [2] [2]" lastIdx="1" clrIdx="24"/>
  <p:cmAuthor id="26" name="Exstrum, Jeff" initials="EJ [18]" lastIdx="1" clrIdx="25"/>
  <p:cmAuthor id="27" name="Exstrum, Jeff" initials="EJ [19]" lastIdx="1" clrIdx="26"/>
  <p:cmAuthor id="28" name="Exstrum, Jeff" initials="EJ [7] [2]" lastIdx="1" clrIdx="27"/>
  <p:cmAuthor id="29" name="Exstrum, Jeff" initials="EJ [20]" lastIdx="1" clrIdx="28"/>
  <p:cmAuthor id="30" name="Exstrum, Jeff" initials="EJ [21]" lastIdx="1" clrIdx="29"/>
  <p:cmAuthor id="31" name="Exstrum, Jeff" initials="EJ [12] [2]" lastIdx="1" clrIdx="30"/>
  <p:cmAuthor id="32" name="Exstrum, Jeff" initials="EJ [22]" lastIdx="1" clrIdx="31"/>
  <p:cmAuthor id="33" name="Exstrum, Jeff" initials="EJ [23]" lastIdx="1" clrIdx="32"/>
  <p:cmAuthor id="34" name="Weygandt, Irene" initials="" lastIdx="0" clrIdx="33"/>
  <p:cmAuthor id="35" name="Jeff Exstrum" initials="JE" lastIdx="5" clrIdx="34"/>
  <p:cmAuthor id="36" name="Jeff Exstrum" initials="JE [2]" lastIdx="1" clrIdx="35"/>
  <p:cmAuthor id="37" name="Jeff Exstrum" initials="JE [3]" lastIdx="1" clrIdx="36"/>
  <p:cmAuthor id="38" name="Jeff Exstrum" initials="JE [4]" lastIdx="1" clrIdx="37"/>
  <p:cmAuthor id="39" name="Jeff Exstrum" initials="JE [5]" lastIdx="1" clrIdx="38"/>
  <p:cmAuthor id="40" name="Jeff Exstrum" initials="JE [6]" lastIdx="1" clrIdx="3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C"/>
    <a:srgbClr val="FFFFFF"/>
    <a:srgbClr val="8D969C"/>
    <a:srgbClr val="A49566"/>
    <a:srgbClr val="787878"/>
    <a:srgbClr val="3B5998"/>
    <a:srgbClr val="FF1E00"/>
    <a:srgbClr val="E8D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F9B33-89CD-8CF3-17AD-98B35C778BCD}" v="2" dt="2024-03-11T22:59:55.234"/>
    <p1510:client id="{21896330-0D2C-45EB-9641-7427E0C62FC5}" v="36" dt="2024-03-13T14:13:18.505"/>
    <p1510:client id="{7193006D-C1C8-4948-B5AD-70B783F30C84}" v="9" dt="2024-03-12T18:39:35.652"/>
    <p1510:client id="{9A87D66A-D5E5-469B-83DD-8283ACAC494F}" v="2" dt="2024-03-13T19:13:16.279"/>
    <p1510:client id="{D312BA89-A5D5-412E-8D34-34E304D67064}" v="319" dt="2024-03-11T20:04:01.893"/>
    <p1510:client id="{D7C9A480-E57B-C440-8109-6BB99A940068}" v="140" dt="2024-03-12T18:51:34.183"/>
    <p1510:client id="{FF6C2FC3-7238-4EA7-84E5-EDD4E37DFD8E}" v="54" dt="2024-03-12T18:33:26.396"/>
    <p1510:client id="{FFE643C4-C9A4-4CFE-85FE-35CBF9634D7C}" v="48" dt="2024-03-13T15:21:31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39"/>
        <p:guide orient="horz" pos="2160"/>
        <p:guide orient="horz" pos="1344"/>
        <p:guide orient="horz" pos="2472"/>
        <p:guide orient="horz" pos="360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dez, Jessica" userId="S::jessica.valdez@ucdenver.edu::c8c2dfd7-767b-4fae-ae4f-5e382b9dbdec" providerId="AD" clId="Web-{AFB718B5-B66C-4A6C-A494-7B955128D387}"/>
    <pc:docChg chg="addSld delSld modSld sldOrd">
      <pc:chgData name="Valdez, Jessica" userId="S::jessica.valdez@ucdenver.edu::c8c2dfd7-767b-4fae-ae4f-5e382b9dbdec" providerId="AD" clId="Web-{AFB718B5-B66C-4A6C-A494-7B955128D387}" dt="2024-02-26T16:51:07.676" v="189"/>
      <pc:docMkLst>
        <pc:docMk/>
      </pc:docMkLst>
      <pc:sldChg chg="modSp">
        <pc:chgData name="Valdez, Jessica" userId="S::jessica.valdez@ucdenver.edu::c8c2dfd7-767b-4fae-ae4f-5e382b9dbdec" providerId="AD" clId="Web-{AFB718B5-B66C-4A6C-A494-7B955128D387}" dt="2024-02-26T16:34:41.636" v="157" actId="20577"/>
        <pc:sldMkLst>
          <pc:docMk/>
          <pc:sldMk cId="254104861" sldId="539"/>
        </pc:sldMkLst>
        <pc:spChg chg="mod">
          <ac:chgData name="Valdez, Jessica" userId="S::jessica.valdez@ucdenver.edu::c8c2dfd7-767b-4fae-ae4f-5e382b9dbdec" providerId="AD" clId="Web-{AFB718B5-B66C-4A6C-A494-7B955128D387}" dt="2024-02-26T16:34:06.339" v="151" actId="20577"/>
          <ac:spMkLst>
            <pc:docMk/>
            <pc:sldMk cId="254104861" sldId="539"/>
            <ac:spMk id="5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4:18.292" v="152" actId="20577"/>
          <ac:spMkLst>
            <pc:docMk/>
            <pc:sldMk cId="254104861" sldId="539"/>
            <ac:spMk id="6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4:22.807" v="153" actId="20577"/>
          <ac:spMkLst>
            <pc:docMk/>
            <pc:sldMk cId="254104861" sldId="539"/>
            <ac:spMk id="7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4:36.464" v="156" actId="20577"/>
          <ac:spMkLst>
            <pc:docMk/>
            <pc:sldMk cId="254104861" sldId="539"/>
            <ac:spMk id="8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4:33.229" v="155" actId="20577"/>
          <ac:spMkLst>
            <pc:docMk/>
            <pc:sldMk cId="254104861" sldId="539"/>
            <ac:spMk id="9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4:41.636" v="157" actId="20577"/>
          <ac:spMkLst>
            <pc:docMk/>
            <pc:sldMk cId="254104861" sldId="539"/>
            <ac:spMk id="10" creationId="{00000000-0000-0000-0000-000000000000}"/>
          </ac:spMkLst>
        </pc:spChg>
      </pc:sldChg>
      <pc:sldChg chg="modSp">
        <pc:chgData name="Valdez, Jessica" userId="S::jessica.valdez@ucdenver.edu::c8c2dfd7-767b-4fae-ae4f-5e382b9dbdec" providerId="AD" clId="Web-{AFB718B5-B66C-4A6C-A494-7B955128D387}" dt="2024-02-26T16:32:58.041" v="109" actId="20577"/>
        <pc:sldMkLst>
          <pc:docMk/>
          <pc:sldMk cId="1351034785" sldId="541"/>
        </pc:sldMkLst>
        <pc:spChg chg="mod">
          <ac:chgData name="Valdez, Jessica" userId="S::jessica.valdez@ucdenver.edu::c8c2dfd7-767b-4fae-ae4f-5e382b9dbdec" providerId="AD" clId="Web-{AFB718B5-B66C-4A6C-A494-7B955128D387}" dt="2024-02-26T16:32:55.166" v="108" actId="20577"/>
          <ac:spMkLst>
            <pc:docMk/>
            <pc:sldMk cId="1351034785" sldId="541"/>
            <ac:spMk id="2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2:58.041" v="109" actId="20577"/>
          <ac:spMkLst>
            <pc:docMk/>
            <pc:sldMk cId="1351034785" sldId="541"/>
            <ac:spMk id="3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2:48.854" v="105" actId="20577"/>
          <ac:spMkLst>
            <pc:docMk/>
            <pc:sldMk cId="1351034785" sldId="541"/>
            <ac:spMk id="5" creationId="{00000000-0000-0000-0000-000000000000}"/>
          </ac:spMkLst>
        </pc:spChg>
      </pc:sldChg>
      <pc:sldChg chg="modSp add del">
        <pc:chgData name="Valdez, Jessica" userId="S::jessica.valdez@ucdenver.edu::c8c2dfd7-767b-4fae-ae4f-5e382b9dbdec" providerId="AD" clId="Web-{AFB718B5-B66C-4A6C-A494-7B955128D387}" dt="2024-02-26T16:33:59.214" v="150" actId="20577"/>
        <pc:sldMkLst>
          <pc:docMk/>
          <pc:sldMk cId="1720953069" sldId="542"/>
        </pc:sldMkLst>
        <pc:spChg chg="mod">
          <ac:chgData name="Valdez, Jessica" userId="S::jessica.valdez@ucdenver.edu::c8c2dfd7-767b-4fae-ae4f-5e382b9dbdec" providerId="AD" clId="Web-{AFB718B5-B66C-4A6C-A494-7B955128D387}" dt="2024-02-26T16:33:59.214" v="150" actId="20577"/>
          <ac:spMkLst>
            <pc:docMk/>
            <pc:sldMk cId="1720953069" sldId="542"/>
            <ac:spMk id="2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3:51.948" v="149" actId="20577"/>
          <ac:spMkLst>
            <pc:docMk/>
            <pc:sldMk cId="1720953069" sldId="542"/>
            <ac:spMk id="3" creationId="{00000000-0000-0000-0000-000000000000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3:38.807" v="148" actId="20577"/>
          <ac:spMkLst>
            <pc:docMk/>
            <pc:sldMk cId="1720953069" sldId="542"/>
            <ac:spMk id="5" creationId="{00000000-0000-0000-0000-000000000000}"/>
          </ac:spMkLst>
        </pc:spChg>
      </pc:sldChg>
      <pc:sldChg chg="addSp delSp modSp">
        <pc:chgData name="Valdez, Jessica" userId="S::jessica.valdez@ucdenver.edu::c8c2dfd7-767b-4fae-ae4f-5e382b9dbdec" providerId="AD" clId="Web-{AFB718B5-B66C-4A6C-A494-7B955128D387}" dt="2024-02-26T16:36:38.043" v="167"/>
        <pc:sldMkLst>
          <pc:docMk/>
          <pc:sldMk cId="132378398" sldId="544"/>
        </pc:sldMkLst>
        <pc:spChg chg="mod">
          <ac:chgData name="Valdez, Jessica" userId="S::jessica.valdez@ucdenver.edu::c8c2dfd7-767b-4fae-ae4f-5e382b9dbdec" providerId="AD" clId="Web-{AFB718B5-B66C-4A6C-A494-7B955128D387}" dt="2024-02-26T16:33:10.244" v="128" actId="20577"/>
          <ac:spMkLst>
            <pc:docMk/>
            <pc:sldMk cId="132378398" sldId="544"/>
            <ac:spMk id="2" creationId="{E2964381-144E-B69A-716A-3C34A9C025DA}"/>
          </ac:spMkLst>
        </pc:spChg>
        <pc:spChg chg="del mod">
          <ac:chgData name="Valdez, Jessica" userId="S::jessica.valdez@ucdenver.edu::c8c2dfd7-767b-4fae-ae4f-5e382b9dbdec" providerId="AD" clId="Web-{AFB718B5-B66C-4A6C-A494-7B955128D387}" dt="2024-02-26T16:31:48.884" v="26"/>
          <ac:spMkLst>
            <pc:docMk/>
            <pc:sldMk cId="132378398" sldId="544"/>
            <ac:spMk id="3" creationId="{5CFAECB5-E421-8BF5-B5A0-16D6E53E6CBF}"/>
          </ac:spMkLst>
        </pc:spChg>
        <pc:spChg chg="mod">
          <ac:chgData name="Valdez, Jessica" userId="S::jessica.valdez@ucdenver.edu::c8c2dfd7-767b-4fae-ae4f-5e382b9dbdec" providerId="AD" clId="Web-{AFB718B5-B66C-4A6C-A494-7B955128D387}" dt="2024-02-26T16:33:21.432" v="143" actId="20577"/>
          <ac:spMkLst>
            <pc:docMk/>
            <pc:sldMk cId="132378398" sldId="544"/>
            <ac:spMk id="5" creationId="{0572E03B-A64B-F509-DC08-D780D594B952}"/>
          </ac:spMkLst>
        </pc:spChg>
        <pc:spChg chg="add del mod">
          <ac:chgData name="Valdez, Jessica" userId="S::jessica.valdez@ucdenver.edu::c8c2dfd7-767b-4fae-ae4f-5e382b9dbdec" providerId="AD" clId="Web-{AFB718B5-B66C-4A6C-A494-7B955128D387}" dt="2024-02-26T16:33:13.026" v="129"/>
          <ac:spMkLst>
            <pc:docMk/>
            <pc:sldMk cId="132378398" sldId="544"/>
            <ac:spMk id="7" creationId="{DEDF502D-4741-4CF4-6340-E9A5FCE308EE}"/>
          </ac:spMkLst>
        </pc:spChg>
        <pc:spChg chg="add mod">
          <ac:chgData name="Valdez, Jessica" userId="S::jessica.valdez@ucdenver.edu::c8c2dfd7-767b-4fae-ae4f-5e382b9dbdec" providerId="AD" clId="Web-{AFB718B5-B66C-4A6C-A494-7B955128D387}" dt="2024-02-26T16:33:13.026" v="129"/>
          <ac:spMkLst>
            <pc:docMk/>
            <pc:sldMk cId="132378398" sldId="544"/>
            <ac:spMk id="9" creationId="{F0775052-D610-98B9-BD5B-CFFC8944CCDA}"/>
          </ac:spMkLst>
        </pc:spChg>
        <pc:spChg chg="add del mod">
          <ac:chgData name="Valdez, Jessica" userId="S::jessica.valdez@ucdenver.edu::c8c2dfd7-767b-4fae-ae4f-5e382b9dbdec" providerId="AD" clId="Web-{AFB718B5-B66C-4A6C-A494-7B955128D387}" dt="2024-02-26T16:36:38.043" v="166"/>
          <ac:spMkLst>
            <pc:docMk/>
            <pc:sldMk cId="132378398" sldId="544"/>
            <ac:spMk id="11" creationId="{DD6D50E0-89BB-A19F-1621-A864379B419E}"/>
          </ac:spMkLst>
        </pc:spChg>
        <pc:picChg chg="add del mod">
          <ac:chgData name="Valdez, Jessica" userId="S::jessica.valdez@ucdenver.edu::c8c2dfd7-767b-4fae-ae4f-5e382b9dbdec" providerId="AD" clId="Web-{AFB718B5-B66C-4A6C-A494-7B955128D387}" dt="2024-02-26T16:36:38.043" v="167"/>
          <ac:picMkLst>
            <pc:docMk/>
            <pc:sldMk cId="132378398" sldId="544"/>
            <ac:picMk id="10" creationId="{9832AC2F-BD3C-E455-EFFD-E79748CBFA21}"/>
          </ac:picMkLst>
        </pc:picChg>
      </pc:sldChg>
      <pc:sldChg chg="ord">
        <pc:chgData name="Valdez, Jessica" userId="S::jessica.valdez@ucdenver.edu::c8c2dfd7-767b-4fae-ae4f-5e382b9dbdec" providerId="AD" clId="Web-{AFB718B5-B66C-4A6C-A494-7B955128D387}" dt="2024-02-26T16:47:42.299" v="174"/>
        <pc:sldMkLst>
          <pc:docMk/>
          <pc:sldMk cId="207922803" sldId="548"/>
        </pc:sldMkLst>
      </pc:sldChg>
      <pc:sldChg chg="ord">
        <pc:chgData name="Valdez, Jessica" userId="S::jessica.valdez@ucdenver.edu::c8c2dfd7-767b-4fae-ae4f-5e382b9dbdec" providerId="AD" clId="Web-{AFB718B5-B66C-4A6C-A494-7B955128D387}" dt="2024-02-26T16:44:41.938" v="171"/>
        <pc:sldMkLst>
          <pc:docMk/>
          <pc:sldMk cId="72564411" sldId="549"/>
        </pc:sldMkLst>
      </pc:sldChg>
      <pc:sldChg chg="delSp modSp new mod modClrScheme chgLayout">
        <pc:chgData name="Valdez, Jessica" userId="S::jessica.valdez@ucdenver.edu::c8c2dfd7-767b-4fae-ae4f-5e382b9dbdec" providerId="AD" clId="Web-{AFB718B5-B66C-4A6C-A494-7B955128D387}" dt="2024-02-26T16:35:51.496" v="159"/>
        <pc:sldMkLst>
          <pc:docMk/>
          <pc:sldMk cId="3495773824" sldId="552"/>
        </pc:sldMkLst>
        <pc:spChg chg="del">
          <ac:chgData name="Valdez, Jessica" userId="S::jessica.valdez@ucdenver.edu::c8c2dfd7-767b-4fae-ae4f-5e382b9dbdec" providerId="AD" clId="Web-{AFB718B5-B66C-4A6C-A494-7B955128D387}" dt="2024-02-26T16:35:51.496" v="159"/>
          <ac:spMkLst>
            <pc:docMk/>
            <pc:sldMk cId="3495773824" sldId="552"/>
            <ac:spMk id="2" creationId="{C5EEA40B-3CF1-BA7A-AD95-19217CD35E4C}"/>
          </ac:spMkLst>
        </pc:spChg>
        <pc:spChg chg="del">
          <ac:chgData name="Valdez, Jessica" userId="S::jessica.valdez@ucdenver.edu::c8c2dfd7-767b-4fae-ae4f-5e382b9dbdec" providerId="AD" clId="Web-{AFB718B5-B66C-4A6C-A494-7B955128D387}" dt="2024-02-26T16:35:51.496" v="159"/>
          <ac:spMkLst>
            <pc:docMk/>
            <pc:sldMk cId="3495773824" sldId="552"/>
            <ac:spMk id="3" creationId="{D8092ED5-D73F-DFB7-ABAA-60F859D2B6A2}"/>
          </ac:spMkLst>
        </pc:spChg>
        <pc:spChg chg="mod ord">
          <ac:chgData name="Valdez, Jessica" userId="S::jessica.valdez@ucdenver.edu::c8c2dfd7-767b-4fae-ae4f-5e382b9dbdec" providerId="AD" clId="Web-{AFB718B5-B66C-4A6C-A494-7B955128D387}" dt="2024-02-26T16:35:51.496" v="159"/>
          <ac:spMkLst>
            <pc:docMk/>
            <pc:sldMk cId="3495773824" sldId="552"/>
            <ac:spMk id="4" creationId="{08F31EE0-9D74-B915-5B08-C4197F8FE30D}"/>
          </ac:spMkLst>
        </pc:spChg>
        <pc:spChg chg="del">
          <ac:chgData name="Valdez, Jessica" userId="S::jessica.valdez@ucdenver.edu::c8c2dfd7-767b-4fae-ae4f-5e382b9dbdec" providerId="AD" clId="Web-{AFB718B5-B66C-4A6C-A494-7B955128D387}" dt="2024-02-26T16:35:51.496" v="159"/>
          <ac:spMkLst>
            <pc:docMk/>
            <pc:sldMk cId="3495773824" sldId="552"/>
            <ac:spMk id="5" creationId="{6B595669-9D71-6C28-D107-9B3FE4D04FC7}"/>
          </ac:spMkLst>
        </pc:spChg>
      </pc:sldChg>
      <pc:sldChg chg="new">
        <pc:chgData name="Valdez, Jessica" userId="S::jessica.valdez@ucdenver.edu::c8c2dfd7-767b-4fae-ae4f-5e382b9dbdec" providerId="AD" clId="Web-{AFB718B5-B66C-4A6C-A494-7B955128D387}" dt="2024-02-26T16:45:16.626" v="172"/>
        <pc:sldMkLst>
          <pc:docMk/>
          <pc:sldMk cId="124381611" sldId="553"/>
        </pc:sldMkLst>
      </pc:sldChg>
      <pc:sldChg chg="ord">
        <pc:chgData name="Valdez, Jessica" userId="S::jessica.valdez@ucdenver.edu::c8c2dfd7-767b-4fae-ae4f-5e382b9dbdec" providerId="AD" clId="Web-{AFB718B5-B66C-4A6C-A494-7B955128D387}" dt="2024-02-26T16:44:17.703" v="170"/>
        <pc:sldMkLst>
          <pc:docMk/>
          <pc:sldMk cId="3200801050" sldId="553"/>
        </pc:sldMkLst>
      </pc:sldChg>
      <pc:sldChg chg="new">
        <pc:chgData name="Valdez, Jessica" userId="S::jessica.valdez@ucdenver.edu::c8c2dfd7-767b-4fae-ae4f-5e382b9dbdec" providerId="AD" clId="Web-{AFB718B5-B66C-4A6C-A494-7B955128D387}" dt="2024-02-26T16:47:27.986" v="173"/>
        <pc:sldMkLst>
          <pc:docMk/>
          <pc:sldMk cId="2105890325" sldId="555"/>
        </pc:sldMkLst>
      </pc:sldChg>
      <pc:sldChg chg="new">
        <pc:chgData name="Valdez, Jessica" userId="S::jessica.valdez@ucdenver.edu::c8c2dfd7-767b-4fae-ae4f-5e382b9dbdec" providerId="AD" clId="Web-{AFB718B5-B66C-4A6C-A494-7B955128D387}" dt="2024-02-26T16:47:58.736" v="175"/>
        <pc:sldMkLst>
          <pc:docMk/>
          <pc:sldMk cId="84048446" sldId="556"/>
        </pc:sldMkLst>
      </pc:sldChg>
      <pc:sldChg chg="modSp new">
        <pc:chgData name="Valdez, Jessica" userId="S::jessica.valdez@ucdenver.edu::c8c2dfd7-767b-4fae-ae4f-5e382b9dbdec" providerId="AD" clId="Web-{AFB718B5-B66C-4A6C-A494-7B955128D387}" dt="2024-02-26T16:48:10.283" v="183" actId="20577"/>
        <pc:sldMkLst>
          <pc:docMk/>
          <pc:sldMk cId="3873341733" sldId="557"/>
        </pc:sldMkLst>
        <pc:spChg chg="mod">
          <ac:chgData name="Valdez, Jessica" userId="S::jessica.valdez@ucdenver.edu::c8c2dfd7-767b-4fae-ae4f-5e382b9dbdec" providerId="AD" clId="Web-{AFB718B5-B66C-4A6C-A494-7B955128D387}" dt="2024-02-26T16:48:10.283" v="183" actId="20577"/>
          <ac:spMkLst>
            <pc:docMk/>
            <pc:sldMk cId="3873341733" sldId="557"/>
            <ac:spMk id="2" creationId="{4A5B80DE-9E01-D16F-7A3C-AF5701610885}"/>
          </ac:spMkLst>
        </pc:spChg>
      </pc:sldChg>
      <pc:sldChg chg="new mod setBg">
        <pc:chgData name="Valdez, Jessica" userId="S::jessica.valdez@ucdenver.edu::c8c2dfd7-767b-4fae-ae4f-5e382b9dbdec" providerId="AD" clId="Web-{AFB718B5-B66C-4A6C-A494-7B955128D387}" dt="2024-02-26T16:51:07.676" v="189"/>
        <pc:sldMkLst>
          <pc:docMk/>
          <pc:sldMk cId="2410303878" sldId="558"/>
        </pc:sldMkLst>
      </pc:sldChg>
      <pc:sldChg chg="modSp new">
        <pc:chgData name="Valdez, Jessica" userId="S::jessica.valdez@ucdenver.edu::c8c2dfd7-767b-4fae-ae4f-5e382b9dbdec" providerId="AD" clId="Web-{AFB718B5-B66C-4A6C-A494-7B955128D387}" dt="2024-02-26T16:50:00.050" v="188" actId="20577"/>
        <pc:sldMkLst>
          <pc:docMk/>
          <pc:sldMk cId="3087870631" sldId="559"/>
        </pc:sldMkLst>
        <pc:spChg chg="mod">
          <ac:chgData name="Valdez, Jessica" userId="S::jessica.valdez@ucdenver.edu::c8c2dfd7-767b-4fae-ae4f-5e382b9dbdec" providerId="AD" clId="Web-{AFB718B5-B66C-4A6C-A494-7B955128D387}" dt="2024-02-26T16:50:00.050" v="188" actId="20577"/>
          <ac:spMkLst>
            <pc:docMk/>
            <pc:sldMk cId="3087870631" sldId="559"/>
            <ac:spMk id="2" creationId="{31F344F6-55C9-D4B9-E621-F974C41FABD7}"/>
          </ac:spMkLst>
        </pc:spChg>
      </pc:sldChg>
    </pc:docChg>
  </pc:docChgLst>
  <pc:docChgLst>
    <pc:chgData name="Torres, Tatiana" userId="S::tatiana.torres@ucdenver.edu::57538d93-02cf-47cd-a7fb-46373fc119ba" providerId="AD" clId="Web-{621E819A-A852-48B5-B308-72145A9733EC}"/>
    <pc:docChg chg="addSld delSld modSld">
      <pc:chgData name="Torres, Tatiana" userId="S::tatiana.torres@ucdenver.edu::57538d93-02cf-47cd-a7fb-46373fc119ba" providerId="AD" clId="Web-{621E819A-A852-48B5-B308-72145A9733EC}" dt="2024-03-04T16:50:21.707" v="731" actId="20577"/>
      <pc:docMkLst>
        <pc:docMk/>
      </pc:docMkLst>
      <pc:sldChg chg="modSp">
        <pc:chgData name="Torres, Tatiana" userId="S::tatiana.torres@ucdenver.edu::57538d93-02cf-47cd-a7fb-46373fc119ba" providerId="AD" clId="Web-{621E819A-A852-48B5-B308-72145A9733EC}" dt="2024-03-04T16:31:41.981" v="177" actId="20577"/>
        <pc:sldMkLst>
          <pc:docMk/>
          <pc:sldMk cId="2851732777" sldId="554"/>
        </pc:sldMkLst>
        <pc:spChg chg="mod">
          <ac:chgData name="Torres, Tatiana" userId="S::tatiana.torres@ucdenver.edu::57538d93-02cf-47cd-a7fb-46373fc119ba" providerId="AD" clId="Web-{621E819A-A852-48B5-B308-72145A9733EC}" dt="2024-03-04T16:31:41.981" v="177" actId="20577"/>
          <ac:spMkLst>
            <pc:docMk/>
            <pc:sldMk cId="2851732777" sldId="554"/>
            <ac:spMk id="6" creationId="{7639C6A6-95AE-BA6E-83D6-883FDC195569}"/>
          </ac:spMkLst>
        </pc:spChg>
      </pc:sldChg>
      <pc:sldChg chg="del">
        <pc:chgData name="Torres, Tatiana" userId="S::tatiana.torres@ucdenver.edu::57538d93-02cf-47cd-a7fb-46373fc119ba" providerId="AD" clId="Web-{621E819A-A852-48B5-B308-72145A9733EC}" dt="2024-03-04T16:32:16.435" v="179"/>
        <pc:sldMkLst>
          <pc:docMk/>
          <pc:sldMk cId="84048446" sldId="556"/>
        </pc:sldMkLst>
      </pc:sldChg>
      <pc:sldChg chg="modSp new">
        <pc:chgData name="Torres, Tatiana" userId="S::tatiana.torres@ucdenver.edu::57538d93-02cf-47cd-a7fb-46373fc119ba" providerId="AD" clId="Web-{621E819A-A852-48B5-B308-72145A9733EC}" dt="2024-03-04T16:50:21.707" v="731" actId="20577"/>
        <pc:sldMkLst>
          <pc:docMk/>
          <pc:sldMk cId="2285546908" sldId="562"/>
        </pc:sldMkLst>
        <pc:spChg chg="mod">
          <ac:chgData name="Torres, Tatiana" userId="S::tatiana.torres@ucdenver.edu::57538d93-02cf-47cd-a7fb-46373fc119ba" providerId="AD" clId="Web-{621E819A-A852-48B5-B308-72145A9733EC}" dt="2024-03-04T16:34:25.688" v="197" actId="20577"/>
          <ac:spMkLst>
            <pc:docMk/>
            <pc:sldMk cId="2285546908" sldId="562"/>
            <ac:spMk id="2" creationId="{B2673B56-95C5-69ED-17F3-A000D7C812DA}"/>
          </ac:spMkLst>
        </pc:spChg>
        <pc:spChg chg="mod">
          <ac:chgData name="Torres, Tatiana" userId="S::tatiana.torres@ucdenver.edu::57538d93-02cf-47cd-a7fb-46373fc119ba" providerId="AD" clId="Web-{621E819A-A852-48B5-B308-72145A9733EC}" dt="2024-03-04T16:50:21.707" v="731" actId="20577"/>
          <ac:spMkLst>
            <pc:docMk/>
            <pc:sldMk cId="2285546908" sldId="562"/>
            <ac:spMk id="5" creationId="{6D0C1FA6-714D-BC16-94C3-60F8C21A4E30}"/>
          </ac:spMkLst>
        </pc:spChg>
      </pc:sldChg>
    </pc:docChg>
  </pc:docChgLst>
  <pc:docChgLst>
    <pc:chgData name="Favorite, Michelle" userId="S::michelle.favorite@ucdenver.edu::6364335f-2c0c-4faf-a62f-2aa63a1e1b31" providerId="AD" clId="Web-{2A8D618D-036F-488D-A02B-6EDCFC1FE794}"/>
    <pc:docChg chg="modSld">
      <pc:chgData name="Favorite, Michelle" userId="S::michelle.favorite@ucdenver.edu::6364335f-2c0c-4faf-a62f-2aa63a1e1b31" providerId="AD" clId="Web-{2A8D618D-036F-488D-A02B-6EDCFC1FE794}" dt="2024-03-04T16:46:42.415" v="0" actId="20577"/>
      <pc:docMkLst>
        <pc:docMk/>
      </pc:docMkLst>
      <pc:sldChg chg="modSp">
        <pc:chgData name="Favorite, Michelle" userId="S::michelle.favorite@ucdenver.edu::6364335f-2c0c-4faf-a62f-2aa63a1e1b31" providerId="AD" clId="Web-{2A8D618D-036F-488D-A02B-6EDCFC1FE794}" dt="2024-03-04T16:46:42.415" v="0" actId="20577"/>
        <pc:sldMkLst>
          <pc:docMk/>
          <pc:sldMk cId="72564411" sldId="549"/>
        </pc:sldMkLst>
        <pc:spChg chg="mod">
          <ac:chgData name="Favorite, Michelle" userId="S::michelle.favorite@ucdenver.edu::6364335f-2c0c-4faf-a62f-2aa63a1e1b31" providerId="AD" clId="Web-{2A8D618D-036F-488D-A02B-6EDCFC1FE794}" dt="2024-03-04T16:46:42.415" v="0" actId="20577"/>
          <ac:spMkLst>
            <pc:docMk/>
            <pc:sldMk cId="72564411" sldId="549"/>
            <ac:spMk id="13" creationId="{34CDD200-65DC-76E0-A6B7-22CBB6A7EB07}"/>
          </ac:spMkLst>
        </pc:spChg>
      </pc:sldChg>
    </pc:docChg>
  </pc:docChgLst>
  <pc:docChgLst>
    <pc:chgData name="Gebremariam, Abigail" userId="S::abigail.gebremariam@ucdenver.edu::b1346fa6-fcb9-4cf4-ba45-340e34e1ad35" providerId="AD" clId="Web-{842DEBB1-2136-46CE-8B73-7A0AB827A9E0}"/>
    <pc:docChg chg="addSld delSld modSld">
      <pc:chgData name="Gebremariam, Abigail" userId="S::abigail.gebremariam@ucdenver.edu::b1346fa6-fcb9-4cf4-ba45-340e34e1ad35" providerId="AD" clId="Web-{842DEBB1-2136-46CE-8B73-7A0AB827A9E0}" dt="2024-02-26T16:38:17.965" v="342" actId="20577"/>
      <pc:docMkLst>
        <pc:docMk/>
      </pc:docMkLst>
      <pc:sldChg chg="addSp modSp new mod setBg">
        <pc:chgData name="Gebremariam, Abigail" userId="S::abigail.gebremariam@ucdenver.edu::b1346fa6-fcb9-4cf4-ba45-340e34e1ad35" providerId="AD" clId="Web-{842DEBB1-2136-46CE-8B73-7A0AB827A9E0}" dt="2024-02-26T16:28:53.518" v="2"/>
        <pc:sldMkLst>
          <pc:docMk/>
          <pc:sldMk cId="1487867154" sldId="545"/>
        </pc:sldMkLst>
        <pc:spChg chg="mod ord">
          <ac:chgData name="Gebremariam, Abigail" userId="S::abigail.gebremariam@ucdenver.edu::b1346fa6-fcb9-4cf4-ba45-340e34e1ad35" providerId="AD" clId="Web-{842DEBB1-2136-46CE-8B73-7A0AB827A9E0}" dt="2024-02-26T16:28:53.518" v="2"/>
          <ac:spMkLst>
            <pc:docMk/>
            <pc:sldMk cId="1487867154" sldId="545"/>
            <ac:spMk id="2" creationId="{00451CF8-7D15-DFC3-8569-979AA0FFF69F}"/>
          </ac:spMkLst>
        </pc:spChg>
        <pc:spChg chg="add">
          <ac:chgData name="Gebremariam, Abigail" userId="S::abigail.gebremariam@ucdenver.edu::b1346fa6-fcb9-4cf4-ba45-340e34e1ad35" providerId="AD" clId="Web-{842DEBB1-2136-46CE-8B73-7A0AB827A9E0}" dt="2024-02-26T16:28:53.518" v="2"/>
          <ac:spMkLst>
            <pc:docMk/>
            <pc:sldMk cId="1487867154" sldId="545"/>
            <ac:spMk id="8" creationId="{AB8C311F-7253-4AED-9701-7FC0708C41C7}"/>
          </ac:spMkLst>
        </pc:spChg>
        <pc:spChg chg="add">
          <ac:chgData name="Gebremariam, Abigail" userId="S::abigail.gebremariam@ucdenver.edu::b1346fa6-fcb9-4cf4-ba45-340e34e1ad35" providerId="AD" clId="Web-{842DEBB1-2136-46CE-8B73-7A0AB827A9E0}" dt="2024-02-26T16:28:53.518" v="2"/>
          <ac:spMkLst>
            <pc:docMk/>
            <pc:sldMk cId="1487867154" sldId="545"/>
            <ac:spMk id="10" creationId="{E2384209-CB15-4CDF-9D31-C44FD9A3F20D}"/>
          </ac:spMkLst>
        </pc:spChg>
        <pc:spChg chg="add">
          <ac:chgData name="Gebremariam, Abigail" userId="S::abigail.gebremariam@ucdenver.edu::b1346fa6-fcb9-4cf4-ba45-340e34e1ad35" providerId="AD" clId="Web-{842DEBB1-2136-46CE-8B73-7A0AB827A9E0}" dt="2024-02-26T16:28:53.518" v="2"/>
          <ac:spMkLst>
            <pc:docMk/>
            <pc:sldMk cId="1487867154" sldId="545"/>
            <ac:spMk id="12" creationId="{2633B3B5-CC90-43F0-8714-D31D1F3F0209}"/>
          </ac:spMkLst>
        </pc:spChg>
        <pc:spChg chg="add">
          <ac:chgData name="Gebremariam, Abigail" userId="S::abigail.gebremariam@ucdenver.edu::b1346fa6-fcb9-4cf4-ba45-340e34e1ad35" providerId="AD" clId="Web-{842DEBB1-2136-46CE-8B73-7A0AB827A9E0}" dt="2024-02-26T16:28:53.518" v="2"/>
          <ac:spMkLst>
            <pc:docMk/>
            <pc:sldMk cId="1487867154" sldId="545"/>
            <ac:spMk id="14" creationId="{A8D57A06-A426-446D-B02C-A2DC6B62E45E}"/>
          </ac:spMkLst>
        </pc:spChg>
        <pc:picChg chg="add mod">
          <ac:chgData name="Gebremariam, Abigail" userId="S::abigail.gebremariam@ucdenver.edu::b1346fa6-fcb9-4cf4-ba45-340e34e1ad35" providerId="AD" clId="Web-{842DEBB1-2136-46CE-8B73-7A0AB827A9E0}" dt="2024-02-26T16:28:53.518" v="2"/>
          <ac:picMkLst>
            <pc:docMk/>
            <pc:sldMk cId="1487867154" sldId="545"/>
            <ac:picMk id="3" creationId="{AE4983B7-0A0C-E79D-DDB0-F3C89029998F}"/>
          </ac:picMkLst>
        </pc:picChg>
      </pc:sldChg>
      <pc:sldChg chg="new del">
        <pc:chgData name="Gebremariam, Abigail" userId="S::abigail.gebremariam@ucdenver.edu::b1346fa6-fcb9-4cf4-ba45-340e34e1ad35" providerId="AD" clId="Web-{842DEBB1-2136-46CE-8B73-7A0AB827A9E0}" dt="2024-02-26T16:30:56.864" v="11"/>
        <pc:sldMkLst>
          <pc:docMk/>
          <pc:sldMk cId="2033841810" sldId="546"/>
        </pc:sldMkLst>
      </pc:sldChg>
      <pc:sldChg chg="new del">
        <pc:chgData name="Gebremariam, Abigail" userId="S::abigail.gebremariam@ucdenver.edu::b1346fa6-fcb9-4cf4-ba45-340e34e1ad35" providerId="AD" clId="Web-{842DEBB1-2136-46CE-8B73-7A0AB827A9E0}" dt="2024-02-26T16:30:58.177" v="12"/>
        <pc:sldMkLst>
          <pc:docMk/>
          <pc:sldMk cId="689896859" sldId="547"/>
        </pc:sldMkLst>
      </pc:sldChg>
      <pc:sldChg chg="addSp delSp modSp new">
        <pc:chgData name="Gebremariam, Abigail" userId="S::abigail.gebremariam@ucdenver.edu::b1346fa6-fcb9-4cf4-ba45-340e34e1ad35" providerId="AD" clId="Web-{842DEBB1-2136-46CE-8B73-7A0AB827A9E0}" dt="2024-02-26T16:38:17.965" v="342" actId="20577"/>
        <pc:sldMkLst>
          <pc:docMk/>
          <pc:sldMk cId="207922803" sldId="548"/>
        </pc:sldMkLst>
        <pc:spChg chg="add mod">
          <ac:chgData name="Gebremariam, Abigail" userId="S::abigail.gebremariam@ucdenver.edu::b1346fa6-fcb9-4cf4-ba45-340e34e1ad35" providerId="AD" clId="Web-{842DEBB1-2136-46CE-8B73-7A0AB827A9E0}" dt="2024-02-26T16:35:51.791" v="227" actId="14100"/>
          <ac:spMkLst>
            <pc:docMk/>
            <pc:sldMk cId="207922803" sldId="548"/>
            <ac:spMk id="3" creationId="{323D4943-3F76-DA29-FB79-CFB88BB2CF2F}"/>
          </ac:spMkLst>
        </pc:spChg>
        <pc:spChg chg="add mod">
          <ac:chgData name="Gebremariam, Abigail" userId="S::abigail.gebremariam@ucdenver.edu::b1346fa6-fcb9-4cf4-ba45-340e34e1ad35" providerId="AD" clId="Web-{842DEBB1-2136-46CE-8B73-7A0AB827A9E0}" dt="2024-02-26T16:36:49.136" v="265" actId="20577"/>
          <ac:spMkLst>
            <pc:docMk/>
            <pc:sldMk cId="207922803" sldId="548"/>
            <ac:spMk id="4" creationId="{1F25A32F-A03E-E907-AAD5-151B60D4C040}"/>
          </ac:spMkLst>
        </pc:spChg>
        <pc:spChg chg="add del mod">
          <ac:chgData name="Gebremariam, Abigail" userId="S::abigail.gebremariam@ucdenver.edu::b1346fa6-fcb9-4cf4-ba45-340e34e1ad35" providerId="AD" clId="Web-{842DEBB1-2136-46CE-8B73-7A0AB827A9E0}" dt="2024-02-26T16:37:03.980" v="268"/>
          <ac:spMkLst>
            <pc:docMk/>
            <pc:sldMk cId="207922803" sldId="548"/>
            <ac:spMk id="5" creationId="{F4EBBCDF-F6C9-DEBF-48B8-522A175A8483}"/>
          </ac:spMkLst>
        </pc:spChg>
        <pc:spChg chg="add mod">
          <ac:chgData name="Gebremariam, Abigail" userId="S::abigail.gebremariam@ucdenver.edu::b1346fa6-fcb9-4cf4-ba45-340e34e1ad35" providerId="AD" clId="Web-{842DEBB1-2136-46CE-8B73-7A0AB827A9E0}" dt="2024-02-26T16:38:17.965" v="342" actId="20577"/>
          <ac:spMkLst>
            <pc:docMk/>
            <pc:sldMk cId="207922803" sldId="548"/>
            <ac:spMk id="6" creationId="{FC999264-25DB-9B9D-4B6C-1B5AE0E55E04}"/>
          </ac:spMkLst>
        </pc:spChg>
      </pc:sldChg>
      <pc:sldChg chg="addSp delSp modSp new mod modClrScheme chgLayout">
        <pc:chgData name="Gebremariam, Abigail" userId="S::abigail.gebremariam@ucdenver.edu::b1346fa6-fcb9-4cf4-ba45-340e34e1ad35" providerId="AD" clId="Web-{842DEBB1-2136-46CE-8B73-7A0AB827A9E0}" dt="2024-02-26T16:30:20.895" v="9"/>
        <pc:sldMkLst>
          <pc:docMk/>
          <pc:sldMk cId="72564411" sldId="549"/>
        </pc:sldMkLst>
        <pc:spChg chg="del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2" creationId="{336C1F11-7448-B2F3-8A28-BAB5252F2B6D}"/>
          </ac:spMkLst>
        </pc:spChg>
        <pc:spChg chg="del">
          <ac:chgData name="Gebremariam, Abigail" userId="S::abigail.gebremariam@ucdenver.edu::b1346fa6-fcb9-4cf4-ba45-340e34e1ad35" providerId="AD" clId="Web-{842DEBB1-2136-46CE-8B73-7A0AB827A9E0}" dt="2024-02-26T16:29:58.551" v="7"/>
          <ac:spMkLst>
            <pc:docMk/>
            <pc:sldMk cId="72564411" sldId="549"/>
            <ac:spMk id="3" creationId="{5DFACADD-DF33-FA69-8033-68BE6254D41C}"/>
          </ac:spMkLst>
        </pc:spChg>
        <pc:spChg chg="mod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4" creationId="{B25874FC-C51B-29DF-BA7C-48409836CCD6}"/>
          </ac:spMkLst>
        </pc:spChg>
        <pc:spChg chg="del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5" creationId="{85EF65A0-09B7-0786-3A16-58552CB0CD10}"/>
          </ac:spMkLst>
        </pc:spChg>
        <pc:spChg chg="del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6" creationId="{D92D5F8F-529E-7526-A099-4B9E4EB92C7C}"/>
          </ac:spMkLst>
        </pc:spChg>
        <pc:spChg chg="del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7" creationId="{80156AE0-7692-CBFE-72F6-05790ADD6328}"/>
          </ac:spMkLst>
        </pc:spChg>
        <pc:spChg chg="del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8" creationId="{A386E89B-1D09-B7D5-C655-5775D81A7F15}"/>
          </ac:spMkLst>
        </pc:spChg>
        <pc:spChg chg="add mod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13" creationId="{34CDD200-65DC-76E0-A6B7-22CBB6A7EB07}"/>
          </ac:spMkLst>
        </pc:spChg>
        <pc:spChg chg="add del mod">
          <ac:chgData name="Gebremariam, Abigail" userId="S::abigail.gebremariam@ucdenver.edu::b1346fa6-fcb9-4cf4-ba45-340e34e1ad35" providerId="AD" clId="Web-{842DEBB1-2136-46CE-8B73-7A0AB827A9E0}" dt="2024-02-26T16:30:20.895" v="9"/>
          <ac:spMkLst>
            <pc:docMk/>
            <pc:sldMk cId="72564411" sldId="549"/>
            <ac:spMk id="15" creationId="{9006CC68-9B3D-36AA-B1DE-89C2AE57CB92}"/>
          </ac:spMkLst>
        </pc:spChg>
        <pc:spChg chg="add mod">
          <ac:chgData name="Gebremariam, Abigail" userId="S::abigail.gebremariam@ucdenver.edu::b1346fa6-fcb9-4cf4-ba45-340e34e1ad35" providerId="AD" clId="Web-{842DEBB1-2136-46CE-8B73-7A0AB827A9E0}" dt="2024-02-26T16:30:04.426" v="8"/>
          <ac:spMkLst>
            <pc:docMk/>
            <pc:sldMk cId="72564411" sldId="549"/>
            <ac:spMk id="17" creationId="{5D27EAA5-531E-8EC8-6765-C6BDD9EF6FD9}"/>
          </ac:spMkLst>
        </pc:spChg>
      </pc:sldChg>
      <pc:sldChg chg="addSp delSp modSp new">
        <pc:chgData name="Gebremariam, Abigail" userId="S::abigail.gebremariam@ucdenver.edu::b1346fa6-fcb9-4cf4-ba45-340e34e1ad35" providerId="AD" clId="Web-{842DEBB1-2136-46CE-8B73-7A0AB827A9E0}" dt="2024-02-26T16:35:29.650" v="224" actId="20577"/>
        <pc:sldMkLst>
          <pc:docMk/>
          <pc:sldMk cId="497046545" sldId="550"/>
        </pc:sldMkLst>
        <pc:spChg chg="mod">
          <ac:chgData name="Gebremariam, Abigail" userId="S::abigail.gebremariam@ucdenver.edu::b1346fa6-fcb9-4cf4-ba45-340e34e1ad35" providerId="AD" clId="Web-{842DEBB1-2136-46CE-8B73-7A0AB827A9E0}" dt="2024-02-26T16:31:36.052" v="98" actId="20577"/>
          <ac:spMkLst>
            <pc:docMk/>
            <pc:sldMk cId="497046545" sldId="550"/>
            <ac:spMk id="2" creationId="{2E6E799A-30C3-0C89-0D6A-FD1264337CD4}"/>
          </ac:spMkLst>
        </pc:spChg>
        <pc:spChg chg="del">
          <ac:chgData name="Gebremariam, Abigail" userId="S::abigail.gebremariam@ucdenver.edu::b1346fa6-fcb9-4cf4-ba45-340e34e1ad35" providerId="AD" clId="Web-{842DEBB1-2136-46CE-8B73-7A0AB827A9E0}" dt="2024-02-26T16:30:58.396" v="13"/>
          <ac:spMkLst>
            <pc:docMk/>
            <pc:sldMk cId="497046545" sldId="550"/>
            <ac:spMk id="3" creationId="{B40CC9E8-7A56-188F-0BE1-895B2F257E09}"/>
          </ac:spMkLst>
        </pc:spChg>
        <pc:spChg chg="mod">
          <ac:chgData name="Gebremariam, Abigail" userId="S::abigail.gebremariam@ucdenver.edu::b1346fa6-fcb9-4cf4-ba45-340e34e1ad35" providerId="AD" clId="Web-{842DEBB1-2136-46CE-8B73-7A0AB827A9E0}" dt="2024-02-26T16:35:29.650" v="224" actId="20577"/>
          <ac:spMkLst>
            <pc:docMk/>
            <pc:sldMk cId="497046545" sldId="550"/>
            <ac:spMk id="5" creationId="{3E3FF4B4-C00A-D011-6F13-6693C4D28BC5}"/>
          </ac:spMkLst>
        </pc:spChg>
        <pc:spChg chg="mod">
          <ac:chgData name="Gebremariam, Abigail" userId="S::abigail.gebremariam@ucdenver.edu::b1346fa6-fcb9-4cf4-ba45-340e34e1ad35" providerId="AD" clId="Web-{842DEBB1-2136-46CE-8B73-7A0AB827A9E0}" dt="2024-02-26T16:34:23.696" v="216" actId="20577"/>
          <ac:spMkLst>
            <pc:docMk/>
            <pc:sldMk cId="497046545" sldId="550"/>
            <ac:spMk id="6" creationId="{B5DF4620-D63B-F3B5-BAB8-4F959347CA18}"/>
          </ac:spMkLst>
        </pc:spChg>
        <pc:spChg chg="add del mod">
          <ac:chgData name="Gebremariam, Abigail" userId="S::abigail.gebremariam@ucdenver.edu::b1346fa6-fcb9-4cf4-ba45-340e34e1ad35" providerId="AD" clId="Web-{842DEBB1-2136-46CE-8B73-7A0AB827A9E0}" dt="2024-02-26T16:31:15.365" v="59" actId="20577"/>
          <ac:spMkLst>
            <pc:docMk/>
            <pc:sldMk cId="497046545" sldId="550"/>
            <ac:spMk id="7" creationId="{5B5DD4BD-F7BD-E90C-4676-493DF025209E}"/>
          </ac:spMkLst>
        </pc:spChg>
        <pc:spChg chg="mod">
          <ac:chgData name="Gebremariam, Abigail" userId="S::abigail.gebremariam@ucdenver.edu::b1346fa6-fcb9-4cf4-ba45-340e34e1ad35" providerId="AD" clId="Web-{842DEBB1-2136-46CE-8B73-7A0AB827A9E0}" dt="2024-02-26T16:31:22.037" v="70" actId="20577"/>
          <ac:spMkLst>
            <pc:docMk/>
            <pc:sldMk cId="497046545" sldId="550"/>
            <ac:spMk id="8" creationId="{D22DE145-7351-357B-C59F-00759269BC66}"/>
          </ac:spMkLst>
        </pc:spChg>
      </pc:sldChg>
    </pc:docChg>
  </pc:docChgLst>
  <pc:docChgLst>
    <pc:chgData name="Valdez, Jessica" userId="S::jessica.valdez@ucdenver.edu::c8c2dfd7-767b-4fae-ae4f-5e382b9dbdec" providerId="AD" clId="Web-{797F6F50-20BE-48CE-9E93-1B4DB531B75C}"/>
    <pc:docChg chg="addSld delSld">
      <pc:chgData name="Valdez, Jessica" userId="S::jessica.valdez@ucdenver.edu::c8c2dfd7-767b-4fae-ae4f-5e382b9dbdec" providerId="AD" clId="Web-{797F6F50-20BE-48CE-9E93-1B4DB531B75C}" dt="2024-02-12T16:45:40.387" v="2"/>
      <pc:docMkLst>
        <pc:docMk/>
      </pc:docMkLst>
      <pc:sldChg chg="new del">
        <pc:chgData name="Valdez, Jessica" userId="S::jessica.valdez@ucdenver.edu::c8c2dfd7-767b-4fae-ae4f-5e382b9dbdec" providerId="AD" clId="Web-{797F6F50-20BE-48CE-9E93-1B4DB531B75C}" dt="2024-02-12T16:45:40.387" v="2"/>
        <pc:sldMkLst>
          <pc:docMk/>
          <pc:sldMk cId="2540927383" sldId="543"/>
        </pc:sldMkLst>
      </pc:sldChg>
      <pc:sldChg chg="new">
        <pc:chgData name="Valdez, Jessica" userId="S::jessica.valdez@ucdenver.edu::c8c2dfd7-767b-4fae-ae4f-5e382b9dbdec" providerId="AD" clId="Web-{797F6F50-20BE-48CE-9E93-1B4DB531B75C}" dt="2024-02-12T16:45:37.356" v="1"/>
        <pc:sldMkLst>
          <pc:docMk/>
          <pc:sldMk cId="132378398" sldId="544"/>
        </pc:sldMkLst>
      </pc:sldChg>
    </pc:docChg>
  </pc:docChgLst>
  <pc:docChgLst>
    <pc:chgData name="Lorden, Maura" userId="S::maura.lorden@ucdenver.edu::01904f9f-3262-495e-907d-1a2beb81b531" providerId="AD" clId="Web-{962CEFCB-CE99-4B77-84EF-6863405FBFCC}"/>
    <pc:docChg chg="modSld">
      <pc:chgData name="Lorden, Maura" userId="S::maura.lorden@ucdenver.edu::01904f9f-3262-495e-907d-1a2beb81b531" providerId="AD" clId="Web-{962CEFCB-CE99-4B77-84EF-6863405FBFCC}" dt="2024-02-26T16:54:18.895" v="159" actId="20577"/>
      <pc:docMkLst>
        <pc:docMk/>
      </pc:docMkLst>
      <pc:sldChg chg="modSp">
        <pc:chgData name="Lorden, Maura" userId="S::maura.lorden@ucdenver.edu::01904f9f-3262-495e-907d-1a2beb81b531" providerId="AD" clId="Web-{962CEFCB-CE99-4B77-84EF-6863405FBFCC}" dt="2024-02-26T16:54:18.895" v="159" actId="20577"/>
        <pc:sldMkLst>
          <pc:docMk/>
          <pc:sldMk cId="1351034785" sldId="541"/>
        </pc:sldMkLst>
        <pc:spChg chg="mod">
          <ac:chgData name="Lorden, Maura" userId="S::maura.lorden@ucdenver.edu::01904f9f-3262-495e-907d-1a2beb81b531" providerId="AD" clId="Web-{962CEFCB-CE99-4B77-84EF-6863405FBFCC}" dt="2024-02-26T16:40:02.991" v="22" actId="20577"/>
          <ac:spMkLst>
            <pc:docMk/>
            <pc:sldMk cId="1351034785" sldId="541"/>
            <ac:spMk id="2" creationId="{00000000-0000-0000-0000-000000000000}"/>
          </ac:spMkLst>
        </pc:spChg>
        <pc:spChg chg="mod">
          <ac:chgData name="Lorden, Maura" userId="S::maura.lorden@ucdenver.edu::01904f9f-3262-495e-907d-1a2beb81b531" providerId="AD" clId="Web-{962CEFCB-CE99-4B77-84EF-6863405FBFCC}" dt="2024-02-26T16:44:59.730" v="43" actId="20577"/>
          <ac:spMkLst>
            <pc:docMk/>
            <pc:sldMk cId="1351034785" sldId="541"/>
            <ac:spMk id="3" creationId="{00000000-0000-0000-0000-000000000000}"/>
          </ac:spMkLst>
        </pc:spChg>
        <pc:spChg chg="mod">
          <ac:chgData name="Lorden, Maura" userId="S::maura.lorden@ucdenver.edu::01904f9f-3262-495e-907d-1a2beb81b531" providerId="AD" clId="Web-{962CEFCB-CE99-4B77-84EF-6863405FBFCC}" dt="2024-02-26T16:54:18.895" v="159" actId="20577"/>
          <ac:spMkLst>
            <pc:docMk/>
            <pc:sldMk cId="1351034785" sldId="541"/>
            <ac:spMk id="5" creationId="{00000000-0000-0000-0000-000000000000}"/>
          </ac:spMkLst>
        </pc:spChg>
      </pc:sldChg>
      <pc:sldChg chg="addSp modSp">
        <pc:chgData name="Lorden, Maura" userId="S::maura.lorden@ucdenver.edu::01904f9f-3262-495e-907d-1a2beb81b531" providerId="AD" clId="Web-{962CEFCB-CE99-4B77-84EF-6863405FBFCC}" dt="2024-02-26T16:44:21.761" v="29" actId="1076"/>
        <pc:sldMkLst>
          <pc:docMk/>
          <pc:sldMk cId="3495773824" sldId="552"/>
        </pc:sldMkLst>
        <pc:picChg chg="add mod">
          <ac:chgData name="Lorden, Maura" userId="S::maura.lorden@ucdenver.edu::01904f9f-3262-495e-907d-1a2beb81b531" providerId="AD" clId="Web-{962CEFCB-CE99-4B77-84EF-6863405FBFCC}" dt="2024-02-26T16:44:21.761" v="29" actId="1076"/>
          <ac:picMkLst>
            <pc:docMk/>
            <pc:sldMk cId="3495773824" sldId="552"/>
            <ac:picMk id="2" creationId="{0FA78E10-70DD-2826-B9F2-564203C740CF}"/>
          </ac:picMkLst>
        </pc:picChg>
      </pc:sldChg>
    </pc:docChg>
  </pc:docChgLst>
  <pc:docChgLst>
    <pc:chgData name="Favorite, Michelle" userId="S::michelle.favorite@ucdenver.edu::6364335f-2c0c-4faf-a62f-2aa63a1e1b31" providerId="AD" clId="Web-{25619E84-6E83-4BB6-8FF9-15F8135161C5}"/>
    <pc:docChg chg="modSld">
      <pc:chgData name="Favorite, Michelle" userId="S::michelle.favorite@ucdenver.edu::6364335f-2c0c-4faf-a62f-2aa63a1e1b31" providerId="AD" clId="Web-{25619E84-6E83-4BB6-8FF9-15F8135161C5}" dt="2024-03-04T16:31:38.748" v="27" actId="20577"/>
      <pc:docMkLst>
        <pc:docMk/>
      </pc:docMkLst>
      <pc:sldChg chg="modSp">
        <pc:chgData name="Favorite, Michelle" userId="S::michelle.favorite@ucdenver.edu::6364335f-2c0c-4faf-a62f-2aa63a1e1b31" providerId="AD" clId="Web-{25619E84-6E83-4BB6-8FF9-15F8135161C5}" dt="2024-03-04T16:31:38.748" v="27" actId="20577"/>
        <pc:sldMkLst>
          <pc:docMk/>
          <pc:sldMk cId="72564411" sldId="549"/>
        </pc:sldMkLst>
        <pc:spChg chg="mod">
          <ac:chgData name="Favorite, Michelle" userId="S::michelle.favorite@ucdenver.edu::6364335f-2c0c-4faf-a62f-2aa63a1e1b31" providerId="AD" clId="Web-{25619E84-6E83-4BB6-8FF9-15F8135161C5}" dt="2024-03-04T16:31:38.748" v="27" actId="20577"/>
          <ac:spMkLst>
            <pc:docMk/>
            <pc:sldMk cId="72564411" sldId="549"/>
            <ac:spMk id="17" creationId="{5D27EAA5-531E-8EC8-6765-C6BDD9EF6FD9}"/>
          </ac:spMkLst>
        </pc:spChg>
      </pc:sldChg>
    </pc:docChg>
  </pc:docChgLst>
  <pc:docChgLst>
    <pc:chgData name="Lorden, Maura" userId="S::maura.lorden@ucdenver.edu::01904f9f-3262-495e-907d-1a2beb81b531" providerId="AD" clId="Web-{7193006D-C1C8-4948-B5AD-70B783F30C84}"/>
    <pc:docChg chg="modSld">
      <pc:chgData name="Lorden, Maura" userId="S::maura.lorden@ucdenver.edu::01904f9f-3262-495e-907d-1a2beb81b531" providerId="AD" clId="Web-{7193006D-C1C8-4948-B5AD-70B783F30C84}" dt="2024-03-12T18:39:35.652" v="7"/>
      <pc:docMkLst>
        <pc:docMk/>
      </pc:docMkLst>
      <pc:sldChg chg="addSp delSp modSp">
        <pc:chgData name="Lorden, Maura" userId="S::maura.lorden@ucdenver.edu::01904f9f-3262-495e-907d-1a2beb81b531" providerId="AD" clId="Web-{7193006D-C1C8-4948-B5AD-70B783F30C84}" dt="2024-03-12T18:39:35.652" v="7"/>
        <pc:sldMkLst>
          <pc:docMk/>
          <pc:sldMk cId="1351034785" sldId="541"/>
        </pc:sldMkLst>
        <pc:spChg chg="add del mod">
          <ac:chgData name="Lorden, Maura" userId="S::maura.lorden@ucdenver.edu::01904f9f-3262-495e-907d-1a2beb81b531" providerId="AD" clId="Web-{7193006D-C1C8-4948-B5AD-70B783F30C84}" dt="2024-03-12T18:38:01.978" v="5"/>
          <ac:spMkLst>
            <pc:docMk/>
            <pc:sldMk cId="1351034785" sldId="541"/>
            <ac:spMk id="17" creationId="{043F3D6C-2F61-9C32-514E-F26D3F57E907}"/>
          </ac:spMkLst>
        </pc:spChg>
        <pc:picChg chg="add del mod">
          <ac:chgData name="Lorden, Maura" userId="S::maura.lorden@ucdenver.edu::01904f9f-3262-495e-907d-1a2beb81b531" providerId="AD" clId="Web-{7193006D-C1C8-4948-B5AD-70B783F30C84}" dt="2024-03-12T18:38:01.978" v="5"/>
          <ac:picMkLst>
            <pc:docMk/>
            <pc:sldMk cId="1351034785" sldId="541"/>
            <ac:picMk id="7" creationId="{7F96AF3A-80BA-2388-58E7-186240E7F8A3}"/>
          </ac:picMkLst>
        </pc:picChg>
        <pc:picChg chg="add del mod">
          <ac:chgData name="Lorden, Maura" userId="S::maura.lorden@ucdenver.edu::01904f9f-3262-495e-907d-1a2beb81b531" providerId="AD" clId="Web-{7193006D-C1C8-4948-B5AD-70B783F30C84}" dt="2024-03-12T18:39:35.652" v="7"/>
          <ac:picMkLst>
            <pc:docMk/>
            <pc:sldMk cId="1351034785" sldId="541"/>
            <ac:picMk id="19" creationId="{AA193693-64E6-433B-0299-E77185F4CD18}"/>
          </ac:picMkLst>
        </pc:picChg>
      </pc:sldChg>
    </pc:docChg>
  </pc:docChgLst>
  <pc:docChgLst>
    <pc:chgData name="Torres, Tatiana" userId="S::tatiana.torres@ucdenver.edu::57538d93-02cf-47cd-a7fb-46373fc119ba" providerId="AD" clId="Web-{90A393EA-F411-4A51-B652-B08718293B57}"/>
    <pc:docChg chg="addSld delSld modSld sldOrd">
      <pc:chgData name="Torres, Tatiana" userId="S::tatiana.torres@ucdenver.edu::57538d93-02cf-47cd-a7fb-46373fc119ba" providerId="AD" clId="Web-{90A393EA-F411-4A51-B652-B08718293B57}" dt="2024-02-26T16:56:30.686" v="690" actId="20577"/>
      <pc:docMkLst>
        <pc:docMk/>
      </pc:docMkLst>
      <pc:sldChg chg="modSp new del">
        <pc:chgData name="Torres, Tatiana" userId="S::tatiana.torres@ucdenver.edu::57538d93-02cf-47cd-a7fb-46373fc119ba" providerId="AD" clId="Web-{90A393EA-F411-4A51-B652-B08718293B57}" dt="2024-02-26T16:37:02.561" v="55"/>
        <pc:sldMkLst>
          <pc:docMk/>
          <pc:sldMk cId="3020082805" sldId="551"/>
        </pc:sldMkLst>
        <pc:spChg chg="mod">
          <ac:chgData name="Torres, Tatiana" userId="S::tatiana.torres@ucdenver.edu::57538d93-02cf-47cd-a7fb-46373fc119ba" providerId="AD" clId="Web-{90A393EA-F411-4A51-B652-B08718293B57}" dt="2024-02-26T16:34:34.060" v="36" actId="20577"/>
          <ac:spMkLst>
            <pc:docMk/>
            <pc:sldMk cId="3020082805" sldId="551"/>
            <ac:spMk id="2" creationId="{2CFE8D45-4DBE-6E4F-5658-FA6A22327B76}"/>
          </ac:spMkLst>
        </pc:spChg>
      </pc:sldChg>
      <pc:sldChg chg="modSp new del">
        <pc:chgData name="Torres, Tatiana" userId="S::tatiana.torres@ucdenver.edu::57538d93-02cf-47cd-a7fb-46373fc119ba" providerId="AD" clId="Web-{90A393EA-F411-4A51-B652-B08718293B57}" dt="2024-02-26T16:44:42.364" v="244"/>
        <pc:sldMkLst>
          <pc:docMk/>
          <pc:sldMk cId="3200801050" sldId="553"/>
        </pc:sldMkLst>
        <pc:spChg chg="mod">
          <ac:chgData name="Torres, Tatiana" userId="S::tatiana.torres@ucdenver.edu::57538d93-02cf-47cd-a7fb-46373fc119ba" providerId="AD" clId="Web-{90A393EA-F411-4A51-B652-B08718293B57}" dt="2024-02-26T16:36:53.358" v="54" actId="20577"/>
          <ac:spMkLst>
            <pc:docMk/>
            <pc:sldMk cId="3200801050" sldId="553"/>
            <ac:spMk id="2" creationId="{D50D93A5-6EF1-A50F-0A8F-1A56E9CD9F82}"/>
          </ac:spMkLst>
        </pc:spChg>
        <pc:spChg chg="mod">
          <ac:chgData name="Torres, Tatiana" userId="S::tatiana.torres@ucdenver.edu::57538d93-02cf-47cd-a7fb-46373fc119ba" providerId="AD" clId="Web-{90A393EA-F411-4A51-B652-B08718293B57}" dt="2024-02-26T16:44:32.317" v="242" actId="20577"/>
          <ac:spMkLst>
            <pc:docMk/>
            <pc:sldMk cId="3200801050" sldId="553"/>
            <ac:spMk id="5" creationId="{D4B00A1B-D22E-580B-4CBB-6F6FE28A50D9}"/>
          </ac:spMkLst>
        </pc:spChg>
        <pc:spChg chg="mod">
          <ac:chgData name="Torres, Tatiana" userId="S::tatiana.torres@ucdenver.edu::57538d93-02cf-47cd-a7fb-46373fc119ba" providerId="AD" clId="Web-{90A393EA-F411-4A51-B652-B08718293B57}" dt="2024-02-26T16:39:09.266" v="80" actId="20577"/>
          <ac:spMkLst>
            <pc:docMk/>
            <pc:sldMk cId="3200801050" sldId="553"/>
            <ac:spMk id="7" creationId="{C282E3CF-92E6-FE68-B766-1D92D1D70C44}"/>
          </ac:spMkLst>
        </pc:spChg>
        <pc:spChg chg="mod">
          <ac:chgData name="Torres, Tatiana" userId="S::tatiana.torres@ucdenver.edu::57538d93-02cf-47cd-a7fb-46373fc119ba" providerId="AD" clId="Web-{90A393EA-F411-4A51-B652-B08718293B57}" dt="2024-02-26T16:39:15.938" v="81" actId="20577"/>
          <ac:spMkLst>
            <pc:docMk/>
            <pc:sldMk cId="3200801050" sldId="553"/>
            <ac:spMk id="8" creationId="{171C090A-0D8A-9F13-5FD2-E0F4EB447B1C}"/>
          </ac:spMkLst>
        </pc:spChg>
      </pc:sldChg>
      <pc:sldChg chg="modSp new ord">
        <pc:chgData name="Torres, Tatiana" userId="S::tatiana.torres@ucdenver.edu::57538d93-02cf-47cd-a7fb-46373fc119ba" providerId="AD" clId="Web-{90A393EA-F411-4A51-B652-B08718293B57}" dt="2024-02-26T16:56:30.686" v="690" actId="20577"/>
        <pc:sldMkLst>
          <pc:docMk/>
          <pc:sldMk cId="2851732777" sldId="554"/>
        </pc:sldMkLst>
        <pc:spChg chg="mod">
          <ac:chgData name="Torres, Tatiana" userId="S::tatiana.torres@ucdenver.edu::57538d93-02cf-47cd-a7fb-46373fc119ba" providerId="AD" clId="Web-{90A393EA-F411-4A51-B652-B08718293B57}" dt="2024-02-26T16:47:11.101" v="263" actId="20577"/>
          <ac:spMkLst>
            <pc:docMk/>
            <pc:sldMk cId="2851732777" sldId="554"/>
            <ac:spMk id="2" creationId="{BF1C018F-2DA0-FE18-698F-2086314D3568}"/>
          </ac:spMkLst>
        </pc:spChg>
        <pc:spChg chg="mod">
          <ac:chgData name="Torres, Tatiana" userId="S::tatiana.torres@ucdenver.edu::57538d93-02cf-47cd-a7fb-46373fc119ba" providerId="AD" clId="Web-{90A393EA-F411-4A51-B652-B08718293B57}" dt="2024-02-26T16:55:30.592" v="604" actId="20577"/>
          <ac:spMkLst>
            <pc:docMk/>
            <pc:sldMk cId="2851732777" sldId="554"/>
            <ac:spMk id="5" creationId="{94AA2FDE-998F-B18B-B570-9548A85559B9}"/>
          </ac:spMkLst>
        </pc:spChg>
        <pc:spChg chg="mod">
          <ac:chgData name="Torres, Tatiana" userId="S::tatiana.torres@ucdenver.edu::57538d93-02cf-47cd-a7fb-46373fc119ba" providerId="AD" clId="Web-{90A393EA-F411-4A51-B652-B08718293B57}" dt="2024-02-26T16:56:30.686" v="690" actId="20577"/>
          <ac:spMkLst>
            <pc:docMk/>
            <pc:sldMk cId="2851732777" sldId="554"/>
            <ac:spMk id="6" creationId="{7639C6A6-95AE-BA6E-83D6-883FDC195569}"/>
          </ac:spMkLst>
        </pc:spChg>
        <pc:spChg chg="mod">
          <ac:chgData name="Torres, Tatiana" userId="S::tatiana.torres@ucdenver.edu::57538d93-02cf-47cd-a7fb-46373fc119ba" providerId="AD" clId="Web-{90A393EA-F411-4A51-B652-B08718293B57}" dt="2024-02-26T16:47:40.695" v="277" actId="20577"/>
          <ac:spMkLst>
            <pc:docMk/>
            <pc:sldMk cId="2851732777" sldId="554"/>
            <ac:spMk id="7" creationId="{7E32367B-13B3-2C0A-2CD4-4CDB1BEB8FCF}"/>
          </ac:spMkLst>
        </pc:spChg>
        <pc:spChg chg="mod">
          <ac:chgData name="Torres, Tatiana" userId="S::tatiana.torres@ucdenver.edu::57538d93-02cf-47cd-a7fb-46373fc119ba" providerId="AD" clId="Web-{90A393EA-F411-4A51-B652-B08718293B57}" dt="2024-02-26T16:48:16.367" v="292" actId="20577"/>
          <ac:spMkLst>
            <pc:docMk/>
            <pc:sldMk cId="2851732777" sldId="554"/>
            <ac:spMk id="8" creationId="{86FFC874-3A84-3DCB-7521-8753D8F52E8D}"/>
          </ac:spMkLst>
        </pc:spChg>
      </pc:sldChg>
      <pc:sldChg chg="del">
        <pc:chgData name="Torres, Tatiana" userId="S::tatiana.torres@ucdenver.edu::57538d93-02cf-47cd-a7fb-46373fc119ba" providerId="AD" clId="Web-{90A393EA-F411-4A51-B652-B08718293B57}" dt="2024-02-26T16:44:34.755" v="243"/>
        <pc:sldMkLst>
          <pc:docMk/>
          <pc:sldMk cId="3770928652" sldId="554"/>
        </pc:sldMkLst>
      </pc:sldChg>
    </pc:docChg>
  </pc:docChgLst>
  <pc:docChgLst>
    <pc:chgData name="Favorite, Michelle" userId="S::michelle.favorite@ucdenver.edu::6364335f-2c0c-4faf-a62f-2aa63a1e1b31" providerId="AD" clId="Web-{BD00CD3F-24D8-4716-9B04-444470388944}"/>
    <pc:docChg chg="modSld">
      <pc:chgData name="Favorite, Michelle" userId="S::michelle.favorite@ucdenver.edu::6364335f-2c0c-4faf-a62f-2aa63a1e1b31" providerId="AD" clId="Web-{BD00CD3F-24D8-4716-9B04-444470388944}" dt="2024-03-11T12:51:43.466" v="727" actId="20577"/>
      <pc:docMkLst>
        <pc:docMk/>
      </pc:docMkLst>
      <pc:sldChg chg="addSp modSp">
        <pc:chgData name="Favorite, Michelle" userId="S::michelle.favorite@ucdenver.edu::6364335f-2c0c-4faf-a62f-2aa63a1e1b31" providerId="AD" clId="Web-{BD00CD3F-24D8-4716-9B04-444470388944}" dt="2024-03-11T12:15:30.892" v="344" actId="20577"/>
        <pc:sldMkLst>
          <pc:docMk/>
          <pc:sldMk cId="72564411" sldId="549"/>
        </pc:sldMkLst>
        <pc:spChg chg="mod">
          <ac:chgData name="Favorite, Michelle" userId="S::michelle.favorite@ucdenver.edu::6364335f-2c0c-4faf-a62f-2aa63a1e1b31" providerId="AD" clId="Web-{BD00CD3F-24D8-4716-9B04-444470388944}" dt="2024-03-11T11:39:50.033" v="105" actId="1076"/>
          <ac:spMkLst>
            <pc:docMk/>
            <pc:sldMk cId="72564411" sldId="549"/>
            <ac:spMk id="13" creationId="{34CDD200-65DC-76E0-A6B7-22CBB6A7EB07}"/>
          </ac:spMkLst>
        </pc:spChg>
        <pc:spChg chg="mod">
          <ac:chgData name="Favorite, Michelle" userId="S::michelle.favorite@ucdenver.edu::6364335f-2c0c-4faf-a62f-2aa63a1e1b31" providerId="AD" clId="Web-{BD00CD3F-24D8-4716-9B04-444470388944}" dt="2024-03-11T12:15:30.892" v="344" actId="20577"/>
          <ac:spMkLst>
            <pc:docMk/>
            <pc:sldMk cId="72564411" sldId="549"/>
            <ac:spMk id="17" creationId="{5D27EAA5-531E-8EC8-6765-C6BDD9EF6FD9}"/>
          </ac:spMkLst>
        </pc:spChg>
        <pc:picChg chg="add mod">
          <ac:chgData name="Favorite, Michelle" userId="S::michelle.favorite@ucdenver.edu::6364335f-2c0c-4faf-a62f-2aa63a1e1b31" providerId="AD" clId="Web-{BD00CD3F-24D8-4716-9B04-444470388944}" dt="2024-03-11T12:03:08.113" v="276" actId="14100"/>
          <ac:picMkLst>
            <pc:docMk/>
            <pc:sldMk cId="72564411" sldId="549"/>
            <ac:picMk id="2" creationId="{06CED3AE-73B8-91BF-4318-E84F721562F2}"/>
          </ac:picMkLst>
        </pc:picChg>
      </pc:sldChg>
      <pc:sldChg chg="addSp delSp modSp mod setBg">
        <pc:chgData name="Favorite, Michelle" userId="S::michelle.favorite@ucdenver.edu::6364335f-2c0c-4faf-a62f-2aa63a1e1b31" providerId="AD" clId="Web-{BD00CD3F-24D8-4716-9B04-444470388944}" dt="2024-03-11T12:04:16.942" v="282" actId="14100"/>
        <pc:sldMkLst>
          <pc:docMk/>
          <pc:sldMk cId="124381611" sldId="553"/>
        </pc:sldMkLst>
        <pc:spChg chg="mod or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2" creationId="{0F6188ED-90FF-C47C-50C0-059CDCE038A8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5.492" v="12"/>
          <ac:spMkLst>
            <pc:docMk/>
            <pc:sldMk cId="124381611" sldId="553"/>
            <ac:spMk id="5" creationId="{8B089790-F4B6-46A7-BB28-7B74A9A9EFDC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2.819" v="2"/>
          <ac:spMkLst>
            <pc:docMk/>
            <pc:sldMk cId="124381611" sldId="553"/>
            <ac:spMk id="8" creationId="{AB8C311F-7253-4AED-9701-7FC0708C41C7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2.819" v="2"/>
          <ac:spMkLst>
            <pc:docMk/>
            <pc:sldMk cId="124381611" sldId="553"/>
            <ac:spMk id="10" creationId="{E2384209-CB15-4CDF-9D31-C44FD9A3F20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2.819" v="2"/>
          <ac:spMkLst>
            <pc:docMk/>
            <pc:sldMk cId="124381611" sldId="553"/>
            <ac:spMk id="12" creationId="{2633B3B5-CC90-43F0-8714-D31D1F3F0209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2.819" v="2"/>
          <ac:spMkLst>
            <pc:docMk/>
            <pc:sldMk cId="124381611" sldId="553"/>
            <ac:spMk id="14" creationId="{A8D57A06-A426-446D-B02C-A2DC6B62E45E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7.882" v="14"/>
          <ac:spMkLst>
            <pc:docMk/>
            <pc:sldMk cId="124381611" sldId="553"/>
            <ac:spMk id="15" creationId="{F3060C83-F051-4F0E-ABAD-AA0DFC48B218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5.241" v="4"/>
          <ac:spMkLst>
            <pc:docMk/>
            <pc:sldMk cId="124381611" sldId="553"/>
            <ac:spMk id="16" creationId="{9A97C86A-04D6-40F7-AE84-31AB43E6A846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5.241" v="4"/>
          <ac:spMkLst>
            <pc:docMk/>
            <pc:sldMk cId="124381611" sldId="553"/>
            <ac:spMk id="17" creationId="{F3060C83-F051-4F0E-ABAD-AA0DFC48B218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5.241" v="4"/>
          <ac:spMkLst>
            <pc:docMk/>
            <pc:sldMk cId="124381611" sldId="553"/>
            <ac:spMk id="18" creationId="{FF9F2414-84E8-453E-B1F3-389FDE8192D9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5.241" v="4"/>
          <ac:spMkLst>
            <pc:docMk/>
            <pc:sldMk cId="124381611" sldId="553"/>
            <ac:spMk id="19" creationId="{83C98ABE-055B-441F-B07E-44F97F083C39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5.241" v="4"/>
          <ac:spMkLst>
            <pc:docMk/>
            <pc:sldMk cId="124381611" sldId="553"/>
            <ac:spMk id="20" creationId="{3ECA69A1-7536-43AC-85EF-C7106179F5E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5.241" v="4"/>
          <ac:spMkLst>
            <pc:docMk/>
            <pc:sldMk cId="124381611" sldId="553"/>
            <ac:spMk id="21" creationId="{29FDB030-9B49-4CED-8CCD-4D99382388AC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8:55.241" v="4"/>
          <ac:spMkLst>
            <pc:docMk/>
            <pc:sldMk cId="124381611" sldId="553"/>
            <ac:spMk id="22" creationId="{3783CA14-24A1-485C-8B30-D6A5D87987A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7.882" v="14"/>
          <ac:spMkLst>
            <pc:docMk/>
            <pc:sldMk cId="124381611" sldId="553"/>
            <ac:spMk id="23" creationId="{83C98ABE-055B-441F-B07E-44F97F083C39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03.179" v="6"/>
          <ac:spMkLst>
            <pc:docMk/>
            <pc:sldMk cId="124381611" sldId="553"/>
            <ac:spMk id="24" creationId="{63644BFD-D22E-4019-B666-387DA51AEAF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7.882" v="14"/>
          <ac:spMkLst>
            <pc:docMk/>
            <pc:sldMk cId="124381611" sldId="553"/>
            <ac:spMk id="26" creationId="{29FDB030-9B49-4CED-8CCD-4D99382388AC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03.179" v="6"/>
          <ac:spMkLst>
            <pc:docMk/>
            <pc:sldMk cId="124381611" sldId="553"/>
            <ac:spMk id="27" creationId="{3776B14B-F2F4-4825-8DA8-8C7A0F2B3960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7.882" v="14"/>
          <ac:spMkLst>
            <pc:docMk/>
            <pc:sldMk cId="124381611" sldId="553"/>
            <ac:spMk id="28" creationId="{3783CA14-24A1-485C-8B30-D6A5D87987A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07.257" v="8"/>
          <ac:spMkLst>
            <pc:docMk/>
            <pc:sldMk cId="124381611" sldId="553"/>
            <ac:spMk id="29" creationId="{5D9FC6AC-4A12-4825-8ABE-0732B8EF4D16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7.882" v="14"/>
          <ac:spMkLst>
            <pc:docMk/>
            <pc:sldMk cId="124381611" sldId="553"/>
            <ac:spMk id="30" creationId="{9A97C86A-04D6-40F7-AE84-31AB43E6A846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7.882" v="14"/>
          <ac:spMkLst>
            <pc:docMk/>
            <pc:sldMk cId="124381611" sldId="553"/>
            <ac:spMk id="31" creationId="{FF9F2414-84E8-453E-B1F3-389FDE8192D9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17.882" v="14"/>
          <ac:spMkLst>
            <pc:docMk/>
            <pc:sldMk cId="124381611" sldId="553"/>
            <ac:spMk id="32" creationId="{3ECA69A1-7536-43AC-85EF-C7106179F5E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28.335" v="16"/>
          <ac:spMkLst>
            <pc:docMk/>
            <pc:sldMk cId="124381611" sldId="553"/>
            <ac:spMk id="34" creationId="{63644BFD-D22E-4019-B666-387DA51AEAF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28.335" v="16"/>
          <ac:spMkLst>
            <pc:docMk/>
            <pc:sldMk cId="124381611" sldId="553"/>
            <ac:spMk id="37" creationId="{3776B14B-F2F4-4825-8DA8-8C7A0F2B3960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0.710" v="18"/>
          <ac:spMkLst>
            <pc:docMk/>
            <pc:sldMk cId="124381611" sldId="553"/>
            <ac:spMk id="39" creationId="{8B089790-F4B6-46A7-BB28-7B74A9A9EFDC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6.492" v="22"/>
          <ac:spMkLst>
            <pc:docMk/>
            <pc:sldMk cId="124381611" sldId="553"/>
            <ac:spMk id="48" creationId="{63644BFD-D22E-4019-B666-387DA51AEAF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6.492" v="22"/>
          <ac:spMkLst>
            <pc:docMk/>
            <pc:sldMk cId="124381611" sldId="553"/>
            <ac:spMk id="51" creationId="{3776B14B-F2F4-4825-8DA8-8C7A0F2B3960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8.867" v="24"/>
          <ac:spMkLst>
            <pc:docMk/>
            <pc:sldMk cId="124381611" sldId="553"/>
            <ac:spMk id="53" creationId="{F3060C83-F051-4F0E-ABAD-AA0DFC48B218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8.867" v="24"/>
          <ac:spMkLst>
            <pc:docMk/>
            <pc:sldMk cId="124381611" sldId="553"/>
            <ac:spMk id="54" creationId="{83C98ABE-055B-441F-B07E-44F97F083C39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8.867" v="24"/>
          <ac:spMkLst>
            <pc:docMk/>
            <pc:sldMk cId="124381611" sldId="553"/>
            <ac:spMk id="55" creationId="{29FDB030-9B49-4CED-8CCD-4D99382388AC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8.867" v="24"/>
          <ac:spMkLst>
            <pc:docMk/>
            <pc:sldMk cId="124381611" sldId="553"/>
            <ac:spMk id="56" creationId="{3783CA14-24A1-485C-8B30-D6A5D87987A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8.867" v="24"/>
          <ac:spMkLst>
            <pc:docMk/>
            <pc:sldMk cId="124381611" sldId="553"/>
            <ac:spMk id="57" creationId="{9A97C86A-04D6-40F7-AE84-31AB43E6A846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8.867" v="24"/>
          <ac:spMkLst>
            <pc:docMk/>
            <pc:sldMk cId="124381611" sldId="553"/>
            <ac:spMk id="58" creationId="{FF9F2414-84E8-453E-B1F3-389FDE8192D9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38.867" v="24"/>
          <ac:spMkLst>
            <pc:docMk/>
            <pc:sldMk cId="124381611" sldId="553"/>
            <ac:spMk id="59" creationId="{3ECA69A1-7536-43AC-85EF-C7106179F5E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41.257" v="26"/>
          <ac:spMkLst>
            <pc:docMk/>
            <pc:sldMk cId="124381611" sldId="553"/>
            <ac:spMk id="61" creationId="{63644BFD-D22E-4019-B666-387DA51AEAFD}"/>
          </ac:spMkLst>
        </pc:spChg>
        <pc:spChg chg="add del">
          <ac:chgData name="Favorite, Michelle" userId="S::michelle.favorite@ucdenver.edu::6364335f-2c0c-4faf-a62f-2aa63a1e1b31" providerId="AD" clId="Web-{BD00CD3F-24D8-4716-9B04-444470388944}" dt="2024-03-11T11:29:41.257" v="26"/>
          <ac:spMkLst>
            <pc:docMk/>
            <pc:sldMk cId="124381611" sldId="553"/>
            <ac:spMk id="64" creationId="{3776B14B-F2F4-4825-8DA8-8C7A0F2B3960}"/>
          </ac:spMkLst>
        </pc:spChg>
        <pc:spChg chg="ad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66" creationId="{F3060C83-F051-4F0E-ABAD-AA0DFC48B218}"/>
          </ac:spMkLst>
        </pc:spChg>
        <pc:spChg chg="ad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67" creationId="{83C98ABE-055B-441F-B07E-44F97F083C39}"/>
          </ac:spMkLst>
        </pc:spChg>
        <pc:spChg chg="ad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68" creationId="{29FDB030-9B49-4CED-8CCD-4D99382388AC}"/>
          </ac:spMkLst>
        </pc:spChg>
        <pc:spChg chg="ad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69" creationId="{3783CA14-24A1-485C-8B30-D6A5D87987AD}"/>
          </ac:spMkLst>
        </pc:spChg>
        <pc:spChg chg="ad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70" creationId="{9A97C86A-04D6-40F7-AE84-31AB43E6A846}"/>
          </ac:spMkLst>
        </pc:spChg>
        <pc:spChg chg="ad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71" creationId="{FF9F2414-84E8-453E-B1F3-389FDE8192D9}"/>
          </ac:spMkLst>
        </pc:spChg>
        <pc:spChg chg="add">
          <ac:chgData name="Favorite, Michelle" userId="S::michelle.favorite@ucdenver.edu::6364335f-2c0c-4faf-a62f-2aa63a1e1b31" providerId="AD" clId="Web-{BD00CD3F-24D8-4716-9B04-444470388944}" dt="2024-03-11T11:29:41.273" v="27"/>
          <ac:spMkLst>
            <pc:docMk/>
            <pc:sldMk cId="124381611" sldId="553"/>
            <ac:spMk id="72" creationId="{3ECA69A1-7536-43AC-85EF-C7106179F5ED}"/>
          </ac:spMkLst>
        </pc:spChg>
        <pc:grpChg chg="add del">
          <ac:chgData name="Favorite, Michelle" userId="S::michelle.favorite@ucdenver.edu::6364335f-2c0c-4faf-a62f-2aa63a1e1b31" providerId="AD" clId="Web-{BD00CD3F-24D8-4716-9B04-444470388944}" dt="2024-03-11T11:29:15.492" v="12"/>
          <ac:grpSpMkLst>
            <pc:docMk/>
            <pc:sldMk cId="124381611" sldId="553"/>
            <ac:grpSpMk id="6" creationId="{9DE3F54D-33BC-4382-A2AB-5E002F0F1166}"/>
          </ac:grpSpMkLst>
        </pc:grpChg>
        <pc:grpChg chg="add del">
          <ac:chgData name="Favorite, Michelle" userId="S::michelle.favorite@ucdenver.edu::6364335f-2c0c-4faf-a62f-2aa63a1e1b31" providerId="AD" clId="Web-{BD00CD3F-24D8-4716-9B04-444470388944}" dt="2024-03-11T11:29:03.179" v="6"/>
          <ac:grpSpMkLst>
            <pc:docMk/>
            <pc:sldMk cId="124381611" sldId="553"/>
            <ac:grpSpMk id="25" creationId="{5FE9FE4C-C9E0-4C54-8010-EA9D29CD4D59}"/>
          </ac:grpSpMkLst>
        </pc:grpChg>
        <pc:grpChg chg="add del">
          <ac:chgData name="Favorite, Michelle" userId="S::michelle.favorite@ucdenver.edu::6364335f-2c0c-4faf-a62f-2aa63a1e1b31" providerId="AD" clId="Web-{BD00CD3F-24D8-4716-9B04-444470388944}" dt="2024-03-11T11:29:28.335" v="16"/>
          <ac:grpSpMkLst>
            <pc:docMk/>
            <pc:sldMk cId="124381611" sldId="553"/>
            <ac:grpSpMk id="35" creationId="{5FE9FE4C-C9E0-4C54-8010-EA9D29CD4D59}"/>
          </ac:grpSpMkLst>
        </pc:grpChg>
        <pc:grpChg chg="add del">
          <ac:chgData name="Favorite, Michelle" userId="S::michelle.favorite@ucdenver.edu::6364335f-2c0c-4faf-a62f-2aa63a1e1b31" providerId="AD" clId="Web-{BD00CD3F-24D8-4716-9B04-444470388944}" dt="2024-03-11T11:29:30.710" v="18"/>
          <ac:grpSpMkLst>
            <pc:docMk/>
            <pc:sldMk cId="124381611" sldId="553"/>
            <ac:grpSpMk id="40" creationId="{9DE3F54D-33BC-4382-A2AB-5E002F0F1166}"/>
          </ac:grpSpMkLst>
        </pc:grpChg>
        <pc:grpChg chg="add del">
          <ac:chgData name="Favorite, Michelle" userId="S::michelle.favorite@ucdenver.edu::6364335f-2c0c-4faf-a62f-2aa63a1e1b31" providerId="AD" clId="Web-{BD00CD3F-24D8-4716-9B04-444470388944}" dt="2024-03-11T11:29:34.039" v="20"/>
          <ac:grpSpMkLst>
            <pc:docMk/>
            <pc:sldMk cId="124381611" sldId="553"/>
            <ac:grpSpMk id="44" creationId="{723C66ED-DBBF-12CA-7F5E-813E0E7D036A}"/>
          </ac:grpSpMkLst>
        </pc:grpChg>
        <pc:grpChg chg="add del">
          <ac:chgData name="Favorite, Michelle" userId="S::michelle.favorite@ucdenver.edu::6364335f-2c0c-4faf-a62f-2aa63a1e1b31" providerId="AD" clId="Web-{BD00CD3F-24D8-4716-9B04-444470388944}" dt="2024-03-11T11:29:36.492" v="22"/>
          <ac:grpSpMkLst>
            <pc:docMk/>
            <pc:sldMk cId="124381611" sldId="553"/>
            <ac:grpSpMk id="49" creationId="{5FE9FE4C-C9E0-4C54-8010-EA9D29CD4D59}"/>
          </ac:grpSpMkLst>
        </pc:grpChg>
        <pc:grpChg chg="add del">
          <ac:chgData name="Favorite, Michelle" userId="S::michelle.favorite@ucdenver.edu::6364335f-2c0c-4faf-a62f-2aa63a1e1b31" providerId="AD" clId="Web-{BD00CD3F-24D8-4716-9B04-444470388944}" dt="2024-03-11T11:29:41.257" v="26"/>
          <ac:grpSpMkLst>
            <pc:docMk/>
            <pc:sldMk cId="124381611" sldId="553"/>
            <ac:grpSpMk id="62" creationId="{5FE9FE4C-C9E0-4C54-8010-EA9D29CD4D59}"/>
          </ac:grpSpMkLst>
        </pc:grpChg>
        <pc:picChg chg="add mod">
          <ac:chgData name="Favorite, Michelle" userId="S::michelle.favorite@ucdenver.edu::6364335f-2c0c-4faf-a62f-2aa63a1e1b31" providerId="AD" clId="Web-{BD00CD3F-24D8-4716-9B04-444470388944}" dt="2024-03-11T12:04:16.942" v="282" actId="14100"/>
          <ac:picMkLst>
            <pc:docMk/>
            <pc:sldMk cId="124381611" sldId="553"/>
            <ac:picMk id="3" creationId="{6063AACE-4A7D-85D6-AA9C-561C555C7A61}"/>
          </ac:picMkLst>
        </pc:picChg>
      </pc:sldChg>
      <pc:sldChg chg="addSp delSp modSp">
        <pc:chgData name="Favorite, Michelle" userId="S::michelle.favorite@ucdenver.edu::6364335f-2c0c-4faf-a62f-2aa63a1e1b31" providerId="AD" clId="Web-{BD00CD3F-24D8-4716-9B04-444470388944}" dt="2024-03-11T12:51:43.466" v="727" actId="20577"/>
        <pc:sldMkLst>
          <pc:docMk/>
          <pc:sldMk cId="2105890325" sldId="555"/>
        </pc:sldMkLst>
        <pc:spChg chg="mod">
          <ac:chgData name="Favorite, Michelle" userId="S::michelle.favorite@ucdenver.edu::6364335f-2c0c-4faf-a62f-2aa63a1e1b31" providerId="AD" clId="Web-{BD00CD3F-24D8-4716-9B04-444470388944}" dt="2024-03-11T12:03:20.520" v="277" actId="20577"/>
          <ac:spMkLst>
            <pc:docMk/>
            <pc:sldMk cId="2105890325" sldId="555"/>
            <ac:spMk id="3" creationId="{F857AE91-77FE-61B2-5EDA-FBC127492F51}"/>
          </ac:spMkLst>
        </pc:spChg>
        <pc:spChg chg="add del mod">
          <ac:chgData name="Favorite, Michelle" userId="S::michelle.favorite@ucdenver.edu::6364335f-2c0c-4faf-a62f-2aa63a1e1b31" providerId="AD" clId="Web-{BD00CD3F-24D8-4716-9B04-444470388944}" dt="2024-03-11T12:19:36.989" v="345"/>
          <ac:spMkLst>
            <pc:docMk/>
            <pc:sldMk cId="2105890325" sldId="555"/>
            <ac:spMk id="4" creationId="{AB3FA1A0-1D02-1AAD-D7A4-836EDA8A6714}"/>
          </ac:spMkLst>
        </pc:spChg>
        <pc:spChg chg="mod">
          <ac:chgData name="Favorite, Michelle" userId="S::michelle.favorite@ucdenver.edu::6364335f-2c0c-4faf-a62f-2aa63a1e1b31" providerId="AD" clId="Web-{BD00CD3F-24D8-4716-9B04-444470388944}" dt="2024-03-11T12:49:40.996" v="674" actId="20577"/>
          <ac:spMkLst>
            <pc:docMk/>
            <pc:sldMk cId="2105890325" sldId="555"/>
            <ac:spMk id="5" creationId="{C79EC457-9D1F-7FED-03CB-7A818B0054A4}"/>
          </ac:spMkLst>
        </pc:spChg>
        <pc:spChg chg="add del mod">
          <ac:chgData name="Favorite, Michelle" userId="S::michelle.favorite@ucdenver.edu::6364335f-2c0c-4faf-a62f-2aa63a1e1b31" providerId="AD" clId="Web-{BD00CD3F-24D8-4716-9B04-444470388944}" dt="2024-03-11T12:21:15.130" v="383"/>
          <ac:spMkLst>
            <pc:docMk/>
            <pc:sldMk cId="2105890325" sldId="555"/>
            <ac:spMk id="6" creationId="{529EDA4B-BB61-0CD0-17FD-1C022B1A8182}"/>
          </ac:spMkLst>
        </pc:spChg>
        <pc:spChg chg="mod">
          <ac:chgData name="Favorite, Michelle" userId="S::michelle.favorite@ucdenver.edu::6364335f-2c0c-4faf-a62f-2aa63a1e1b31" providerId="AD" clId="Web-{BD00CD3F-24D8-4716-9B04-444470388944}" dt="2024-03-11T12:51:43.466" v="727" actId="20577"/>
          <ac:spMkLst>
            <pc:docMk/>
            <pc:sldMk cId="2105890325" sldId="555"/>
            <ac:spMk id="7" creationId="{512A9EB9-3F09-BC8B-A427-59DC42905B1C}"/>
          </ac:spMkLst>
        </pc:spChg>
        <pc:spChg chg="add del mod">
          <ac:chgData name="Favorite, Michelle" userId="S::michelle.favorite@ucdenver.edu::6364335f-2c0c-4faf-a62f-2aa63a1e1b31" providerId="AD" clId="Web-{BD00CD3F-24D8-4716-9B04-444470388944}" dt="2024-03-11T12:21:31.271" v="387"/>
          <ac:spMkLst>
            <pc:docMk/>
            <pc:sldMk cId="2105890325" sldId="555"/>
            <ac:spMk id="8" creationId="{01702F5D-DD2B-BFA8-9365-74A0D922A023}"/>
          </ac:spMkLst>
        </pc:spChg>
        <pc:spChg chg="add del mod">
          <ac:chgData name="Favorite, Michelle" userId="S::michelle.favorite@ucdenver.edu::6364335f-2c0c-4faf-a62f-2aa63a1e1b31" providerId="AD" clId="Web-{BD00CD3F-24D8-4716-9B04-444470388944}" dt="2024-03-11T12:39:06.347" v="457"/>
          <ac:spMkLst>
            <pc:docMk/>
            <pc:sldMk cId="2105890325" sldId="555"/>
            <ac:spMk id="9" creationId="{97D013A9-8EF3-04FF-00C4-97E8EC299EF1}"/>
          </ac:spMkLst>
        </pc:spChg>
      </pc:sldChg>
    </pc:docChg>
  </pc:docChgLst>
  <pc:docChgLst>
    <pc:chgData name="Favorite, Michelle" userId="S::michelle.favorite@ucdenver.edu::6364335f-2c0c-4faf-a62f-2aa63a1e1b31" providerId="AD" clId="Web-{43C05E16-5F49-46AC-B927-CAD20BB3D305}"/>
    <pc:docChg chg="modSld">
      <pc:chgData name="Favorite, Michelle" userId="S::michelle.favorite@ucdenver.edu::6364335f-2c0c-4faf-a62f-2aa63a1e1b31" providerId="AD" clId="Web-{43C05E16-5F49-46AC-B927-CAD20BB3D305}" dt="2024-03-04T16:22:05.357" v="86" actId="20577"/>
      <pc:docMkLst>
        <pc:docMk/>
      </pc:docMkLst>
      <pc:sldChg chg="modSp">
        <pc:chgData name="Favorite, Michelle" userId="S::michelle.favorite@ucdenver.edu::6364335f-2c0c-4faf-a62f-2aa63a1e1b31" providerId="AD" clId="Web-{43C05E16-5F49-46AC-B927-CAD20BB3D305}" dt="2024-03-04T16:22:05.357" v="86" actId="20577"/>
        <pc:sldMkLst>
          <pc:docMk/>
          <pc:sldMk cId="72564411" sldId="549"/>
        </pc:sldMkLst>
        <pc:spChg chg="mod">
          <ac:chgData name="Favorite, Michelle" userId="S::michelle.favorite@ucdenver.edu::6364335f-2c0c-4faf-a62f-2aa63a1e1b31" providerId="AD" clId="Web-{43C05E16-5F49-46AC-B927-CAD20BB3D305}" dt="2024-03-04T16:22:05.357" v="86" actId="20577"/>
          <ac:spMkLst>
            <pc:docMk/>
            <pc:sldMk cId="72564411" sldId="549"/>
            <ac:spMk id="17" creationId="{5D27EAA5-531E-8EC8-6765-C6BDD9EF6FD9}"/>
          </ac:spMkLst>
        </pc:spChg>
      </pc:sldChg>
    </pc:docChg>
  </pc:docChgLst>
  <pc:docChgLst>
    <pc:chgData name="Torres, Tatiana" userId="S::tatiana.torres@ucdenver.edu::57538d93-02cf-47cd-a7fb-46373fc119ba" providerId="AD" clId="Web-{B29D2BF6-6D51-418B-8664-E1D1ECAF16F3}"/>
    <pc:docChg chg="modSld">
      <pc:chgData name="Torres, Tatiana" userId="S::tatiana.torres@ucdenver.edu::57538d93-02cf-47cd-a7fb-46373fc119ba" providerId="AD" clId="Web-{B29D2BF6-6D51-418B-8664-E1D1ECAF16F3}" dt="2024-03-11T15:08:50.996" v="4" actId="20577"/>
      <pc:docMkLst>
        <pc:docMk/>
      </pc:docMkLst>
      <pc:sldChg chg="modSp">
        <pc:chgData name="Torres, Tatiana" userId="S::tatiana.torres@ucdenver.edu::57538d93-02cf-47cd-a7fb-46373fc119ba" providerId="AD" clId="Web-{B29D2BF6-6D51-418B-8664-E1D1ECAF16F3}" dt="2024-03-11T15:08:50.996" v="4" actId="20577"/>
        <pc:sldMkLst>
          <pc:docMk/>
          <pc:sldMk cId="132378398" sldId="544"/>
        </pc:sldMkLst>
        <pc:spChg chg="mod">
          <ac:chgData name="Torres, Tatiana" userId="S::tatiana.torres@ucdenver.edu::57538d93-02cf-47cd-a7fb-46373fc119ba" providerId="AD" clId="Web-{B29D2BF6-6D51-418B-8664-E1D1ECAF16F3}" dt="2024-03-11T15:08:50.996" v="4" actId="20577"/>
          <ac:spMkLst>
            <pc:docMk/>
            <pc:sldMk cId="132378398" sldId="544"/>
            <ac:spMk id="5" creationId="{0572E03B-A64B-F509-DC08-D780D594B952}"/>
          </ac:spMkLst>
        </pc:spChg>
      </pc:sldChg>
    </pc:docChg>
  </pc:docChgLst>
  <pc:docChgLst>
    <pc:chgData name="Lorden, Maura" userId="01904f9f-3262-495e-907d-1a2beb81b531" providerId="ADAL" clId="{D7C9A480-E57B-C440-8109-6BB99A940068}"/>
    <pc:docChg chg="undo custSel modSld">
      <pc:chgData name="Lorden, Maura" userId="01904f9f-3262-495e-907d-1a2beb81b531" providerId="ADAL" clId="{D7C9A480-E57B-C440-8109-6BB99A940068}" dt="2024-03-12T18:51:34.184" v="139" actId="14100"/>
      <pc:docMkLst>
        <pc:docMk/>
      </pc:docMkLst>
      <pc:sldChg chg="addSp modSp mod">
        <pc:chgData name="Lorden, Maura" userId="01904f9f-3262-495e-907d-1a2beb81b531" providerId="ADAL" clId="{D7C9A480-E57B-C440-8109-6BB99A940068}" dt="2024-03-12T18:51:34.184" v="139" actId="14100"/>
        <pc:sldMkLst>
          <pc:docMk/>
          <pc:sldMk cId="1351034785" sldId="541"/>
        </pc:sldMkLst>
        <pc:spChg chg="mod">
          <ac:chgData name="Lorden, Maura" userId="01904f9f-3262-495e-907d-1a2beb81b531" providerId="ADAL" clId="{D7C9A480-E57B-C440-8109-6BB99A940068}" dt="2024-03-12T18:42:27.018" v="9" actId="207"/>
          <ac:spMkLst>
            <pc:docMk/>
            <pc:sldMk cId="1351034785" sldId="541"/>
            <ac:spMk id="5" creationId="{00000000-0000-0000-0000-000000000000}"/>
          </ac:spMkLst>
        </pc:spChg>
        <pc:spChg chg="add mod">
          <ac:chgData name="Lorden, Maura" userId="01904f9f-3262-495e-907d-1a2beb81b531" providerId="ADAL" clId="{D7C9A480-E57B-C440-8109-6BB99A940068}" dt="2024-03-12T18:51:07.988" v="132" actId="1076"/>
          <ac:spMkLst>
            <pc:docMk/>
            <pc:sldMk cId="1351034785" sldId="541"/>
            <ac:spMk id="7" creationId="{F4BE2A91-C25C-317D-1787-C79288A6CFBF}"/>
          </ac:spMkLst>
        </pc:spChg>
        <pc:picChg chg="add mod">
          <ac:chgData name="Lorden, Maura" userId="01904f9f-3262-495e-907d-1a2beb81b531" providerId="ADAL" clId="{D7C9A480-E57B-C440-8109-6BB99A940068}" dt="2024-03-12T18:51:34.184" v="139" actId="14100"/>
          <ac:picMkLst>
            <pc:docMk/>
            <pc:sldMk cId="1351034785" sldId="541"/>
            <ac:picMk id="18" creationId="{F071CC92-2C6A-28F1-4E82-EB7B9D56D946}"/>
          </ac:picMkLst>
        </pc:picChg>
        <pc:picChg chg="add mod">
          <ac:chgData name="Lorden, Maura" userId="01904f9f-3262-495e-907d-1a2beb81b531" providerId="ADAL" clId="{D7C9A480-E57B-C440-8109-6BB99A940068}" dt="2024-03-12T18:51:17.615" v="135" actId="1076"/>
          <ac:picMkLst>
            <pc:docMk/>
            <pc:sldMk cId="1351034785" sldId="541"/>
            <ac:picMk id="20" creationId="{D836755D-B524-7085-1A60-99D922A9C8E3}"/>
          </ac:picMkLst>
        </pc:picChg>
        <pc:picChg chg="add mod">
          <ac:chgData name="Lorden, Maura" userId="01904f9f-3262-495e-907d-1a2beb81b531" providerId="ADAL" clId="{D7C9A480-E57B-C440-8109-6BB99A940068}" dt="2024-03-12T18:51:21.399" v="137" actId="1076"/>
          <ac:picMkLst>
            <pc:docMk/>
            <pc:sldMk cId="1351034785" sldId="541"/>
            <ac:picMk id="22" creationId="{2059337F-CE68-FFB2-39AC-3FA2D968EA8C}"/>
          </ac:picMkLst>
        </pc:picChg>
        <pc:picChg chg="add mod">
          <ac:chgData name="Lorden, Maura" userId="01904f9f-3262-495e-907d-1a2beb81b531" providerId="ADAL" clId="{D7C9A480-E57B-C440-8109-6BB99A940068}" dt="2024-03-12T18:43:44.613" v="16" actId="1076"/>
          <ac:picMkLst>
            <pc:docMk/>
            <pc:sldMk cId="1351034785" sldId="541"/>
            <ac:picMk id="1026" creationId="{5D667268-B5AC-1323-A5FD-E10D484AE5AD}"/>
          </ac:picMkLst>
        </pc:picChg>
      </pc:sldChg>
    </pc:docChg>
  </pc:docChgLst>
  <pc:docChgLst>
    <pc:chgData name="Valdez, Jessica" userId="S::jessica.valdez@ucdenver.edu::c8c2dfd7-767b-4fae-ae4f-5e382b9dbdec" providerId="AD" clId="Web-{9A87D66A-D5E5-469B-83DD-8283ACAC494F}"/>
    <pc:docChg chg="mod">
      <pc:chgData name="Valdez, Jessica" userId="S::jessica.valdez@ucdenver.edu::c8c2dfd7-767b-4fae-ae4f-5e382b9dbdec" providerId="AD" clId="Web-{9A87D66A-D5E5-469B-83DD-8283ACAC494F}" dt="2024-03-13T19:13:16.279" v="1"/>
      <pc:docMkLst>
        <pc:docMk/>
      </pc:docMkLst>
      <pc:sldChg chg="modCm">
        <pc:chgData name="Valdez, Jessica" userId="S::jessica.valdez@ucdenver.edu::c8c2dfd7-767b-4fae-ae4f-5e382b9dbdec" providerId="AD" clId="Web-{9A87D66A-D5E5-469B-83DD-8283ACAC494F}" dt="2024-03-13T19:13:16.279" v="1"/>
        <pc:sldMkLst>
          <pc:docMk/>
          <pc:sldMk cId="2050326670" sldId="4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Valdez, Jessica" userId="S::jessica.valdez@ucdenver.edu::c8c2dfd7-767b-4fae-ae4f-5e382b9dbdec" providerId="AD" clId="Web-{9A87D66A-D5E5-469B-83DD-8283ACAC494F}" dt="2024-03-13T19:13:16.279" v="1"/>
              <pc2:cmMkLst xmlns:pc2="http://schemas.microsoft.com/office/powerpoint/2019/9/main/command">
                <pc:docMk/>
                <pc:sldMk cId="2050326670" sldId="447"/>
                <pc2:cmMk id="{D65B00C4-EA27-4FB7-84E7-30C3054F7D2C}"/>
              </pc2:cmMkLst>
            </pc226:cmChg>
          </p:ext>
        </pc:extLst>
      </pc:sldChg>
    </pc:docChg>
  </pc:docChgLst>
  <pc:docChgLst>
    <pc:chgData name="Favorite, Michelle" userId="S::michelle.favorite@ucdenver.edu::6364335f-2c0c-4faf-a62f-2aa63a1e1b31" providerId="AD" clId="Web-{88030683-AE45-4300-A757-408A5FD3D2A9}"/>
    <pc:docChg chg="modSld">
      <pc:chgData name="Favorite, Michelle" userId="S::michelle.favorite@ucdenver.edu::6364335f-2c0c-4faf-a62f-2aa63a1e1b31" providerId="AD" clId="Web-{88030683-AE45-4300-A757-408A5FD3D2A9}" dt="2024-02-26T16:36:05.876" v="20" actId="20577"/>
      <pc:docMkLst>
        <pc:docMk/>
      </pc:docMkLst>
      <pc:sldChg chg="modSp">
        <pc:chgData name="Favorite, Michelle" userId="S::michelle.favorite@ucdenver.edu::6364335f-2c0c-4faf-a62f-2aa63a1e1b31" providerId="AD" clId="Web-{88030683-AE45-4300-A757-408A5FD3D2A9}" dt="2024-02-26T16:36:05.876" v="20" actId="20577"/>
        <pc:sldMkLst>
          <pc:docMk/>
          <pc:sldMk cId="72564411" sldId="549"/>
        </pc:sldMkLst>
        <pc:spChg chg="mod">
          <ac:chgData name="Favorite, Michelle" userId="S::michelle.favorite@ucdenver.edu::6364335f-2c0c-4faf-a62f-2aa63a1e1b31" providerId="AD" clId="Web-{88030683-AE45-4300-A757-408A5FD3D2A9}" dt="2024-02-26T16:36:05.876" v="20" actId="20577"/>
          <ac:spMkLst>
            <pc:docMk/>
            <pc:sldMk cId="72564411" sldId="549"/>
            <ac:spMk id="13" creationId="{34CDD200-65DC-76E0-A6B7-22CBB6A7EB07}"/>
          </ac:spMkLst>
        </pc:spChg>
      </pc:sldChg>
    </pc:docChg>
  </pc:docChgLst>
  <pc:docChgLst>
    <pc:chgData name="Lorden, Maura" userId="S::maura.lorden@ucdenver.edu::01904f9f-3262-495e-907d-1a2beb81b531" providerId="AD" clId="Web-{D312BA89-A5D5-412E-8D34-34E304D67064}"/>
    <pc:docChg chg="modSld">
      <pc:chgData name="Lorden, Maura" userId="S::maura.lorden@ucdenver.edu::01904f9f-3262-495e-907d-1a2beb81b531" providerId="AD" clId="Web-{D312BA89-A5D5-412E-8D34-34E304D67064}" dt="2024-03-11T20:04:01.893" v="199"/>
      <pc:docMkLst>
        <pc:docMk/>
      </pc:docMkLst>
      <pc:sldChg chg="addSp delSp modSp">
        <pc:chgData name="Lorden, Maura" userId="S::maura.lorden@ucdenver.edu::01904f9f-3262-495e-907d-1a2beb81b531" providerId="AD" clId="Web-{D312BA89-A5D5-412E-8D34-34E304D67064}" dt="2024-03-11T20:04:01.893" v="199"/>
        <pc:sldMkLst>
          <pc:docMk/>
          <pc:sldMk cId="1351034785" sldId="541"/>
        </pc:sldMkLst>
        <pc:spChg chg="mod">
          <ac:chgData name="Lorden, Maura" userId="S::maura.lorden@ucdenver.edu::01904f9f-3262-495e-907d-1a2beb81b531" providerId="AD" clId="Web-{D312BA89-A5D5-412E-8D34-34E304D67064}" dt="2024-03-11T19:53:55.481" v="165" actId="20577"/>
          <ac:spMkLst>
            <pc:docMk/>
            <pc:sldMk cId="1351034785" sldId="541"/>
            <ac:spMk id="2" creationId="{00000000-0000-0000-0000-000000000000}"/>
          </ac:spMkLst>
        </pc:spChg>
        <pc:spChg chg="mod">
          <ac:chgData name="Lorden, Maura" userId="S::maura.lorden@ucdenver.edu::01904f9f-3262-495e-907d-1a2beb81b531" providerId="AD" clId="Web-{D312BA89-A5D5-412E-8D34-34E304D67064}" dt="2024-03-11T19:56:22.560" v="171" actId="1076"/>
          <ac:spMkLst>
            <pc:docMk/>
            <pc:sldMk cId="1351034785" sldId="541"/>
            <ac:spMk id="5" creationId="{00000000-0000-0000-0000-000000000000}"/>
          </ac:spMkLst>
        </pc:spChg>
        <pc:spChg chg="mod">
          <ac:chgData name="Lorden, Maura" userId="S::maura.lorden@ucdenver.edu::01904f9f-3262-495e-907d-1a2beb81b531" providerId="AD" clId="Web-{D312BA89-A5D5-412E-8D34-34E304D67064}" dt="2024-03-11T19:56:31.139" v="173" actId="1076"/>
          <ac:spMkLst>
            <pc:docMk/>
            <pc:sldMk cId="1351034785" sldId="541"/>
            <ac:spMk id="6" creationId="{791639F7-28CA-3BB2-4EA0-B4E619991534}"/>
          </ac:spMkLst>
        </pc:spChg>
        <pc:spChg chg="add del mod">
          <ac:chgData name="Lorden, Maura" userId="S::maura.lorden@ucdenver.edu::01904f9f-3262-495e-907d-1a2beb81b531" providerId="AD" clId="Web-{D312BA89-A5D5-412E-8D34-34E304D67064}" dt="2024-03-11T19:54:19.387" v="168"/>
          <ac:spMkLst>
            <pc:docMk/>
            <pc:sldMk cId="1351034785" sldId="541"/>
            <ac:spMk id="7" creationId="{95E3089E-A4A9-69EE-0F85-32DC8D289ADC}"/>
          </ac:spMkLst>
        </pc:spChg>
        <pc:spChg chg="add mod">
          <ac:chgData name="Lorden, Maura" userId="S::maura.lorden@ucdenver.edu::01904f9f-3262-495e-907d-1a2beb81b531" providerId="AD" clId="Web-{D312BA89-A5D5-412E-8D34-34E304D67064}" dt="2024-03-11T19:58:03.530" v="197" actId="1076"/>
          <ac:spMkLst>
            <pc:docMk/>
            <pc:sldMk cId="1351034785" sldId="541"/>
            <ac:spMk id="15" creationId="{15E47ADD-66F7-18B2-334A-AEA722227789}"/>
          </ac:spMkLst>
        </pc:spChg>
        <pc:spChg chg="add mod">
          <ac:chgData name="Lorden, Maura" userId="S::maura.lorden@ucdenver.edu::01904f9f-3262-495e-907d-1a2beb81b531" providerId="AD" clId="Web-{D312BA89-A5D5-412E-8D34-34E304D67064}" dt="2024-03-11T19:57:57.686" v="196" actId="1076"/>
          <ac:spMkLst>
            <pc:docMk/>
            <pc:sldMk cId="1351034785" sldId="541"/>
            <ac:spMk id="16" creationId="{05A2224E-55BB-7C2E-7E5A-98548800E649}"/>
          </ac:spMkLst>
        </pc:spChg>
        <pc:picChg chg="add mod">
          <ac:chgData name="Lorden, Maura" userId="S::maura.lorden@ucdenver.edu::01904f9f-3262-495e-907d-1a2beb81b531" providerId="AD" clId="Web-{D312BA89-A5D5-412E-8D34-34E304D67064}" dt="2024-03-11T18:15:04.494" v="150" actId="14100"/>
          <ac:picMkLst>
            <pc:docMk/>
            <pc:sldMk cId="1351034785" sldId="541"/>
            <ac:picMk id="8" creationId="{646AD4D3-78CF-761F-4836-387142A5B1DE}"/>
          </ac:picMkLst>
        </pc:picChg>
        <pc:picChg chg="add mod">
          <ac:chgData name="Lorden, Maura" userId="S::maura.lorden@ucdenver.edu::01904f9f-3262-495e-907d-1a2beb81b531" providerId="AD" clId="Web-{D312BA89-A5D5-412E-8D34-34E304D67064}" dt="2024-03-11T19:52:32.777" v="161" actId="14100"/>
          <ac:picMkLst>
            <pc:docMk/>
            <pc:sldMk cId="1351034785" sldId="541"/>
            <ac:picMk id="9" creationId="{6071BA01-B876-52F3-0E66-B1E1AE91D0D7}"/>
          </ac:picMkLst>
        </pc:picChg>
        <pc:picChg chg="add mod">
          <ac:chgData name="Lorden, Maura" userId="S::maura.lorden@ucdenver.edu::01904f9f-3262-495e-907d-1a2beb81b531" providerId="AD" clId="Web-{D312BA89-A5D5-412E-8D34-34E304D67064}" dt="2024-03-11T19:49:35.400" v="153" actId="14100"/>
          <ac:picMkLst>
            <pc:docMk/>
            <pc:sldMk cId="1351034785" sldId="541"/>
            <ac:picMk id="10" creationId="{7B8B30C3-31AC-43A8-1BCC-986715B1FE31}"/>
          </ac:picMkLst>
        </pc:picChg>
        <pc:picChg chg="add mod">
          <ac:chgData name="Lorden, Maura" userId="S::maura.lorden@ucdenver.edu::01904f9f-3262-495e-907d-1a2beb81b531" providerId="AD" clId="Web-{D312BA89-A5D5-412E-8D34-34E304D67064}" dt="2024-03-11T18:14:44.650" v="145" actId="14100"/>
          <ac:picMkLst>
            <pc:docMk/>
            <pc:sldMk cId="1351034785" sldId="541"/>
            <ac:picMk id="11" creationId="{537090B1-3F8F-85B7-B84A-D970BB15FFFE}"/>
          </ac:picMkLst>
        </pc:picChg>
        <pc:picChg chg="add mod">
          <ac:chgData name="Lorden, Maura" userId="S::maura.lorden@ucdenver.edu::01904f9f-3262-495e-907d-1a2beb81b531" providerId="AD" clId="Web-{D312BA89-A5D5-412E-8D34-34E304D67064}" dt="2024-03-11T18:14:49.384" v="146" actId="14100"/>
          <ac:picMkLst>
            <pc:docMk/>
            <pc:sldMk cId="1351034785" sldId="541"/>
            <ac:picMk id="12" creationId="{31071A7C-E11D-A45D-0BA2-548572E01105}"/>
          </ac:picMkLst>
        </pc:picChg>
        <pc:picChg chg="add mod">
          <ac:chgData name="Lorden, Maura" userId="S::maura.lorden@ucdenver.edu::01904f9f-3262-495e-907d-1a2beb81b531" providerId="AD" clId="Web-{D312BA89-A5D5-412E-8D34-34E304D67064}" dt="2024-03-11T18:14:52.760" v="147" actId="14100"/>
          <ac:picMkLst>
            <pc:docMk/>
            <pc:sldMk cId="1351034785" sldId="541"/>
            <ac:picMk id="13" creationId="{B2E860CE-2C8C-DE29-B344-487F2D0953E9}"/>
          </ac:picMkLst>
        </pc:picChg>
        <pc:picChg chg="add mod">
          <ac:chgData name="Lorden, Maura" userId="S::maura.lorden@ucdenver.edu::01904f9f-3262-495e-907d-1a2beb81b531" providerId="AD" clId="Web-{D312BA89-A5D5-412E-8D34-34E304D67064}" dt="2024-03-11T18:14:55.416" v="148" actId="14100"/>
          <ac:picMkLst>
            <pc:docMk/>
            <pc:sldMk cId="1351034785" sldId="541"/>
            <ac:picMk id="14" creationId="{EC33FE25-6F68-B78E-5AB4-8EBEFF5C4BE5}"/>
          </ac:picMkLst>
        </pc:picChg>
        <pc:picChg chg="add del mod">
          <ac:chgData name="Lorden, Maura" userId="S::maura.lorden@ucdenver.edu::01904f9f-3262-495e-907d-1a2beb81b531" providerId="AD" clId="Web-{D312BA89-A5D5-412E-8D34-34E304D67064}" dt="2024-03-11T20:04:01.893" v="199"/>
          <ac:picMkLst>
            <pc:docMk/>
            <pc:sldMk cId="1351034785" sldId="541"/>
            <ac:picMk id="17" creationId="{DEB9C135-1CC8-FB13-AE8F-4286325CB359}"/>
          </ac:picMkLst>
        </pc:picChg>
      </pc:sldChg>
    </pc:docChg>
  </pc:docChgLst>
  <pc:docChgLst>
    <pc:chgData clId="Web-{D51BDA9F-249E-4615-99EA-E362FA6C20A2}"/>
    <pc:docChg chg="modSld">
      <pc:chgData name="" userId="" providerId="" clId="Web-{D51BDA9F-249E-4615-99EA-E362FA6C20A2}" dt="2024-02-12T16:43:31.751" v="2" actId="20577"/>
      <pc:docMkLst>
        <pc:docMk/>
      </pc:docMkLst>
      <pc:sldChg chg="modSp">
        <pc:chgData name="" userId="" providerId="" clId="Web-{D51BDA9F-249E-4615-99EA-E362FA6C20A2}" dt="2024-02-12T16:43:31.751" v="2" actId="20577"/>
        <pc:sldMkLst>
          <pc:docMk/>
          <pc:sldMk cId="2050326670" sldId="447"/>
        </pc:sldMkLst>
        <pc:spChg chg="mod">
          <ac:chgData name="" userId="" providerId="" clId="Web-{D51BDA9F-249E-4615-99EA-E362FA6C20A2}" dt="2024-02-12T16:43:31.751" v="2" actId="20577"/>
          <ac:spMkLst>
            <pc:docMk/>
            <pc:sldMk cId="2050326670" sldId="447"/>
            <ac:spMk id="8" creationId="{00000000-0000-0000-0000-000000000000}"/>
          </ac:spMkLst>
        </pc:spChg>
      </pc:sldChg>
    </pc:docChg>
  </pc:docChgLst>
  <pc:docChgLst>
    <pc:chgData name="Torres, Tatiana" userId="S::tatiana.torres@ucdenver.edu::57538d93-02cf-47cd-a7fb-46373fc119ba" providerId="AD" clId="Web-{F1F9EB70-578B-46F5-ABF7-355C79602719}"/>
    <pc:docChg chg="modSld">
      <pc:chgData name="Torres, Tatiana" userId="S::tatiana.torres@ucdenver.edu::57538d93-02cf-47cd-a7fb-46373fc119ba" providerId="AD" clId="Web-{F1F9EB70-578B-46F5-ABF7-355C79602719}" dt="2024-03-11T15:10:17.378" v="1" actId="20577"/>
      <pc:docMkLst>
        <pc:docMk/>
      </pc:docMkLst>
      <pc:sldChg chg="modSp">
        <pc:chgData name="Torres, Tatiana" userId="S::tatiana.torres@ucdenver.edu::57538d93-02cf-47cd-a7fb-46373fc119ba" providerId="AD" clId="Web-{F1F9EB70-578B-46F5-ABF7-355C79602719}" dt="2024-03-11T15:10:17.378" v="1" actId="20577"/>
        <pc:sldMkLst>
          <pc:docMk/>
          <pc:sldMk cId="132378398" sldId="544"/>
        </pc:sldMkLst>
        <pc:spChg chg="mod">
          <ac:chgData name="Torres, Tatiana" userId="S::tatiana.torres@ucdenver.edu::57538d93-02cf-47cd-a7fb-46373fc119ba" providerId="AD" clId="Web-{F1F9EB70-578B-46F5-ABF7-355C79602719}" dt="2024-03-11T15:10:17.378" v="1" actId="20577"/>
          <ac:spMkLst>
            <pc:docMk/>
            <pc:sldMk cId="132378398" sldId="544"/>
            <ac:spMk id="5" creationId="{0572E03B-A64B-F509-DC08-D780D594B952}"/>
          </ac:spMkLst>
        </pc:spChg>
      </pc:sldChg>
    </pc:docChg>
  </pc:docChgLst>
  <pc:docChgLst>
    <pc:chgData name="Lorden, Maura" userId="S::maura.lorden@ucdenver.edu::01904f9f-3262-495e-907d-1a2beb81b531" providerId="AD" clId="Web-{E6E4FCFF-9D48-4EBB-92ED-EB92CDE74DEB}"/>
    <pc:docChg chg="modSld">
      <pc:chgData name="Lorden, Maura" userId="S::maura.lorden@ucdenver.edu::01904f9f-3262-495e-907d-1a2beb81b531" providerId="AD" clId="Web-{E6E4FCFF-9D48-4EBB-92ED-EB92CDE74DEB}" dt="2024-03-04T16:41:49.541" v="224"/>
      <pc:docMkLst>
        <pc:docMk/>
      </pc:docMkLst>
      <pc:sldChg chg="addSp modSp">
        <pc:chgData name="Lorden, Maura" userId="S::maura.lorden@ucdenver.edu::01904f9f-3262-495e-907d-1a2beb81b531" providerId="AD" clId="Web-{E6E4FCFF-9D48-4EBB-92ED-EB92CDE74DEB}" dt="2024-03-04T16:41:49.541" v="224"/>
        <pc:sldMkLst>
          <pc:docMk/>
          <pc:sldMk cId="1351034785" sldId="541"/>
        </pc:sldMkLst>
        <pc:spChg chg="mod">
          <ac:chgData name="Lorden, Maura" userId="S::maura.lorden@ucdenver.edu::01904f9f-3262-495e-907d-1a2beb81b531" providerId="AD" clId="Web-{E6E4FCFF-9D48-4EBB-92ED-EB92CDE74DEB}" dt="2024-03-04T16:41:12.118" v="212" actId="20577"/>
          <ac:spMkLst>
            <pc:docMk/>
            <pc:sldMk cId="1351034785" sldId="541"/>
            <ac:spMk id="5" creationId="{00000000-0000-0000-0000-000000000000}"/>
          </ac:spMkLst>
        </pc:spChg>
        <pc:spChg chg="add mod">
          <ac:chgData name="Lorden, Maura" userId="S::maura.lorden@ucdenver.edu::01904f9f-3262-495e-907d-1a2beb81b531" providerId="AD" clId="Web-{E6E4FCFF-9D48-4EBB-92ED-EB92CDE74DEB}" dt="2024-03-04T16:41:49.541" v="224"/>
          <ac:spMkLst>
            <pc:docMk/>
            <pc:sldMk cId="1351034785" sldId="541"/>
            <ac:spMk id="6" creationId="{791639F7-28CA-3BB2-4EA0-B4E619991534}"/>
          </ac:spMkLst>
        </pc:spChg>
      </pc:sldChg>
    </pc:docChg>
  </pc:docChgLst>
  <pc:docChgLst>
    <pc:chgData name="Favorite, Michelle" userId="S::michelle.favorite@ucdenver.edu::6364335f-2c0c-4faf-a62f-2aa63a1e1b31" providerId="AD" clId="Web-{CD55E8C3-0083-4A49-954C-64F8BEDD3602}"/>
    <pc:docChg chg="addSld modSld">
      <pc:chgData name="Favorite, Michelle" userId="S::michelle.favorite@ucdenver.edu::6364335f-2c0c-4faf-a62f-2aa63a1e1b31" providerId="AD" clId="Web-{CD55E8C3-0083-4A49-954C-64F8BEDD3602}" dt="2024-02-26T16:54:18.626" v="71" actId="14100"/>
      <pc:docMkLst>
        <pc:docMk/>
      </pc:docMkLst>
      <pc:sldChg chg="modSp">
        <pc:chgData name="Favorite, Michelle" userId="S::michelle.favorite@ucdenver.edu::6364335f-2c0c-4faf-a62f-2aa63a1e1b31" providerId="AD" clId="Web-{CD55E8C3-0083-4A49-954C-64F8BEDD3602}" dt="2024-02-26T16:52:49.047" v="34" actId="20577"/>
        <pc:sldMkLst>
          <pc:docMk/>
          <pc:sldMk cId="72564411" sldId="549"/>
        </pc:sldMkLst>
        <pc:spChg chg="mod">
          <ac:chgData name="Favorite, Michelle" userId="S::michelle.favorite@ucdenver.edu::6364335f-2c0c-4faf-a62f-2aa63a1e1b31" providerId="AD" clId="Web-{CD55E8C3-0083-4A49-954C-64F8BEDD3602}" dt="2024-02-26T16:47:30.245" v="1" actId="20577"/>
          <ac:spMkLst>
            <pc:docMk/>
            <pc:sldMk cId="72564411" sldId="549"/>
            <ac:spMk id="13" creationId="{34CDD200-65DC-76E0-A6B7-22CBB6A7EB07}"/>
          </ac:spMkLst>
        </pc:spChg>
        <pc:spChg chg="mod">
          <ac:chgData name="Favorite, Michelle" userId="S::michelle.favorite@ucdenver.edu::6364335f-2c0c-4faf-a62f-2aa63a1e1b31" providerId="AD" clId="Web-{CD55E8C3-0083-4A49-954C-64F8BEDD3602}" dt="2024-02-26T16:52:49.047" v="34" actId="20577"/>
          <ac:spMkLst>
            <pc:docMk/>
            <pc:sldMk cId="72564411" sldId="549"/>
            <ac:spMk id="17" creationId="{5D27EAA5-531E-8EC8-6765-C6BDD9EF6FD9}"/>
          </ac:spMkLst>
        </pc:spChg>
      </pc:sldChg>
      <pc:sldChg chg="new">
        <pc:chgData name="Favorite, Michelle" userId="S::michelle.favorite@ucdenver.edu::6364335f-2c0c-4faf-a62f-2aa63a1e1b31" providerId="AD" clId="Web-{CD55E8C3-0083-4A49-954C-64F8BEDD3602}" dt="2024-02-26T16:40:49.348" v="0"/>
        <pc:sldMkLst>
          <pc:docMk/>
          <pc:sldMk cId="3770928652" sldId="554"/>
        </pc:sldMkLst>
      </pc:sldChg>
      <pc:sldChg chg="addSp delSp modSp mod modClrScheme chgLayout">
        <pc:chgData name="Favorite, Michelle" userId="S::michelle.favorite@ucdenver.edu::6364335f-2c0c-4faf-a62f-2aa63a1e1b31" providerId="AD" clId="Web-{CD55E8C3-0083-4A49-954C-64F8BEDD3602}" dt="2024-02-26T16:54:18.626" v="71" actId="14100"/>
        <pc:sldMkLst>
          <pc:docMk/>
          <pc:sldMk cId="2105890325" sldId="555"/>
        </pc:sldMkLst>
        <pc:spChg chg="mod ord">
          <ac:chgData name="Favorite, Michelle" userId="S::michelle.favorite@ucdenver.edu::6364335f-2c0c-4faf-a62f-2aa63a1e1b31" providerId="AD" clId="Web-{CD55E8C3-0083-4A49-954C-64F8BEDD3602}" dt="2024-02-26T16:53:14.344" v="35"/>
          <ac:spMkLst>
            <pc:docMk/>
            <pc:sldMk cId="2105890325" sldId="555"/>
            <ac:spMk id="2" creationId="{BBD064DD-D568-3A03-E217-440C2F3D469C}"/>
          </ac:spMkLst>
        </pc:spChg>
        <pc:spChg chg="add mod ord">
          <ac:chgData name="Favorite, Michelle" userId="S::michelle.favorite@ucdenver.edu::6364335f-2c0c-4faf-a62f-2aa63a1e1b31" providerId="AD" clId="Web-{CD55E8C3-0083-4A49-954C-64F8BEDD3602}" dt="2024-02-26T16:53:19.954" v="42" actId="20577"/>
          <ac:spMkLst>
            <pc:docMk/>
            <pc:sldMk cId="2105890325" sldId="555"/>
            <ac:spMk id="3" creationId="{F857AE91-77FE-61B2-5EDA-FBC127492F51}"/>
          </ac:spMkLst>
        </pc:spChg>
        <pc:spChg chg="add del mod ord">
          <ac:chgData name="Favorite, Michelle" userId="S::michelle.favorite@ucdenver.edu::6364335f-2c0c-4faf-a62f-2aa63a1e1b31" providerId="AD" clId="Web-{CD55E8C3-0083-4A49-954C-64F8BEDD3602}" dt="2024-02-26T16:53:24.860" v="44"/>
          <ac:spMkLst>
            <pc:docMk/>
            <pc:sldMk cId="2105890325" sldId="555"/>
            <ac:spMk id="4" creationId="{3A41F265-6897-2558-EC1F-A24521C976AE}"/>
          </ac:spMkLst>
        </pc:spChg>
        <pc:spChg chg="add mod ord">
          <ac:chgData name="Favorite, Michelle" userId="S::michelle.favorite@ucdenver.edu::6364335f-2c0c-4faf-a62f-2aa63a1e1b31" providerId="AD" clId="Web-{CD55E8C3-0083-4A49-954C-64F8BEDD3602}" dt="2024-02-26T16:54:18.626" v="71" actId="14100"/>
          <ac:spMkLst>
            <pc:docMk/>
            <pc:sldMk cId="2105890325" sldId="555"/>
            <ac:spMk id="5" creationId="{C79EC457-9D1F-7FED-03CB-7A818B0054A4}"/>
          </ac:spMkLst>
        </pc:spChg>
        <pc:spChg chg="add mod">
          <ac:chgData name="Favorite, Michelle" userId="S::michelle.favorite@ucdenver.edu::6364335f-2c0c-4faf-a62f-2aa63a1e1b31" providerId="AD" clId="Web-{CD55E8C3-0083-4A49-954C-64F8BEDD3602}" dt="2024-02-26T16:54:09.454" v="70" actId="1076"/>
          <ac:spMkLst>
            <pc:docMk/>
            <pc:sldMk cId="2105890325" sldId="555"/>
            <ac:spMk id="7" creationId="{512A9EB9-3F09-BC8B-A427-59DC42905B1C}"/>
          </ac:spMkLst>
        </pc:spChg>
      </pc:sldChg>
    </pc:docChg>
  </pc:docChgLst>
  <pc:docChgLst>
    <pc:chgData name="Valdez, Jessica" userId="c8c2dfd7-767b-4fae-ae4f-5e382b9dbdec" providerId="ADAL" clId="{6AD3F674-B074-46CA-A91D-C0A09ACEFC14}"/>
    <pc:docChg chg="undo redo custSel addSld modSld">
      <pc:chgData name="Valdez, Jessica" userId="c8c2dfd7-767b-4fae-ae4f-5e382b9dbdec" providerId="ADAL" clId="{6AD3F674-B074-46CA-A91D-C0A09ACEFC14}" dt="2024-03-10T22:23:46.991" v="2969" actId="1035"/>
      <pc:docMkLst>
        <pc:docMk/>
      </pc:docMkLst>
      <pc:sldChg chg="modSp mod">
        <pc:chgData name="Valdez, Jessica" userId="c8c2dfd7-767b-4fae-ae4f-5e382b9dbdec" providerId="ADAL" clId="{6AD3F674-B074-46CA-A91D-C0A09ACEFC14}" dt="2024-03-10T22:00:46.452" v="2713" actId="14100"/>
        <pc:sldMkLst>
          <pc:docMk/>
          <pc:sldMk cId="2050326670" sldId="447"/>
        </pc:sldMkLst>
        <pc:spChg chg="mod">
          <ac:chgData name="Valdez, Jessica" userId="c8c2dfd7-767b-4fae-ae4f-5e382b9dbdec" providerId="ADAL" clId="{6AD3F674-B074-46CA-A91D-C0A09ACEFC14}" dt="2024-03-10T22:00:46.452" v="2713" actId="14100"/>
          <ac:spMkLst>
            <pc:docMk/>
            <pc:sldMk cId="2050326670" sldId="447"/>
            <ac:spMk id="8" creationId="{00000000-0000-0000-0000-000000000000}"/>
          </ac:spMkLst>
        </pc:spChg>
        <pc:grpChg chg="mod">
          <ac:chgData name="Valdez, Jessica" userId="c8c2dfd7-767b-4fae-ae4f-5e382b9dbdec" providerId="ADAL" clId="{6AD3F674-B074-46CA-A91D-C0A09ACEFC14}" dt="2024-03-10T22:00:16.038" v="2709" actId="1076"/>
          <ac:grpSpMkLst>
            <pc:docMk/>
            <pc:sldMk cId="2050326670" sldId="447"/>
            <ac:grpSpMk id="2" creationId="{00000000-0000-0000-0000-000000000000}"/>
          </ac:grpSpMkLst>
        </pc:grpChg>
      </pc:sldChg>
      <pc:sldChg chg="modSp mod">
        <pc:chgData name="Valdez, Jessica" userId="c8c2dfd7-767b-4fae-ae4f-5e382b9dbdec" providerId="ADAL" clId="{6AD3F674-B074-46CA-A91D-C0A09ACEFC14}" dt="2024-03-10T22:04:30.197" v="2848" actId="255"/>
        <pc:sldMkLst>
          <pc:docMk/>
          <pc:sldMk cId="1214770446" sldId="455"/>
        </pc:sldMkLst>
        <pc:spChg chg="mod">
          <ac:chgData name="Valdez, Jessica" userId="c8c2dfd7-767b-4fae-ae4f-5e382b9dbdec" providerId="ADAL" clId="{6AD3F674-B074-46CA-A91D-C0A09ACEFC14}" dt="2024-03-10T22:04:30.197" v="2848" actId="255"/>
          <ac:spMkLst>
            <pc:docMk/>
            <pc:sldMk cId="1214770446" sldId="455"/>
            <ac:spMk id="8" creationId="{00000000-0000-0000-0000-000000000000}"/>
          </ac:spMkLst>
        </pc:spChg>
      </pc:sldChg>
      <pc:sldChg chg="addSp delSp modSp mod">
        <pc:chgData name="Valdez, Jessica" userId="c8c2dfd7-767b-4fae-ae4f-5e382b9dbdec" providerId="ADAL" clId="{6AD3F674-B074-46CA-A91D-C0A09ACEFC14}" dt="2024-03-10T22:22:19.850" v="2949" actId="20577"/>
        <pc:sldMkLst>
          <pc:docMk/>
          <pc:sldMk cId="132378398" sldId="544"/>
        </pc:sldMkLst>
        <pc:spChg chg="mod">
          <ac:chgData name="Valdez, Jessica" userId="c8c2dfd7-767b-4fae-ae4f-5e382b9dbdec" providerId="ADAL" clId="{6AD3F674-B074-46CA-A91D-C0A09ACEFC14}" dt="2024-03-10T20:11:49.687" v="2327" actId="2711"/>
          <ac:spMkLst>
            <pc:docMk/>
            <pc:sldMk cId="132378398" sldId="544"/>
            <ac:spMk id="2" creationId="{E2964381-144E-B69A-716A-3C34A9C025DA}"/>
          </ac:spMkLst>
        </pc:spChg>
        <pc:spChg chg="mod">
          <ac:chgData name="Valdez, Jessica" userId="c8c2dfd7-767b-4fae-ae4f-5e382b9dbdec" providerId="ADAL" clId="{6AD3F674-B074-46CA-A91D-C0A09ACEFC14}" dt="2024-03-10T22:22:19.850" v="2949" actId="20577"/>
          <ac:spMkLst>
            <pc:docMk/>
            <pc:sldMk cId="132378398" sldId="544"/>
            <ac:spMk id="5" creationId="{0572E03B-A64B-F509-DC08-D780D594B952}"/>
          </ac:spMkLst>
        </pc:spChg>
        <pc:spChg chg="del">
          <ac:chgData name="Valdez, Jessica" userId="c8c2dfd7-767b-4fae-ae4f-5e382b9dbdec" providerId="ADAL" clId="{6AD3F674-B074-46CA-A91D-C0A09ACEFC14}" dt="2024-03-04T16:48:14.700" v="2020" actId="478"/>
          <ac:spMkLst>
            <pc:docMk/>
            <pc:sldMk cId="132378398" sldId="544"/>
            <ac:spMk id="9" creationId="{F0775052-D610-98B9-BD5B-CFFC8944CCDA}"/>
          </ac:spMkLst>
        </pc:spChg>
        <pc:picChg chg="add del mod">
          <ac:chgData name="Valdez, Jessica" userId="c8c2dfd7-767b-4fae-ae4f-5e382b9dbdec" providerId="ADAL" clId="{6AD3F674-B074-46CA-A91D-C0A09ACEFC14}" dt="2024-03-10T20:05:14.572" v="2309" actId="478"/>
          <ac:picMkLst>
            <pc:docMk/>
            <pc:sldMk cId="132378398" sldId="544"/>
            <ac:picMk id="6" creationId="{F180E42B-76E8-BEDF-53E3-37AF13E9426B}"/>
          </ac:picMkLst>
        </pc:picChg>
        <pc:picChg chg="add mod modCrop">
          <ac:chgData name="Valdez, Jessica" userId="c8c2dfd7-767b-4fae-ae4f-5e382b9dbdec" providerId="ADAL" clId="{6AD3F674-B074-46CA-A91D-C0A09ACEFC14}" dt="2024-03-10T22:19:46.625" v="2886" actId="1076"/>
          <ac:picMkLst>
            <pc:docMk/>
            <pc:sldMk cId="132378398" sldId="544"/>
            <ac:picMk id="8" creationId="{CD0A169E-82B2-F9BF-2694-310099F7F092}"/>
          </ac:picMkLst>
        </pc:picChg>
      </pc:sldChg>
      <pc:sldChg chg="addSp delSp modSp mod">
        <pc:chgData name="Valdez, Jessica" userId="c8c2dfd7-767b-4fae-ae4f-5e382b9dbdec" providerId="ADAL" clId="{6AD3F674-B074-46CA-A91D-C0A09ACEFC14}" dt="2024-03-10T22:23:46.991" v="2969" actId="1035"/>
        <pc:sldMkLst>
          <pc:docMk/>
          <pc:sldMk cId="3087870631" sldId="559"/>
        </pc:sldMkLst>
        <pc:spChg chg="mod">
          <ac:chgData name="Valdez, Jessica" userId="c8c2dfd7-767b-4fae-ae4f-5e382b9dbdec" providerId="ADAL" clId="{6AD3F674-B074-46CA-A91D-C0A09ACEFC14}" dt="2024-03-10T20:13:51.720" v="2328" actId="2711"/>
          <ac:spMkLst>
            <pc:docMk/>
            <pc:sldMk cId="3087870631" sldId="559"/>
            <ac:spMk id="2" creationId="{31F344F6-55C9-D4B9-E621-F974C41FABD7}"/>
          </ac:spMkLst>
        </pc:spChg>
        <pc:spChg chg="del">
          <ac:chgData name="Valdez, Jessica" userId="c8c2dfd7-767b-4fae-ae4f-5e382b9dbdec" providerId="ADAL" clId="{6AD3F674-B074-46CA-A91D-C0A09ACEFC14}" dt="2024-03-04T16:22:35.274" v="5" actId="478"/>
          <ac:spMkLst>
            <pc:docMk/>
            <pc:sldMk cId="3087870631" sldId="559"/>
            <ac:spMk id="3" creationId="{A3E94E9C-0119-1009-BE33-69E60BB9762B}"/>
          </ac:spMkLst>
        </pc:spChg>
        <pc:spChg chg="mod">
          <ac:chgData name="Valdez, Jessica" userId="c8c2dfd7-767b-4fae-ae4f-5e382b9dbdec" providerId="ADAL" clId="{6AD3F674-B074-46CA-A91D-C0A09ACEFC14}" dt="2024-03-10T22:23:28.179" v="2953" actId="1035"/>
          <ac:spMkLst>
            <pc:docMk/>
            <pc:sldMk cId="3087870631" sldId="559"/>
            <ac:spMk id="5" creationId="{9D36020E-DF64-C82F-22AB-A31DAB71E9AC}"/>
          </ac:spMkLst>
        </pc:spChg>
        <pc:picChg chg="add del mod">
          <ac:chgData name="Valdez, Jessica" userId="c8c2dfd7-767b-4fae-ae4f-5e382b9dbdec" providerId="ADAL" clId="{6AD3F674-B074-46CA-A91D-C0A09ACEFC14}" dt="2024-03-10T20:19:06.945" v="2355" actId="21"/>
          <ac:picMkLst>
            <pc:docMk/>
            <pc:sldMk cId="3087870631" sldId="559"/>
            <ac:picMk id="6" creationId="{5AC5C66E-A2E9-9A02-20D9-5B058722C1D0}"/>
          </ac:picMkLst>
        </pc:picChg>
        <pc:picChg chg="add del mod">
          <ac:chgData name="Valdez, Jessica" userId="c8c2dfd7-767b-4fae-ae4f-5e382b9dbdec" providerId="ADAL" clId="{6AD3F674-B074-46CA-A91D-C0A09ACEFC14}" dt="2024-03-10T20:20:28.457" v="2363" actId="478"/>
          <ac:picMkLst>
            <pc:docMk/>
            <pc:sldMk cId="3087870631" sldId="559"/>
            <ac:picMk id="8" creationId="{857CFE31-29BA-4B7B-A2C1-1EFFB72EF90B}"/>
          </ac:picMkLst>
        </pc:picChg>
        <pc:picChg chg="add mod">
          <ac:chgData name="Valdez, Jessica" userId="c8c2dfd7-767b-4fae-ae4f-5e382b9dbdec" providerId="ADAL" clId="{6AD3F674-B074-46CA-A91D-C0A09ACEFC14}" dt="2024-03-10T22:23:46.991" v="2969" actId="1035"/>
          <ac:picMkLst>
            <pc:docMk/>
            <pc:sldMk cId="3087870631" sldId="559"/>
            <ac:picMk id="10" creationId="{06B8D984-9D18-FDB2-1EB7-50D4B7926192}"/>
          </ac:picMkLst>
        </pc:picChg>
      </pc:sldChg>
      <pc:sldChg chg="addSp delSp modSp add mod">
        <pc:chgData name="Valdez, Jessica" userId="c8c2dfd7-767b-4fae-ae4f-5e382b9dbdec" providerId="ADAL" clId="{6AD3F674-B074-46CA-A91D-C0A09ACEFC14}" dt="2024-03-10T22:17:09.931" v="2851" actId="1440"/>
        <pc:sldMkLst>
          <pc:docMk/>
          <pc:sldMk cId="3167760816" sldId="560"/>
        </pc:sldMkLst>
        <pc:spChg chg="mod">
          <ac:chgData name="Valdez, Jessica" userId="c8c2dfd7-767b-4fae-ae4f-5e382b9dbdec" providerId="ADAL" clId="{6AD3F674-B074-46CA-A91D-C0A09ACEFC14}" dt="2024-03-10T20:14:29.356" v="2334" actId="2711"/>
          <ac:spMkLst>
            <pc:docMk/>
            <pc:sldMk cId="3167760816" sldId="560"/>
            <ac:spMk id="2" creationId="{361B2454-5E87-EBA1-F076-C3331E44F321}"/>
          </ac:spMkLst>
        </pc:spChg>
        <pc:spChg chg="del">
          <ac:chgData name="Valdez, Jessica" userId="c8c2dfd7-767b-4fae-ae4f-5e382b9dbdec" providerId="ADAL" clId="{6AD3F674-B074-46CA-A91D-C0A09ACEFC14}" dt="2024-03-04T16:36:29.180" v="530" actId="478"/>
          <ac:spMkLst>
            <pc:docMk/>
            <pc:sldMk cId="3167760816" sldId="560"/>
            <ac:spMk id="3" creationId="{54B6CD1A-050E-B273-1C86-EA1CA31D3210}"/>
          </ac:spMkLst>
        </pc:spChg>
        <pc:spChg chg="mod">
          <ac:chgData name="Valdez, Jessica" userId="c8c2dfd7-767b-4fae-ae4f-5e382b9dbdec" providerId="ADAL" clId="{6AD3F674-B074-46CA-A91D-C0A09ACEFC14}" dt="2024-03-10T22:03:33.935" v="2835" actId="1035"/>
          <ac:spMkLst>
            <pc:docMk/>
            <pc:sldMk cId="3167760816" sldId="560"/>
            <ac:spMk id="5" creationId="{9AD0ED6F-C1F0-696E-DCF2-E1D7872BF0A5}"/>
          </ac:spMkLst>
        </pc:spChg>
        <pc:picChg chg="add mod">
          <ac:chgData name="Valdez, Jessica" userId="c8c2dfd7-767b-4fae-ae4f-5e382b9dbdec" providerId="ADAL" clId="{6AD3F674-B074-46CA-A91D-C0A09ACEFC14}" dt="2024-03-10T22:17:09.931" v="2851" actId="1440"/>
          <ac:picMkLst>
            <pc:docMk/>
            <pc:sldMk cId="3167760816" sldId="560"/>
            <ac:picMk id="6" creationId="{5AC5C66E-A2E9-9A02-20D9-5B058722C1D0}"/>
          </ac:picMkLst>
        </pc:picChg>
      </pc:sldChg>
      <pc:sldChg chg="delSp modSp add mod">
        <pc:chgData name="Valdez, Jessica" userId="c8c2dfd7-767b-4fae-ae4f-5e382b9dbdec" providerId="ADAL" clId="{6AD3F674-B074-46CA-A91D-C0A09ACEFC14}" dt="2024-03-10T20:15:17.945" v="2344" actId="20577"/>
        <pc:sldMkLst>
          <pc:docMk/>
          <pc:sldMk cId="2811202356" sldId="561"/>
        </pc:sldMkLst>
        <pc:spChg chg="mod">
          <ac:chgData name="Valdez, Jessica" userId="c8c2dfd7-767b-4fae-ae4f-5e382b9dbdec" providerId="ADAL" clId="{6AD3F674-B074-46CA-A91D-C0A09ACEFC14}" dt="2024-03-10T20:14:57.555" v="2339" actId="2711"/>
          <ac:spMkLst>
            <pc:docMk/>
            <pc:sldMk cId="2811202356" sldId="561"/>
            <ac:spMk id="2" creationId="{372DBBFE-A3AC-AF28-4652-FCF94A5E26DA}"/>
          </ac:spMkLst>
        </pc:spChg>
        <pc:spChg chg="del">
          <ac:chgData name="Valdez, Jessica" userId="c8c2dfd7-767b-4fae-ae4f-5e382b9dbdec" providerId="ADAL" clId="{6AD3F674-B074-46CA-A91D-C0A09ACEFC14}" dt="2024-03-04T16:40:11.461" v="1060" actId="478"/>
          <ac:spMkLst>
            <pc:docMk/>
            <pc:sldMk cId="2811202356" sldId="561"/>
            <ac:spMk id="3" creationId="{D6F50B60-598F-7783-D879-29DDE386561F}"/>
          </ac:spMkLst>
        </pc:spChg>
        <pc:spChg chg="mod">
          <ac:chgData name="Valdez, Jessica" userId="c8c2dfd7-767b-4fae-ae4f-5e382b9dbdec" providerId="ADAL" clId="{6AD3F674-B074-46CA-A91D-C0A09ACEFC14}" dt="2024-03-10T20:15:17.945" v="2344" actId="20577"/>
          <ac:spMkLst>
            <pc:docMk/>
            <pc:sldMk cId="2811202356" sldId="561"/>
            <ac:spMk id="5" creationId="{F854AE3A-4C4E-E161-1CC5-2F11C3125464}"/>
          </ac:spMkLst>
        </pc:spChg>
      </pc:sldChg>
    </pc:docChg>
  </pc:docChgLst>
  <pc:docChgLst>
    <pc:chgData name="Favorite, Michelle" userId="S::michelle.favorite@ucdenver.edu::6364335f-2c0c-4faf-a62f-2aa63a1e1b31" providerId="AD" clId="Web-{A68FA801-8E8A-4514-9F3F-A9658A3C125D}"/>
    <pc:docChg chg="modSld">
      <pc:chgData name="Favorite, Michelle" userId="S::michelle.favorite@ucdenver.edu::6364335f-2c0c-4faf-a62f-2aa63a1e1b31" providerId="AD" clId="Web-{A68FA801-8E8A-4514-9F3F-A9658A3C125D}" dt="2024-03-11T15:52:08.248" v="16" actId="20577"/>
      <pc:docMkLst>
        <pc:docMk/>
      </pc:docMkLst>
      <pc:sldChg chg="modSp">
        <pc:chgData name="Favorite, Michelle" userId="S::michelle.favorite@ucdenver.edu::6364335f-2c0c-4faf-a62f-2aa63a1e1b31" providerId="AD" clId="Web-{A68FA801-8E8A-4514-9F3F-A9658A3C125D}" dt="2024-03-11T15:52:08.248" v="16" actId="20577"/>
        <pc:sldMkLst>
          <pc:docMk/>
          <pc:sldMk cId="2105890325" sldId="555"/>
        </pc:sldMkLst>
        <pc:spChg chg="mod">
          <ac:chgData name="Favorite, Michelle" userId="S::michelle.favorite@ucdenver.edu::6364335f-2c0c-4faf-a62f-2aa63a1e1b31" providerId="AD" clId="Web-{A68FA801-8E8A-4514-9F3F-A9658A3C125D}" dt="2024-03-11T15:52:08.248" v="16" actId="20577"/>
          <ac:spMkLst>
            <pc:docMk/>
            <pc:sldMk cId="2105890325" sldId="555"/>
            <ac:spMk id="7" creationId="{512A9EB9-3F09-BC8B-A427-59DC42905B1C}"/>
          </ac:spMkLst>
        </pc:spChg>
      </pc:sldChg>
    </pc:docChg>
  </pc:docChgLst>
  <pc:docChgLst>
    <pc:chgData name="Favorite, Michelle" userId="S::michelle.favorite@ucdenver.edu::6364335f-2c0c-4faf-a62f-2aa63a1e1b31" providerId="AD" clId="Web-{A4390C60-C201-4086-A484-B0B850BD119A}"/>
    <pc:docChg chg="modSld">
      <pc:chgData name="Favorite, Michelle" userId="S::michelle.favorite@ucdenver.edu::6364335f-2c0c-4faf-a62f-2aa63a1e1b31" providerId="AD" clId="Web-{A4390C60-C201-4086-A484-B0B850BD119A}" dt="2024-03-04T16:03:37.679" v="210" actId="20577"/>
      <pc:docMkLst>
        <pc:docMk/>
      </pc:docMkLst>
      <pc:sldChg chg="modSp">
        <pc:chgData name="Favorite, Michelle" userId="S::michelle.favorite@ucdenver.edu::6364335f-2c0c-4faf-a62f-2aa63a1e1b31" providerId="AD" clId="Web-{A4390C60-C201-4086-A484-B0B850BD119A}" dt="2024-03-04T16:03:37.679" v="210" actId="20577"/>
        <pc:sldMkLst>
          <pc:docMk/>
          <pc:sldMk cId="72564411" sldId="549"/>
        </pc:sldMkLst>
        <pc:spChg chg="mod">
          <ac:chgData name="Favorite, Michelle" userId="S::michelle.favorite@ucdenver.edu::6364335f-2c0c-4faf-a62f-2aa63a1e1b31" providerId="AD" clId="Web-{A4390C60-C201-4086-A484-B0B850BD119A}" dt="2024-03-04T16:03:37.679" v="210" actId="20577"/>
          <ac:spMkLst>
            <pc:docMk/>
            <pc:sldMk cId="72564411" sldId="549"/>
            <ac:spMk id="17" creationId="{5D27EAA5-531E-8EC8-6765-C6BDD9EF6FD9}"/>
          </ac:spMkLst>
        </pc:spChg>
      </pc:sldChg>
      <pc:sldChg chg="modSp">
        <pc:chgData name="Favorite, Michelle" userId="S::michelle.favorite@ucdenver.edu::6364335f-2c0c-4faf-a62f-2aa63a1e1b31" providerId="AD" clId="Web-{A4390C60-C201-4086-A484-B0B850BD119A}" dt="2024-03-04T16:00:58.896" v="152" actId="20577"/>
        <pc:sldMkLst>
          <pc:docMk/>
          <pc:sldMk cId="2105890325" sldId="555"/>
        </pc:sldMkLst>
        <pc:spChg chg="mod">
          <ac:chgData name="Favorite, Michelle" userId="S::michelle.favorite@ucdenver.edu::6364335f-2c0c-4faf-a62f-2aa63a1e1b31" providerId="AD" clId="Web-{A4390C60-C201-4086-A484-B0B850BD119A}" dt="2024-03-04T16:00:58.896" v="152" actId="20577"/>
          <ac:spMkLst>
            <pc:docMk/>
            <pc:sldMk cId="2105890325" sldId="555"/>
            <ac:spMk id="5" creationId="{C79EC457-9D1F-7FED-03CB-7A818B0054A4}"/>
          </ac:spMkLst>
        </pc:spChg>
        <pc:spChg chg="mod">
          <ac:chgData name="Favorite, Michelle" userId="S::michelle.favorite@ucdenver.edu::6364335f-2c0c-4faf-a62f-2aa63a1e1b31" providerId="AD" clId="Web-{A4390C60-C201-4086-A484-B0B850BD119A}" dt="2024-03-04T15:59:50.614" v="109" actId="20577"/>
          <ac:spMkLst>
            <pc:docMk/>
            <pc:sldMk cId="2105890325" sldId="555"/>
            <ac:spMk id="7" creationId="{512A9EB9-3F09-BC8B-A427-59DC42905B1C}"/>
          </ac:spMkLst>
        </pc:spChg>
      </pc:sldChg>
    </pc:docChg>
  </pc:docChgLst>
  <pc:docChgLst>
    <pc:chgData name="Gebremariam, Abigail" userId="S::abigail.gebremariam@ucdenver.edu::b1346fa6-fcb9-4cf4-ba45-340e34e1ad35" providerId="AD" clId="Web-{B2937751-E6F3-4F5A-92EC-FC9FFC4EC668}"/>
    <pc:docChg chg="addSld delSld modSld">
      <pc:chgData name="Gebremariam, Abigail" userId="S::abigail.gebremariam@ucdenver.edu::b1346fa6-fcb9-4cf4-ba45-340e34e1ad35" providerId="AD" clId="Web-{B2937751-E6F3-4F5A-92EC-FC9FFC4EC668}" dt="2024-03-04T16:47:43.758" v="1140" actId="20577"/>
      <pc:docMkLst>
        <pc:docMk/>
      </pc:docMkLst>
      <pc:sldChg chg="modSp">
        <pc:chgData name="Gebremariam, Abigail" userId="S::abigail.gebremariam@ucdenver.edu::b1346fa6-fcb9-4cf4-ba45-340e34e1ad35" providerId="AD" clId="Web-{B2937751-E6F3-4F5A-92EC-FC9FFC4EC668}" dt="2024-03-04T16:47:43.758" v="1140" actId="20577"/>
        <pc:sldMkLst>
          <pc:docMk/>
          <pc:sldMk cId="207922803" sldId="548"/>
        </pc:sldMkLst>
        <pc:spChg chg="mod">
          <ac:chgData name="Gebremariam, Abigail" userId="S::abigail.gebremariam@ucdenver.edu::b1346fa6-fcb9-4cf4-ba45-340e34e1ad35" providerId="AD" clId="Web-{B2937751-E6F3-4F5A-92EC-FC9FFC4EC668}" dt="2024-03-04T16:47:25.305" v="1128"/>
          <ac:spMkLst>
            <pc:docMk/>
            <pc:sldMk cId="207922803" sldId="548"/>
            <ac:spMk id="3" creationId="{323D4943-3F76-DA29-FB79-CFB88BB2CF2F}"/>
          </ac:spMkLst>
        </pc:spChg>
        <pc:spChg chg="mod">
          <ac:chgData name="Gebremariam, Abigail" userId="S::abigail.gebremariam@ucdenver.edu::b1346fa6-fcb9-4cf4-ba45-340e34e1ad35" providerId="AD" clId="Web-{B2937751-E6F3-4F5A-92EC-FC9FFC4EC668}" dt="2024-03-04T16:47:43.758" v="1140" actId="20577"/>
          <ac:spMkLst>
            <pc:docMk/>
            <pc:sldMk cId="207922803" sldId="548"/>
            <ac:spMk id="4" creationId="{1F25A32F-A03E-E907-AAD5-151B60D4C040}"/>
          </ac:spMkLst>
        </pc:spChg>
        <pc:spChg chg="mod">
          <ac:chgData name="Gebremariam, Abigail" userId="S::abigail.gebremariam@ucdenver.edu::b1346fa6-fcb9-4cf4-ba45-340e34e1ad35" providerId="AD" clId="Web-{B2937751-E6F3-4F5A-92EC-FC9FFC4EC668}" dt="2024-03-04T16:40:51.472" v="831" actId="20577"/>
          <ac:spMkLst>
            <pc:docMk/>
            <pc:sldMk cId="207922803" sldId="548"/>
            <ac:spMk id="6" creationId="{FC999264-25DB-9B9D-4B6C-1B5AE0E55E04}"/>
          </ac:spMkLst>
        </pc:spChg>
      </pc:sldChg>
      <pc:sldChg chg="modSp">
        <pc:chgData name="Gebremariam, Abigail" userId="S::abigail.gebremariam@ucdenver.edu::b1346fa6-fcb9-4cf4-ba45-340e34e1ad35" providerId="AD" clId="Web-{B2937751-E6F3-4F5A-92EC-FC9FFC4EC668}" dt="2024-03-04T16:28:07.680" v="309" actId="20577"/>
        <pc:sldMkLst>
          <pc:docMk/>
          <pc:sldMk cId="497046545" sldId="550"/>
        </pc:sldMkLst>
        <pc:spChg chg="mod">
          <ac:chgData name="Gebremariam, Abigail" userId="S::abigail.gebremariam@ucdenver.edu::b1346fa6-fcb9-4cf4-ba45-340e34e1ad35" providerId="AD" clId="Web-{B2937751-E6F3-4F5A-92EC-FC9FFC4EC668}" dt="2024-03-04T16:28:07.680" v="309" actId="20577"/>
          <ac:spMkLst>
            <pc:docMk/>
            <pc:sldMk cId="497046545" sldId="550"/>
            <ac:spMk id="5" creationId="{3E3FF4B4-C00A-D011-6F13-6693C4D28BC5}"/>
          </ac:spMkLst>
        </pc:spChg>
        <pc:spChg chg="mod">
          <ac:chgData name="Gebremariam, Abigail" userId="S::abigail.gebremariam@ucdenver.edu::b1346fa6-fcb9-4cf4-ba45-340e34e1ad35" providerId="AD" clId="Web-{B2937751-E6F3-4F5A-92EC-FC9FFC4EC668}" dt="2024-03-04T16:27:06.867" v="282" actId="20577"/>
          <ac:spMkLst>
            <pc:docMk/>
            <pc:sldMk cId="497046545" sldId="550"/>
            <ac:spMk id="6" creationId="{B5DF4620-D63B-F3B5-BAB8-4F959347CA18}"/>
          </ac:spMkLst>
        </pc:spChg>
      </pc:sldChg>
      <pc:sldChg chg="new del">
        <pc:chgData name="Gebremariam, Abigail" userId="S::abigail.gebremariam@ucdenver.edu::b1346fa6-fcb9-4cf4-ba45-340e34e1ad35" providerId="AD" clId="Web-{B2937751-E6F3-4F5A-92EC-FC9FFC4EC668}" dt="2024-03-04T16:41:28.050" v="836"/>
        <pc:sldMkLst>
          <pc:docMk/>
          <pc:sldMk cId="3844244052" sldId="563"/>
        </pc:sldMkLst>
      </pc:sldChg>
      <pc:sldChg chg="modSp new">
        <pc:chgData name="Gebremariam, Abigail" userId="S::abigail.gebremariam@ucdenver.edu::b1346fa6-fcb9-4cf4-ba45-340e34e1ad35" providerId="AD" clId="Web-{B2937751-E6F3-4F5A-92EC-FC9FFC4EC668}" dt="2024-03-04T16:44:43.803" v="1127" actId="20577"/>
        <pc:sldMkLst>
          <pc:docMk/>
          <pc:sldMk cId="2288373015" sldId="564"/>
        </pc:sldMkLst>
        <pc:spChg chg="mod">
          <ac:chgData name="Gebremariam, Abigail" userId="S::abigail.gebremariam@ucdenver.edu::b1346fa6-fcb9-4cf4-ba45-340e34e1ad35" providerId="AD" clId="Web-{B2937751-E6F3-4F5A-92EC-FC9FFC4EC668}" dt="2024-03-04T16:41:49.676" v="861" actId="20577"/>
          <ac:spMkLst>
            <pc:docMk/>
            <pc:sldMk cId="2288373015" sldId="564"/>
            <ac:spMk id="2" creationId="{0DB02B9A-E1D4-5DC1-6AE9-00E49E1DA7EC}"/>
          </ac:spMkLst>
        </pc:spChg>
        <pc:spChg chg="mod">
          <ac:chgData name="Gebremariam, Abigail" userId="S::abigail.gebremariam@ucdenver.edu::b1346fa6-fcb9-4cf4-ba45-340e34e1ad35" providerId="AD" clId="Web-{B2937751-E6F3-4F5A-92EC-FC9FFC4EC668}" dt="2024-03-04T16:44:43.803" v="1127" actId="20577"/>
          <ac:spMkLst>
            <pc:docMk/>
            <pc:sldMk cId="2288373015" sldId="564"/>
            <ac:spMk id="5" creationId="{F539CE9D-FA92-CF38-F14B-B60B86F2BA9F}"/>
          </ac:spMkLst>
        </pc:spChg>
      </pc:sldChg>
      <pc:sldChg chg="add del replId">
        <pc:chgData name="Gebremariam, Abigail" userId="S::abigail.gebremariam@ucdenver.edu::b1346fa6-fcb9-4cf4-ba45-340e34e1ad35" providerId="AD" clId="Web-{B2937751-E6F3-4F5A-92EC-FC9FFC4EC668}" dt="2024-03-04T16:41:24.488" v="835"/>
        <pc:sldMkLst>
          <pc:docMk/>
          <pc:sldMk cId="4192673543" sldId="565"/>
        </pc:sldMkLst>
      </pc:sldChg>
    </pc:docChg>
  </pc:docChgLst>
  <pc:docChgLst>
    <pc:chgData name="Torres, Tatiana" userId="S::tatiana.torres@ucdenver.edu::57538d93-02cf-47cd-a7fb-46373fc119ba" providerId="AD" clId="Web-{FFE643C4-C9A4-4CFE-85FE-35CBF9634D7C}"/>
    <pc:docChg chg="addSld modSld">
      <pc:chgData name="Torres, Tatiana" userId="S::tatiana.torres@ucdenver.edu::57538d93-02cf-47cd-a7fb-46373fc119ba" providerId="AD" clId="Web-{FFE643C4-C9A4-4CFE-85FE-35CBF9634D7C}" dt="2024-03-13T15:21:31.649" v="36" actId="1076"/>
      <pc:docMkLst>
        <pc:docMk/>
      </pc:docMkLst>
      <pc:sldChg chg="addAnim delAnim">
        <pc:chgData name="Torres, Tatiana" userId="S::tatiana.torres@ucdenver.edu::57538d93-02cf-47cd-a7fb-46373fc119ba" providerId="AD" clId="Web-{FFE643C4-C9A4-4CFE-85FE-35CBF9634D7C}" dt="2024-03-13T15:20:54.040" v="35"/>
        <pc:sldMkLst>
          <pc:docMk/>
          <pc:sldMk cId="2851732777" sldId="554"/>
        </pc:sldMkLst>
      </pc:sldChg>
      <pc:sldChg chg="addSp delSp modSp new mod setBg addAnim delAnim modAnim">
        <pc:chgData name="Torres, Tatiana" userId="S::tatiana.torres@ucdenver.edu::57538d93-02cf-47cd-a7fb-46373fc119ba" providerId="AD" clId="Web-{FFE643C4-C9A4-4CFE-85FE-35CBF9634D7C}" dt="2024-03-13T15:21:31.649" v="36" actId="1076"/>
        <pc:sldMkLst>
          <pc:docMk/>
          <pc:sldMk cId="1308990972" sldId="568"/>
        </pc:sldMkLst>
        <pc:spChg chg="mod ord">
          <ac:chgData name="Torres, Tatiana" userId="S::tatiana.torres@ucdenver.edu::57538d93-02cf-47cd-a7fb-46373fc119ba" providerId="AD" clId="Web-{FFE643C4-C9A4-4CFE-85FE-35CBF9634D7C}" dt="2024-03-13T15:11:48.082" v="5"/>
          <ac:spMkLst>
            <pc:docMk/>
            <pc:sldMk cId="1308990972" sldId="568"/>
            <ac:spMk id="2" creationId="{427BC091-24D5-EB43-AC52-BB7C90E995E0}"/>
          </ac:spMkLst>
        </pc:spChg>
        <pc:spChg chg="add mod">
          <ac:chgData name="Torres, Tatiana" userId="S::tatiana.torres@ucdenver.edu::57538d93-02cf-47cd-a7fb-46373fc119ba" providerId="AD" clId="Web-{FFE643C4-C9A4-4CFE-85FE-35CBF9634D7C}" dt="2024-03-13T15:21:31.649" v="36" actId="1076"/>
          <ac:spMkLst>
            <pc:docMk/>
            <pc:sldMk cId="1308990972" sldId="568"/>
            <ac:spMk id="4" creationId="{13DB36F8-7474-1BE2-E700-ED895CCA469B}"/>
          </ac:spMkLst>
        </pc:spChg>
        <pc:spChg chg="add del">
          <ac:chgData name="Torres, Tatiana" userId="S::tatiana.torres@ucdenver.edu::57538d93-02cf-47cd-a7fb-46373fc119ba" providerId="AD" clId="Web-{FFE643C4-C9A4-4CFE-85FE-35CBF9634D7C}" dt="2024-03-13T15:11:48.082" v="4"/>
          <ac:spMkLst>
            <pc:docMk/>
            <pc:sldMk cId="1308990972" sldId="568"/>
            <ac:spMk id="8" creationId="{AB8C311F-7253-4AED-9701-7FC0708C41C7}"/>
          </ac:spMkLst>
        </pc:spChg>
        <pc:spChg chg="add del">
          <ac:chgData name="Torres, Tatiana" userId="S::tatiana.torres@ucdenver.edu::57538d93-02cf-47cd-a7fb-46373fc119ba" providerId="AD" clId="Web-{FFE643C4-C9A4-4CFE-85FE-35CBF9634D7C}" dt="2024-03-13T15:11:48.082" v="4"/>
          <ac:spMkLst>
            <pc:docMk/>
            <pc:sldMk cId="1308990972" sldId="568"/>
            <ac:spMk id="10" creationId="{E2384209-CB15-4CDF-9D31-C44FD9A3F20D}"/>
          </ac:spMkLst>
        </pc:spChg>
        <pc:spChg chg="add del">
          <ac:chgData name="Torres, Tatiana" userId="S::tatiana.torres@ucdenver.edu::57538d93-02cf-47cd-a7fb-46373fc119ba" providerId="AD" clId="Web-{FFE643C4-C9A4-4CFE-85FE-35CBF9634D7C}" dt="2024-03-13T15:11:48.082" v="4"/>
          <ac:spMkLst>
            <pc:docMk/>
            <pc:sldMk cId="1308990972" sldId="568"/>
            <ac:spMk id="12" creationId="{2633B3B5-CC90-43F0-8714-D31D1F3F0209}"/>
          </ac:spMkLst>
        </pc:spChg>
        <pc:spChg chg="add del">
          <ac:chgData name="Torres, Tatiana" userId="S::tatiana.torres@ucdenver.edu::57538d93-02cf-47cd-a7fb-46373fc119ba" providerId="AD" clId="Web-{FFE643C4-C9A4-4CFE-85FE-35CBF9634D7C}" dt="2024-03-13T15:11:48.082" v="4"/>
          <ac:spMkLst>
            <pc:docMk/>
            <pc:sldMk cId="1308990972" sldId="568"/>
            <ac:spMk id="14" creationId="{A8D57A06-A426-446D-B02C-A2DC6B62E45E}"/>
          </ac:spMkLst>
        </pc:spChg>
        <pc:spChg chg="add">
          <ac:chgData name="Torres, Tatiana" userId="S::tatiana.torres@ucdenver.edu::57538d93-02cf-47cd-a7fb-46373fc119ba" providerId="AD" clId="Web-{FFE643C4-C9A4-4CFE-85FE-35CBF9634D7C}" dt="2024-03-13T15:11:48.082" v="5"/>
          <ac:spMkLst>
            <pc:docMk/>
            <pc:sldMk cId="1308990972" sldId="568"/>
            <ac:spMk id="16" creationId="{5D9FC6AC-4A12-4825-8ABE-0732B8EF4D16}"/>
          </ac:spMkLst>
        </pc:spChg>
        <pc:picChg chg="add mod">
          <ac:chgData name="Torres, Tatiana" userId="S::tatiana.torres@ucdenver.edu::57538d93-02cf-47cd-a7fb-46373fc119ba" providerId="AD" clId="Web-{FFE643C4-C9A4-4CFE-85FE-35CBF9634D7C}" dt="2024-03-13T15:11:48.082" v="5"/>
          <ac:picMkLst>
            <pc:docMk/>
            <pc:sldMk cId="1308990972" sldId="568"/>
            <ac:picMk id="3" creationId="{B68CA382-180B-4A2C-4850-E313156050F7}"/>
          </ac:picMkLst>
        </pc:picChg>
      </pc:sldChg>
    </pc:docChg>
  </pc:docChgLst>
  <pc:docChgLst>
    <pc:chgData name="Sivakumaran, Kanimozhi" userId="S::kanimozhi.sivakumaran@ucdenver.edu::40eff827-7b52-4f4a-8d0a-7eec20ff6eff" providerId="AD" clId="Web-{F44E4568-0123-4BD3-9F90-2968866B841B}"/>
    <pc:docChg chg="addSld delSld modSld">
      <pc:chgData name="Sivakumaran, Kanimozhi" userId="S::kanimozhi.sivakumaran@ucdenver.edu::40eff827-7b52-4f4a-8d0a-7eec20ff6eff" providerId="AD" clId="Web-{F44E4568-0123-4BD3-9F90-2968866B841B}" dt="2024-03-11T15:47:37.220" v="275"/>
      <pc:docMkLst>
        <pc:docMk/>
      </pc:docMkLst>
      <pc:sldChg chg="del">
        <pc:chgData name="Sivakumaran, Kanimozhi" userId="S::kanimozhi.sivakumaran@ucdenver.edu::40eff827-7b52-4f4a-8d0a-7eec20ff6eff" providerId="AD" clId="Web-{F44E4568-0123-4BD3-9F90-2968866B841B}" dt="2024-03-11T15:47:37.220" v="275"/>
        <pc:sldMkLst>
          <pc:docMk/>
          <pc:sldMk cId="254104861" sldId="539"/>
        </pc:sldMkLst>
      </pc:sldChg>
      <pc:sldChg chg="del">
        <pc:chgData name="Sivakumaran, Kanimozhi" userId="S::kanimozhi.sivakumaran@ucdenver.edu::40eff827-7b52-4f4a-8d0a-7eec20ff6eff" providerId="AD" clId="Web-{F44E4568-0123-4BD3-9F90-2968866B841B}" dt="2024-03-11T15:47:34.533" v="274"/>
        <pc:sldMkLst>
          <pc:docMk/>
          <pc:sldMk cId="1720953069" sldId="542"/>
        </pc:sldMkLst>
      </pc:sldChg>
      <pc:sldChg chg="addSp delSp modSp">
        <pc:chgData name="Sivakumaran, Kanimozhi" userId="S::kanimozhi.sivakumaran@ucdenver.edu::40eff827-7b52-4f4a-8d0a-7eec20ff6eff" providerId="AD" clId="Web-{F44E4568-0123-4BD3-9F90-2968866B841B}" dt="2024-03-11T15:13:16.022" v="29"/>
        <pc:sldMkLst>
          <pc:docMk/>
          <pc:sldMk cId="3873341733" sldId="557"/>
        </pc:sldMkLst>
        <pc:spChg chg="mod">
          <ac:chgData name="Sivakumaran, Kanimozhi" userId="S::kanimozhi.sivakumaran@ucdenver.edu::40eff827-7b52-4f4a-8d0a-7eec20ff6eff" providerId="AD" clId="Web-{F44E4568-0123-4BD3-9F90-2968866B841B}" dt="2024-03-11T15:12:42.084" v="21" actId="20577"/>
          <ac:spMkLst>
            <pc:docMk/>
            <pc:sldMk cId="3873341733" sldId="557"/>
            <ac:spMk id="2" creationId="{4A5B80DE-9E01-D16F-7A3C-AF5701610885}"/>
          </ac:spMkLst>
        </pc:spChg>
        <pc:spChg chg="del mod">
          <ac:chgData name="Sivakumaran, Kanimozhi" userId="S::kanimozhi.sivakumaran@ucdenver.edu::40eff827-7b52-4f4a-8d0a-7eec20ff6eff" providerId="AD" clId="Web-{F44E4568-0123-4BD3-9F90-2968866B841B}" dt="2024-03-11T15:13:16.022" v="29"/>
          <ac:spMkLst>
            <pc:docMk/>
            <pc:sldMk cId="3873341733" sldId="557"/>
            <ac:spMk id="3" creationId="{1E7DF977-F4AD-94E0-5162-9CF965420D32}"/>
          </ac:spMkLst>
        </pc:spChg>
        <pc:picChg chg="add mod">
          <ac:chgData name="Sivakumaran, Kanimozhi" userId="S::kanimozhi.sivakumaran@ucdenver.edu::40eff827-7b52-4f4a-8d0a-7eec20ff6eff" providerId="AD" clId="Web-{F44E4568-0123-4BD3-9F90-2968866B841B}" dt="2024-03-11T15:13:10.288" v="28" actId="14100"/>
          <ac:picMkLst>
            <pc:docMk/>
            <pc:sldMk cId="3873341733" sldId="557"/>
            <ac:picMk id="6" creationId="{05388E41-F929-E8A8-936D-B0256453272F}"/>
          </ac:picMkLst>
        </pc:picChg>
      </pc:sldChg>
      <pc:sldChg chg="delSp modSp new">
        <pc:chgData name="Sivakumaran, Kanimozhi" userId="S::kanimozhi.sivakumaran@ucdenver.edu::40eff827-7b52-4f4a-8d0a-7eec20ff6eff" providerId="AD" clId="Web-{F44E4568-0123-4BD3-9F90-2968866B841B}" dt="2024-03-11T15:19:31.780" v="172" actId="20577"/>
        <pc:sldMkLst>
          <pc:docMk/>
          <pc:sldMk cId="4098108303" sldId="565"/>
        </pc:sldMkLst>
        <pc:spChg chg="del">
          <ac:chgData name="Sivakumaran, Kanimozhi" userId="S::kanimozhi.sivakumaran@ucdenver.edu::40eff827-7b52-4f4a-8d0a-7eec20ff6eff" providerId="AD" clId="Web-{F44E4568-0123-4BD3-9F90-2968866B841B}" dt="2024-03-11T15:13:50.086" v="32"/>
          <ac:spMkLst>
            <pc:docMk/>
            <pc:sldMk cId="4098108303" sldId="565"/>
            <ac:spMk id="2" creationId="{CB450752-FDEC-F165-42ED-032F316262D6}"/>
          </ac:spMkLst>
        </pc:spChg>
        <pc:spChg chg="mod">
          <ac:chgData name="Sivakumaran, Kanimozhi" userId="S::kanimozhi.sivakumaran@ucdenver.edu::40eff827-7b52-4f4a-8d0a-7eec20ff6eff" providerId="AD" clId="Web-{F44E4568-0123-4BD3-9F90-2968866B841B}" dt="2024-03-11T15:14:06.227" v="49" actId="20577"/>
          <ac:spMkLst>
            <pc:docMk/>
            <pc:sldMk cId="4098108303" sldId="565"/>
            <ac:spMk id="3" creationId="{B367382D-467B-961F-55C1-B6A6AD370591}"/>
          </ac:spMkLst>
        </pc:spChg>
        <pc:spChg chg="mod">
          <ac:chgData name="Sivakumaran, Kanimozhi" userId="S::kanimozhi.sivakumaran@ucdenver.edu::40eff827-7b52-4f4a-8d0a-7eec20ff6eff" providerId="AD" clId="Web-{F44E4568-0123-4BD3-9F90-2968866B841B}" dt="2024-03-11T15:19:31.780" v="172" actId="20577"/>
          <ac:spMkLst>
            <pc:docMk/>
            <pc:sldMk cId="4098108303" sldId="565"/>
            <ac:spMk id="5" creationId="{6A3C218E-6103-39BF-65C5-2155B15F5D63}"/>
          </ac:spMkLst>
        </pc:spChg>
      </pc:sldChg>
      <pc:sldChg chg="addSp delSp modSp new">
        <pc:chgData name="Sivakumaran, Kanimozhi" userId="S::kanimozhi.sivakumaran@ucdenver.edu::40eff827-7b52-4f4a-8d0a-7eec20ff6eff" providerId="AD" clId="Web-{F44E4568-0123-4BD3-9F90-2968866B841B}" dt="2024-03-11T15:39:31.961" v="229" actId="14100"/>
        <pc:sldMkLst>
          <pc:docMk/>
          <pc:sldMk cId="130903738" sldId="566"/>
        </pc:sldMkLst>
        <pc:spChg chg="del">
          <ac:chgData name="Sivakumaran, Kanimozhi" userId="S::kanimozhi.sivakumaran@ucdenver.edu::40eff827-7b52-4f4a-8d0a-7eec20ff6eff" providerId="AD" clId="Web-{F44E4568-0123-4BD3-9F90-2968866B841B}" dt="2024-03-11T15:28:16.292" v="175"/>
          <ac:spMkLst>
            <pc:docMk/>
            <pc:sldMk cId="130903738" sldId="566"/>
            <ac:spMk id="2" creationId="{2437F6EC-6BDF-D864-66CA-125B9A150CA1}"/>
          </ac:spMkLst>
        </pc:spChg>
        <pc:spChg chg="del">
          <ac:chgData name="Sivakumaran, Kanimozhi" userId="S::kanimozhi.sivakumaran@ucdenver.edu::40eff827-7b52-4f4a-8d0a-7eec20ff6eff" providerId="AD" clId="Web-{F44E4568-0123-4BD3-9F90-2968866B841B}" dt="2024-03-11T15:28:13.838" v="174"/>
          <ac:spMkLst>
            <pc:docMk/>
            <pc:sldMk cId="130903738" sldId="566"/>
            <ac:spMk id="3" creationId="{AAA07F72-7F93-BCD1-6831-A5F6FA6C7E4A}"/>
          </ac:spMkLst>
        </pc:spChg>
        <pc:spChg chg="del">
          <ac:chgData name="Sivakumaran, Kanimozhi" userId="S::kanimozhi.sivakumaran@ucdenver.edu::40eff827-7b52-4f4a-8d0a-7eec20ff6eff" providerId="AD" clId="Web-{F44E4568-0123-4BD3-9F90-2968866B841B}" dt="2024-03-11T15:28:22.681" v="176"/>
          <ac:spMkLst>
            <pc:docMk/>
            <pc:sldMk cId="130903738" sldId="566"/>
            <ac:spMk id="5" creationId="{1E7C77CB-3DA1-FF15-B610-C597D409755A}"/>
          </ac:spMkLst>
        </pc:spChg>
        <pc:spChg chg="add mod">
          <ac:chgData name="Sivakumaran, Kanimozhi" userId="S::kanimozhi.sivakumaran@ucdenver.edu::40eff827-7b52-4f4a-8d0a-7eec20ff6eff" providerId="AD" clId="Web-{F44E4568-0123-4BD3-9F90-2968866B841B}" dt="2024-03-11T15:34:31.722" v="224" actId="20577"/>
          <ac:spMkLst>
            <pc:docMk/>
            <pc:sldMk cId="130903738" sldId="566"/>
            <ac:spMk id="12" creationId="{B0ADF586-54F8-1874-054E-0EED322098E5}"/>
          </ac:spMkLst>
        </pc:spChg>
        <pc:picChg chg="add mod">
          <ac:chgData name="Sivakumaran, Kanimozhi" userId="S::kanimozhi.sivakumaran@ucdenver.edu::40eff827-7b52-4f4a-8d0a-7eec20ff6eff" providerId="AD" clId="Web-{F44E4568-0123-4BD3-9F90-2968866B841B}" dt="2024-03-11T15:28:58.776" v="182" actId="14100"/>
          <ac:picMkLst>
            <pc:docMk/>
            <pc:sldMk cId="130903738" sldId="566"/>
            <ac:picMk id="6" creationId="{1B93388C-3F7A-E095-DD16-6B3CE9B2A2B1}"/>
          </ac:picMkLst>
        </pc:picChg>
        <pc:picChg chg="add mod">
          <ac:chgData name="Sivakumaran, Kanimozhi" userId="S::kanimozhi.sivakumaran@ucdenver.edu::40eff827-7b52-4f4a-8d0a-7eec20ff6eff" providerId="AD" clId="Web-{F44E4568-0123-4BD3-9F90-2968866B841B}" dt="2024-03-11T15:29:01.338" v="183" actId="1076"/>
          <ac:picMkLst>
            <pc:docMk/>
            <pc:sldMk cId="130903738" sldId="566"/>
            <ac:picMk id="7" creationId="{9B383A3F-E801-3B9C-7192-B64B03AD8364}"/>
          </ac:picMkLst>
        </pc:picChg>
        <pc:picChg chg="add mod">
          <ac:chgData name="Sivakumaran, Kanimozhi" userId="S::kanimozhi.sivakumaran@ucdenver.edu::40eff827-7b52-4f4a-8d0a-7eec20ff6eff" providerId="AD" clId="Web-{F44E4568-0123-4BD3-9F90-2968866B841B}" dt="2024-03-11T15:29:26.386" v="188" actId="14100"/>
          <ac:picMkLst>
            <pc:docMk/>
            <pc:sldMk cId="130903738" sldId="566"/>
            <ac:picMk id="8" creationId="{8184C88B-83E2-5AF9-5BA1-BE9325316B84}"/>
          </ac:picMkLst>
        </pc:picChg>
        <pc:picChg chg="add mod">
          <ac:chgData name="Sivakumaran, Kanimozhi" userId="S::kanimozhi.sivakumaran@ucdenver.edu::40eff827-7b52-4f4a-8d0a-7eec20ff6eff" providerId="AD" clId="Web-{F44E4568-0123-4BD3-9F90-2968866B841B}" dt="2024-03-11T15:29:44.214" v="192" actId="1076"/>
          <ac:picMkLst>
            <pc:docMk/>
            <pc:sldMk cId="130903738" sldId="566"/>
            <ac:picMk id="9" creationId="{AE20ED97-7A36-6B37-5A06-88A602439647}"/>
          </ac:picMkLst>
        </pc:picChg>
        <pc:picChg chg="add mod modCrop">
          <ac:chgData name="Sivakumaran, Kanimozhi" userId="S::kanimozhi.sivakumaran@ucdenver.edu::40eff827-7b52-4f4a-8d0a-7eec20ff6eff" providerId="AD" clId="Web-{F44E4568-0123-4BD3-9F90-2968866B841B}" dt="2024-03-11T15:39:31.961" v="229" actId="14100"/>
          <ac:picMkLst>
            <pc:docMk/>
            <pc:sldMk cId="130903738" sldId="566"/>
            <ac:picMk id="10" creationId="{FCB18347-CD8B-5FD3-2E0D-0B9DDF7AAA1D}"/>
          </ac:picMkLst>
        </pc:picChg>
      </pc:sldChg>
      <pc:sldChg chg="addSp delSp modSp new">
        <pc:chgData name="Sivakumaran, Kanimozhi" userId="S::kanimozhi.sivakumaran@ucdenver.edu::40eff827-7b52-4f4a-8d0a-7eec20ff6eff" providerId="AD" clId="Web-{F44E4568-0123-4BD3-9F90-2968866B841B}" dt="2024-03-11T15:44:53.780" v="273" actId="14100"/>
        <pc:sldMkLst>
          <pc:docMk/>
          <pc:sldMk cId="742235911" sldId="567"/>
        </pc:sldMkLst>
        <pc:spChg chg="del">
          <ac:chgData name="Sivakumaran, Kanimozhi" userId="S::kanimozhi.sivakumaran@ucdenver.edu::40eff827-7b52-4f4a-8d0a-7eec20ff6eff" providerId="AD" clId="Web-{F44E4568-0123-4BD3-9F90-2968866B841B}" dt="2024-03-11T15:34:03.454" v="208"/>
          <ac:spMkLst>
            <pc:docMk/>
            <pc:sldMk cId="742235911" sldId="567"/>
            <ac:spMk id="2" creationId="{D84C1E26-E9AC-0B41-56B1-FE896A6124F5}"/>
          </ac:spMkLst>
        </pc:spChg>
        <pc:spChg chg="mod">
          <ac:chgData name="Sivakumaran, Kanimozhi" userId="S::kanimozhi.sivakumaran@ucdenver.edu::40eff827-7b52-4f4a-8d0a-7eec20ff6eff" providerId="AD" clId="Web-{F44E4568-0123-4BD3-9F90-2968866B841B}" dt="2024-03-11T15:42:07.229" v="243" actId="20577"/>
          <ac:spMkLst>
            <pc:docMk/>
            <pc:sldMk cId="742235911" sldId="567"/>
            <ac:spMk id="3" creationId="{53F6A910-35CC-A812-53FB-0DAAAB1F4FF5}"/>
          </ac:spMkLst>
        </pc:spChg>
        <pc:spChg chg="del">
          <ac:chgData name="Sivakumaran, Kanimozhi" userId="S::kanimozhi.sivakumaran@ucdenver.edu::40eff827-7b52-4f4a-8d0a-7eec20ff6eff" providerId="AD" clId="Web-{F44E4568-0123-4BD3-9F90-2968866B841B}" dt="2024-03-11T15:39:11.523" v="225"/>
          <ac:spMkLst>
            <pc:docMk/>
            <pc:sldMk cId="742235911" sldId="567"/>
            <ac:spMk id="5" creationId="{FF23A5E7-E25C-8F49-71D5-5DB9B68F7FE5}"/>
          </ac:spMkLst>
        </pc:spChg>
        <pc:picChg chg="add mod modCrop">
          <ac:chgData name="Sivakumaran, Kanimozhi" userId="S::kanimozhi.sivakumaran@ucdenver.edu::40eff827-7b52-4f4a-8d0a-7eec20ff6eff" providerId="AD" clId="Web-{F44E4568-0123-4BD3-9F90-2968866B841B}" dt="2024-03-11T15:44:15.576" v="262" actId="1076"/>
          <ac:picMkLst>
            <pc:docMk/>
            <pc:sldMk cId="742235911" sldId="567"/>
            <ac:picMk id="6" creationId="{CD351113-026F-7190-923E-AD485183A35A}"/>
          </ac:picMkLst>
        </pc:picChg>
        <pc:picChg chg="add mod modCrop">
          <ac:chgData name="Sivakumaran, Kanimozhi" userId="S::kanimozhi.sivakumaran@ucdenver.edu::40eff827-7b52-4f4a-8d0a-7eec20ff6eff" providerId="AD" clId="Web-{F44E4568-0123-4BD3-9F90-2968866B841B}" dt="2024-03-11T15:44:18.388" v="263" actId="1076"/>
          <ac:picMkLst>
            <pc:docMk/>
            <pc:sldMk cId="742235911" sldId="567"/>
            <ac:picMk id="7" creationId="{FEC95F44-3C0E-6861-56A1-EF35AA6FE012}"/>
          </ac:picMkLst>
        </pc:picChg>
        <pc:picChg chg="add mod modCrop">
          <ac:chgData name="Sivakumaran, Kanimozhi" userId="S::kanimozhi.sivakumaran@ucdenver.edu::40eff827-7b52-4f4a-8d0a-7eec20ff6eff" providerId="AD" clId="Web-{F44E4568-0123-4BD3-9F90-2968866B841B}" dt="2024-03-11T15:44:45.842" v="270"/>
          <ac:picMkLst>
            <pc:docMk/>
            <pc:sldMk cId="742235911" sldId="567"/>
            <ac:picMk id="8" creationId="{CEB32839-6738-9E53-D322-E2C887341567}"/>
          </ac:picMkLst>
        </pc:picChg>
        <pc:picChg chg="add del mod modCrop">
          <ac:chgData name="Sivakumaran, Kanimozhi" userId="S::kanimozhi.sivakumaran@ucdenver.edu::40eff827-7b52-4f4a-8d0a-7eec20ff6eff" providerId="AD" clId="Web-{F44E4568-0123-4BD3-9F90-2968866B841B}" dt="2024-03-11T15:43:43.106" v="256"/>
          <ac:picMkLst>
            <pc:docMk/>
            <pc:sldMk cId="742235911" sldId="567"/>
            <ac:picMk id="9" creationId="{9122D054-A26E-A33F-9A13-715AC175752A}"/>
          </ac:picMkLst>
        </pc:picChg>
        <pc:picChg chg="add mod modCrop">
          <ac:chgData name="Sivakumaran, Kanimozhi" userId="S::kanimozhi.sivakumaran@ucdenver.edu::40eff827-7b52-4f4a-8d0a-7eec20ff6eff" providerId="AD" clId="Web-{F44E4568-0123-4BD3-9F90-2968866B841B}" dt="2024-03-11T15:44:11.138" v="261" actId="14100"/>
          <ac:picMkLst>
            <pc:docMk/>
            <pc:sldMk cId="742235911" sldId="567"/>
            <ac:picMk id="10" creationId="{3BA5E770-6E19-348D-CBC5-861BD0EBFC78}"/>
          </ac:picMkLst>
        </pc:picChg>
        <pc:picChg chg="add mod modCrop">
          <ac:chgData name="Sivakumaran, Kanimozhi" userId="S::kanimozhi.sivakumaran@ucdenver.edu::40eff827-7b52-4f4a-8d0a-7eec20ff6eff" providerId="AD" clId="Web-{F44E4568-0123-4BD3-9F90-2968866B841B}" dt="2024-03-11T15:44:53.780" v="273" actId="14100"/>
          <ac:picMkLst>
            <pc:docMk/>
            <pc:sldMk cId="742235911" sldId="567"/>
            <ac:picMk id="11" creationId="{D11F5C3F-5034-2BC1-2AF8-8A980599CFF4}"/>
          </ac:picMkLst>
        </pc:picChg>
      </pc:sldChg>
    </pc:docChg>
  </pc:docChgLst>
  <pc:docChgLst>
    <pc:chgData name="Dew, Kelsi" userId="S::kelsi.dew@ucdenver.edu::28abc273-8a43-467c-854c-4ea41a58f08c" providerId="AD" clId="Web-{030F9B33-89CD-8CF3-17AD-98B35C778BCD}"/>
    <pc:docChg chg="mod">
      <pc:chgData name="Dew, Kelsi" userId="S::kelsi.dew@ucdenver.edu::28abc273-8a43-467c-854c-4ea41a58f08c" providerId="AD" clId="Web-{030F9B33-89CD-8CF3-17AD-98B35C778BCD}" dt="2024-03-11T22:59:55.234" v="1"/>
      <pc:docMkLst>
        <pc:docMk/>
      </pc:docMkLst>
      <pc:sldChg chg="addCm">
        <pc:chgData name="Dew, Kelsi" userId="S::kelsi.dew@ucdenver.edu::28abc273-8a43-467c-854c-4ea41a58f08c" providerId="AD" clId="Web-{030F9B33-89CD-8CF3-17AD-98B35C778BCD}" dt="2024-03-11T22:59:55.234" v="1"/>
        <pc:sldMkLst>
          <pc:docMk/>
          <pc:sldMk cId="2050326670" sldId="4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ew, Kelsi" userId="S::kelsi.dew@ucdenver.edu::28abc273-8a43-467c-854c-4ea41a58f08c" providerId="AD" clId="Web-{030F9B33-89CD-8CF3-17AD-98B35C778BCD}" dt="2024-03-11T22:59:55.234" v="1"/>
              <pc2:cmMkLst xmlns:pc2="http://schemas.microsoft.com/office/powerpoint/2019/9/main/command">
                <pc:docMk/>
                <pc:sldMk cId="2050326670" sldId="447"/>
                <pc2:cmMk id="{D65B00C4-EA27-4FB7-84E7-30C3054F7D2C}"/>
              </pc2:cmMkLst>
            </pc226:cmChg>
          </p:ext>
        </pc:extLst>
      </pc:sldChg>
    </pc:docChg>
  </pc:docChgLst>
  <pc:docChgLst>
    <pc:chgData name="Sivakumaran, Kanimozhi" userId="S::kanimozhi.sivakumaran@ucdenver.edu::40eff827-7b52-4f4a-8d0a-7eec20ff6eff" providerId="AD" clId="Web-{FF6C2FC3-7238-4EA7-84E5-EDD4E37DFD8E}"/>
    <pc:docChg chg="modSld">
      <pc:chgData name="Sivakumaran, Kanimozhi" userId="S::kanimozhi.sivakumaran@ucdenver.edu::40eff827-7b52-4f4a-8d0a-7eec20ff6eff" providerId="AD" clId="Web-{FF6C2FC3-7238-4EA7-84E5-EDD4E37DFD8E}" dt="2024-03-12T18:33:23.927" v="36" actId="20577"/>
      <pc:docMkLst>
        <pc:docMk/>
      </pc:docMkLst>
      <pc:sldChg chg="addSp delSp modSp mod setBg">
        <pc:chgData name="Sivakumaran, Kanimozhi" userId="S::kanimozhi.sivakumaran@ucdenver.edu::40eff827-7b52-4f4a-8d0a-7eec20ff6eff" providerId="AD" clId="Web-{FF6C2FC3-7238-4EA7-84E5-EDD4E37DFD8E}" dt="2024-03-12T18:21:42.097" v="12"/>
        <pc:sldMkLst>
          <pc:docMk/>
          <pc:sldMk cId="3873341733" sldId="557"/>
        </pc:sldMkLst>
        <pc:spChg chg="del">
          <ac:chgData name="Sivakumaran, Kanimozhi" userId="S::kanimozhi.sivakumaran@ucdenver.edu::40eff827-7b52-4f4a-8d0a-7eec20ff6eff" providerId="AD" clId="Web-{FF6C2FC3-7238-4EA7-84E5-EDD4E37DFD8E}" dt="2024-03-12T18:20:04.345" v="7"/>
          <ac:spMkLst>
            <pc:docMk/>
            <pc:sldMk cId="3873341733" sldId="557"/>
            <ac:spMk id="5" creationId="{EB439175-C55A-39C5-4B37-859833F42E10}"/>
          </ac:spMkLst>
        </pc:spChg>
        <pc:picChg chg="add del mod">
          <ac:chgData name="Sivakumaran, Kanimozhi" userId="S::kanimozhi.sivakumaran@ucdenver.edu::40eff827-7b52-4f4a-8d0a-7eec20ff6eff" providerId="AD" clId="Web-{FF6C2FC3-7238-4EA7-84E5-EDD4E37DFD8E}" dt="2024-03-12T18:19:44.797" v="6"/>
          <ac:picMkLst>
            <pc:docMk/>
            <pc:sldMk cId="3873341733" sldId="557"/>
            <ac:picMk id="3" creationId="{A87181A8-395D-F448-C979-F199BFF8E869}"/>
          </ac:picMkLst>
        </pc:picChg>
        <pc:picChg chg="del">
          <ac:chgData name="Sivakumaran, Kanimozhi" userId="S::kanimozhi.sivakumaran@ucdenver.edu::40eff827-7b52-4f4a-8d0a-7eec20ff6eff" providerId="AD" clId="Web-{FF6C2FC3-7238-4EA7-84E5-EDD4E37DFD8E}" dt="2024-03-12T18:19:27.063" v="3"/>
          <ac:picMkLst>
            <pc:docMk/>
            <pc:sldMk cId="3873341733" sldId="557"/>
            <ac:picMk id="6" creationId="{05388E41-F929-E8A8-936D-B0256453272F}"/>
          </ac:picMkLst>
        </pc:picChg>
        <pc:picChg chg="add del mod">
          <ac:chgData name="Sivakumaran, Kanimozhi" userId="S::kanimozhi.sivakumaran@ucdenver.edu::40eff827-7b52-4f4a-8d0a-7eec20ff6eff" providerId="AD" clId="Web-{FF6C2FC3-7238-4EA7-84E5-EDD4E37DFD8E}" dt="2024-03-12T18:20:18.939" v="9"/>
          <ac:picMkLst>
            <pc:docMk/>
            <pc:sldMk cId="3873341733" sldId="557"/>
            <ac:picMk id="7" creationId="{8C34F4E8-8C28-55F5-F048-63E1F5DC5430}"/>
          </ac:picMkLst>
        </pc:picChg>
        <pc:picChg chg="add del mod">
          <ac:chgData name="Sivakumaran, Kanimozhi" userId="S::kanimozhi.sivakumaran@ucdenver.edu::40eff827-7b52-4f4a-8d0a-7eec20ff6eff" providerId="AD" clId="Web-{FF6C2FC3-7238-4EA7-84E5-EDD4E37DFD8E}" dt="2024-03-12T18:21:42.097" v="12"/>
          <ac:picMkLst>
            <pc:docMk/>
            <pc:sldMk cId="3873341733" sldId="557"/>
            <ac:picMk id="8" creationId="{B37A6510-FEA1-D56D-A032-A389A984411F}"/>
          </ac:picMkLst>
        </pc:picChg>
      </pc:sldChg>
      <pc:sldChg chg="addSp delSp modSp mod setBg">
        <pc:chgData name="Sivakumaran, Kanimozhi" userId="S::kanimozhi.sivakumaran@ucdenver.edu::40eff827-7b52-4f4a-8d0a-7eec20ff6eff" providerId="AD" clId="Web-{FF6C2FC3-7238-4EA7-84E5-EDD4E37DFD8E}" dt="2024-03-12T18:33:23.927" v="36" actId="20577"/>
        <pc:sldMkLst>
          <pc:docMk/>
          <pc:sldMk cId="4098108303" sldId="565"/>
        </pc:sldMkLst>
        <pc:spChg chg="mod">
          <ac:chgData name="Sivakumaran, Kanimozhi" userId="S::kanimozhi.sivakumaran@ucdenver.edu::40eff827-7b52-4f4a-8d0a-7eec20ff6eff" providerId="AD" clId="Web-{FF6C2FC3-7238-4EA7-84E5-EDD4E37DFD8E}" dt="2024-03-12T18:17:45.185" v="1" actId="20577"/>
          <ac:spMkLst>
            <pc:docMk/>
            <pc:sldMk cId="4098108303" sldId="565"/>
            <ac:spMk id="3" creationId="{B367382D-467B-961F-55C1-B6A6AD370591}"/>
          </ac:spMkLst>
        </pc:spChg>
        <pc:spChg chg="mod">
          <ac:chgData name="Sivakumaran, Kanimozhi" userId="S::kanimozhi.sivakumaran@ucdenver.edu::40eff827-7b52-4f4a-8d0a-7eec20ff6eff" providerId="AD" clId="Web-{FF6C2FC3-7238-4EA7-84E5-EDD4E37DFD8E}" dt="2024-03-12T18:33:23.927" v="36" actId="20577"/>
          <ac:spMkLst>
            <pc:docMk/>
            <pc:sldMk cId="4098108303" sldId="565"/>
            <ac:spMk id="5" creationId="{6A3C218E-6103-39BF-65C5-2155B15F5D63}"/>
          </ac:spMkLst>
        </pc:spChg>
        <pc:picChg chg="add del mod">
          <ac:chgData name="Sivakumaran, Kanimozhi" userId="S::kanimozhi.sivakumaran@ucdenver.edu::40eff827-7b52-4f4a-8d0a-7eec20ff6eff" providerId="AD" clId="Web-{FF6C2FC3-7238-4EA7-84E5-EDD4E37DFD8E}" dt="2024-03-12T18:23:05.959" v="14"/>
          <ac:picMkLst>
            <pc:docMk/>
            <pc:sldMk cId="4098108303" sldId="565"/>
            <ac:picMk id="2" creationId="{993F827D-F879-661D-EAB3-370C84853378}"/>
          </ac:picMkLst>
        </pc:picChg>
        <pc:picChg chg="add del mod">
          <ac:chgData name="Sivakumaran, Kanimozhi" userId="S::kanimozhi.sivakumaran@ucdenver.edu::40eff827-7b52-4f4a-8d0a-7eec20ff6eff" providerId="AD" clId="Web-{FF6C2FC3-7238-4EA7-84E5-EDD4E37DFD8E}" dt="2024-03-12T18:25:34.087" v="22"/>
          <ac:picMkLst>
            <pc:docMk/>
            <pc:sldMk cId="4098108303" sldId="565"/>
            <ac:picMk id="6" creationId="{EDBEE95F-4E85-E467-C295-91C3AD1B88AD}"/>
          </ac:picMkLst>
        </pc:picChg>
        <pc:picChg chg="add mod">
          <ac:chgData name="Sivakumaran, Kanimozhi" userId="S::kanimozhi.sivakumaran@ucdenver.edu::40eff827-7b52-4f4a-8d0a-7eec20ff6eff" providerId="AD" clId="Web-{FF6C2FC3-7238-4EA7-84E5-EDD4E37DFD8E}" dt="2024-03-12T18:29:56.125" v="33" actId="1076"/>
          <ac:picMkLst>
            <pc:docMk/>
            <pc:sldMk cId="4098108303" sldId="565"/>
            <ac:picMk id="7" creationId="{D22339F3-EF41-BD57-5E73-C0DDC1F1B873}"/>
          </ac:picMkLst>
        </pc:picChg>
        <pc:picChg chg="add mod">
          <ac:chgData name="Sivakumaran, Kanimozhi" userId="S::kanimozhi.sivakumaran@ucdenver.edu::40eff827-7b52-4f4a-8d0a-7eec20ff6eff" providerId="AD" clId="Web-{FF6C2FC3-7238-4EA7-84E5-EDD4E37DFD8E}" dt="2024-03-12T18:29:58.985" v="34" actId="1076"/>
          <ac:picMkLst>
            <pc:docMk/>
            <pc:sldMk cId="4098108303" sldId="565"/>
            <ac:picMk id="8" creationId="{6E3F9DBB-62C2-BE15-3B75-9CF94E702A7F}"/>
          </ac:picMkLst>
        </pc:picChg>
      </pc:sldChg>
    </pc:docChg>
  </pc:docChgLst>
  <pc:docChgLst>
    <pc:chgData name="Gebremariam, Abigail" userId="S::abigail.gebremariam@ucdenver.edu::b1346fa6-fcb9-4cf4-ba45-340e34e1ad35" providerId="AD" clId="Web-{21896330-0D2C-45EB-9641-7427E0C62FC5}"/>
    <pc:docChg chg="modSld">
      <pc:chgData name="Gebremariam, Abigail" userId="S::abigail.gebremariam@ucdenver.edu::b1346fa6-fcb9-4cf4-ba45-340e34e1ad35" providerId="AD" clId="Web-{21896330-0D2C-45EB-9641-7427E0C62FC5}" dt="2024-03-13T14:13:18.505" v="20" actId="20577"/>
      <pc:docMkLst>
        <pc:docMk/>
      </pc:docMkLst>
      <pc:sldChg chg="modSp">
        <pc:chgData name="Gebremariam, Abigail" userId="S::abigail.gebremariam@ucdenver.edu::b1346fa6-fcb9-4cf4-ba45-340e34e1ad35" providerId="AD" clId="Web-{21896330-0D2C-45EB-9641-7427E0C62FC5}" dt="2024-03-13T14:13:18.505" v="20" actId="20577"/>
        <pc:sldMkLst>
          <pc:docMk/>
          <pc:sldMk cId="207922803" sldId="548"/>
        </pc:sldMkLst>
        <pc:spChg chg="mod">
          <ac:chgData name="Gebremariam, Abigail" userId="S::abigail.gebremariam@ucdenver.edu::b1346fa6-fcb9-4cf4-ba45-340e34e1ad35" providerId="AD" clId="Web-{21896330-0D2C-45EB-9641-7427E0C62FC5}" dt="2024-03-13T14:13:18.505" v="20" actId="20577"/>
          <ac:spMkLst>
            <pc:docMk/>
            <pc:sldMk cId="207922803" sldId="548"/>
            <ac:spMk id="6" creationId="{FC999264-25DB-9B9D-4B6C-1B5AE0E55E04}"/>
          </ac:spMkLst>
        </pc:spChg>
      </pc:sldChg>
    </pc:docChg>
  </pc:docChgLst>
  <pc:docChgLst>
    <pc:chgData name="Gebremariam, Abigail" userId="S::abigail.gebremariam@ucdenver.edu::b1346fa6-fcb9-4cf4-ba45-340e34e1ad35" providerId="AD" clId="Web-{CC9979C3-F613-404D-8997-BB03CDA6DFD2}"/>
    <pc:docChg chg="modSld">
      <pc:chgData name="Gebremariam, Abigail" userId="S::abigail.gebremariam@ucdenver.edu::b1346fa6-fcb9-4cf4-ba45-340e34e1ad35" providerId="AD" clId="Web-{CC9979C3-F613-404D-8997-BB03CDA6DFD2}" dt="2024-03-04T16:21:39.106" v="81" actId="20577"/>
      <pc:docMkLst>
        <pc:docMk/>
      </pc:docMkLst>
      <pc:sldChg chg="modSp">
        <pc:chgData name="Gebremariam, Abigail" userId="S::abigail.gebremariam@ucdenver.edu::b1346fa6-fcb9-4cf4-ba45-340e34e1ad35" providerId="AD" clId="Web-{CC9979C3-F613-404D-8997-BB03CDA6DFD2}" dt="2024-03-04T16:21:39.106" v="81" actId="20577"/>
        <pc:sldMkLst>
          <pc:docMk/>
          <pc:sldMk cId="207922803" sldId="548"/>
        </pc:sldMkLst>
        <pc:spChg chg="mod">
          <ac:chgData name="Gebremariam, Abigail" userId="S::abigail.gebremariam@ucdenver.edu::b1346fa6-fcb9-4cf4-ba45-340e34e1ad35" providerId="AD" clId="Web-{CC9979C3-F613-404D-8997-BB03CDA6DFD2}" dt="2024-03-04T16:21:39.106" v="81" actId="20577"/>
          <ac:spMkLst>
            <pc:docMk/>
            <pc:sldMk cId="207922803" sldId="548"/>
            <ac:spMk id="6" creationId="{FC999264-25DB-9B9D-4B6C-1B5AE0E55E04}"/>
          </ac:spMkLst>
        </pc:spChg>
      </pc:sldChg>
    </pc:docChg>
  </pc:docChgLst>
  <pc:docChgLst>
    <pc:chgData name="Lorden, Maura" userId="S::maura.lorden@ucdenver.edu::01904f9f-3262-495e-907d-1a2beb81b531" providerId="AD" clId="Web-{C6C51003-C47C-470B-9E6A-DA040BF67488}"/>
    <pc:docChg chg="modSld">
      <pc:chgData name="Lorden, Maura" userId="S::maura.lorden@ucdenver.edu::01904f9f-3262-495e-907d-1a2beb81b531" providerId="AD" clId="Web-{C6C51003-C47C-470B-9E6A-DA040BF67488}" dt="2024-03-04T16:50:17.210" v="97" actId="20577"/>
      <pc:docMkLst>
        <pc:docMk/>
      </pc:docMkLst>
      <pc:sldChg chg="addSp delSp modSp">
        <pc:chgData name="Lorden, Maura" userId="S::maura.lorden@ucdenver.edu::01904f9f-3262-495e-907d-1a2beb81b531" providerId="AD" clId="Web-{C6C51003-C47C-470B-9E6A-DA040BF67488}" dt="2024-03-04T16:50:17.210" v="97" actId="20577"/>
        <pc:sldMkLst>
          <pc:docMk/>
          <pc:sldMk cId="1351034785" sldId="541"/>
        </pc:sldMkLst>
        <pc:spChg chg="mod">
          <ac:chgData name="Lorden, Maura" userId="S::maura.lorden@ucdenver.edu::01904f9f-3262-495e-907d-1a2beb81b531" providerId="AD" clId="Web-{C6C51003-C47C-470B-9E6A-DA040BF67488}" dt="2024-03-04T16:46:40.597" v="43" actId="20577"/>
          <ac:spMkLst>
            <pc:docMk/>
            <pc:sldMk cId="1351034785" sldId="541"/>
            <ac:spMk id="2" creationId="{00000000-0000-0000-0000-000000000000}"/>
          </ac:spMkLst>
        </pc:spChg>
        <pc:spChg chg="add del mod">
          <ac:chgData name="Lorden, Maura" userId="S::maura.lorden@ucdenver.edu::01904f9f-3262-495e-907d-1a2beb81b531" providerId="AD" clId="Web-{C6C51003-C47C-470B-9E6A-DA040BF67488}" dt="2024-03-04T16:50:17.210" v="97" actId="20577"/>
          <ac:spMkLst>
            <pc:docMk/>
            <pc:sldMk cId="1351034785" sldId="541"/>
            <ac:spMk id="5" creationId="{00000000-0000-0000-0000-000000000000}"/>
          </ac:spMkLst>
        </pc:spChg>
        <pc:spChg chg="mod">
          <ac:chgData name="Lorden, Maura" userId="S::maura.lorden@ucdenver.edu::01904f9f-3262-495e-907d-1a2beb81b531" providerId="AD" clId="Web-{C6C51003-C47C-470B-9E6A-DA040BF67488}" dt="2024-03-04T16:49:25.428" v="96" actId="14100"/>
          <ac:spMkLst>
            <pc:docMk/>
            <pc:sldMk cId="1351034785" sldId="541"/>
            <ac:spMk id="6" creationId="{791639F7-28CA-3BB2-4EA0-B4E619991534}"/>
          </ac:spMkLst>
        </pc:spChg>
        <pc:spChg chg="add del mod">
          <ac:chgData name="Lorden, Maura" userId="S::maura.lorden@ucdenver.edu::01904f9f-3262-495e-907d-1a2beb81b531" providerId="AD" clId="Web-{C6C51003-C47C-470B-9E6A-DA040BF67488}" dt="2024-03-04T16:47:51.629" v="67"/>
          <ac:spMkLst>
            <pc:docMk/>
            <pc:sldMk cId="1351034785" sldId="541"/>
            <ac:spMk id="8" creationId="{6C8CD03C-26C0-BF33-FBD6-25EB2C8D21E4}"/>
          </ac:spMkLst>
        </pc:spChg>
      </pc:sldChg>
    </pc:docChg>
  </pc:docChgLst>
  <pc:docChgLst>
    <pc:chgData name="Gebremariam, Abigail" userId="S::abigail.gebremariam@ucdenver.edu::b1346fa6-fcb9-4cf4-ba45-340e34e1ad35" providerId="AD" clId="Web-{09546BCA-D191-438E-B6FA-E442AE638C9A}"/>
    <pc:docChg chg="modSld sldOrd">
      <pc:chgData name="Gebremariam, Abigail" userId="S::abigail.gebremariam@ucdenver.edu::b1346fa6-fcb9-4cf4-ba45-340e34e1ad35" providerId="AD" clId="Web-{09546BCA-D191-438E-B6FA-E442AE638C9A}" dt="2024-02-26T16:56:06.637" v="97" actId="20577"/>
      <pc:docMkLst>
        <pc:docMk/>
      </pc:docMkLst>
      <pc:sldChg chg="addSp delSp modSp">
        <pc:chgData name="Gebremariam, Abigail" userId="S::abigail.gebremariam@ucdenver.edu::b1346fa6-fcb9-4cf4-ba45-340e34e1ad35" providerId="AD" clId="Web-{09546BCA-D191-438E-B6FA-E442AE638C9A}" dt="2024-02-26T16:53:11.648" v="36" actId="1076"/>
        <pc:sldMkLst>
          <pc:docMk/>
          <pc:sldMk cId="1487867154" sldId="545"/>
        </pc:sldMkLst>
        <pc:spChg chg="mod ord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2" creationId="{00451CF8-7D15-DFC3-8569-979AA0FFF69F}"/>
          </ac:spMkLst>
        </pc:spChg>
        <pc:spChg chg="add del">
          <ac:chgData name="Gebremariam, Abigail" userId="S::abigail.gebremariam@ucdenver.edu::b1346fa6-fcb9-4cf4-ba45-340e34e1ad35" providerId="AD" clId="Web-{09546BCA-D191-438E-B6FA-E442AE638C9A}" dt="2024-02-26T16:51:10.113" v="19"/>
          <ac:spMkLst>
            <pc:docMk/>
            <pc:sldMk cId="1487867154" sldId="545"/>
            <ac:spMk id="5" creationId="{9E21577A-89E8-1DB4-61AB-A8C5D3666111}"/>
          </ac:spMkLst>
        </pc:spChg>
        <pc:spChg chg="del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8" creationId="{AB8C311F-7253-4AED-9701-7FC0708C41C7}"/>
          </ac:spMkLst>
        </pc:spChg>
        <pc:spChg chg="del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10" creationId="{E2384209-CB15-4CDF-9D31-C44FD9A3F20D}"/>
          </ac:spMkLst>
        </pc:spChg>
        <pc:spChg chg="del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12" creationId="{2633B3B5-CC90-43F0-8714-D31D1F3F0209}"/>
          </ac:spMkLst>
        </pc:spChg>
        <pc:spChg chg="del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14" creationId="{A8D57A06-A426-446D-B02C-A2DC6B62E45E}"/>
          </ac:spMkLst>
        </pc:spChg>
        <pc:spChg chg="add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19" creationId="{8950AD4C-6AF3-49F8-94E1-DBCAFB39478B}"/>
          </ac:spMkLst>
        </pc:spChg>
        <pc:spChg chg="add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21" creationId="{8DBEAE55-3EA1-41D7-A212-5F7D8986C1F2}"/>
          </ac:spMkLst>
        </pc:spChg>
        <pc:spChg chg="add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23" creationId="{CFC5F0E7-644F-4101-BE72-12825CF537E7}"/>
          </ac:spMkLst>
        </pc:spChg>
        <pc:spChg chg="add">
          <ac:chgData name="Gebremariam, Abigail" userId="S::abigail.gebremariam@ucdenver.edu::b1346fa6-fcb9-4cf4-ba45-340e34e1ad35" providerId="AD" clId="Web-{09546BCA-D191-438E-B6FA-E442AE638C9A}" dt="2024-02-26T16:46:46.685" v="12"/>
          <ac:spMkLst>
            <pc:docMk/>
            <pc:sldMk cId="1487867154" sldId="545"/>
            <ac:spMk id="25" creationId="{B1F9B6B4-B0C4-45C6-A086-901C960D03E7}"/>
          </ac:spMkLst>
        </pc:spChg>
        <pc:picChg chg="del mod">
          <ac:chgData name="Gebremariam, Abigail" userId="S::abigail.gebremariam@ucdenver.edu::b1346fa6-fcb9-4cf4-ba45-340e34e1ad35" providerId="AD" clId="Web-{09546BCA-D191-438E-B6FA-E442AE638C9A}" dt="2024-02-26T16:46:37.419" v="9"/>
          <ac:picMkLst>
            <pc:docMk/>
            <pc:sldMk cId="1487867154" sldId="545"/>
            <ac:picMk id="3" creationId="{AE4983B7-0A0C-E79D-DDB0-F3C89029998F}"/>
          </ac:picMkLst>
        </pc:picChg>
        <pc:picChg chg="add mod">
          <ac:chgData name="Gebremariam, Abigail" userId="S::abigail.gebremariam@ucdenver.edu::b1346fa6-fcb9-4cf4-ba45-340e34e1ad35" providerId="AD" clId="Web-{09546BCA-D191-438E-B6FA-E442AE638C9A}" dt="2024-02-26T16:46:46.685" v="12"/>
          <ac:picMkLst>
            <pc:docMk/>
            <pc:sldMk cId="1487867154" sldId="545"/>
            <ac:picMk id="4" creationId="{1A4E2EF9-398F-8600-9D9C-541C0CF971DD}"/>
          </ac:picMkLst>
        </pc:picChg>
        <pc:picChg chg="add mod modCrop">
          <ac:chgData name="Gebremariam, Abigail" userId="S::abigail.gebremariam@ucdenver.edu::b1346fa6-fcb9-4cf4-ba45-340e34e1ad35" providerId="AD" clId="Web-{09546BCA-D191-438E-B6FA-E442AE638C9A}" dt="2024-02-26T16:53:09.148" v="35" actId="1076"/>
          <ac:picMkLst>
            <pc:docMk/>
            <pc:sldMk cId="1487867154" sldId="545"/>
            <ac:picMk id="6" creationId="{E0EF1B04-2AD3-208B-031F-5CA317030FB3}"/>
          </ac:picMkLst>
        </pc:picChg>
        <pc:picChg chg="add mod">
          <ac:chgData name="Gebremariam, Abigail" userId="S::abigail.gebremariam@ucdenver.edu::b1346fa6-fcb9-4cf4-ba45-340e34e1ad35" providerId="AD" clId="Web-{09546BCA-D191-438E-B6FA-E442AE638C9A}" dt="2024-02-26T16:53:11.648" v="36" actId="1076"/>
          <ac:picMkLst>
            <pc:docMk/>
            <pc:sldMk cId="1487867154" sldId="545"/>
            <ac:picMk id="7" creationId="{357BD93B-BD4E-46AF-C986-0BD8192042AB}"/>
          </ac:picMkLst>
        </pc:picChg>
      </pc:sldChg>
      <pc:sldChg chg="modSp ord">
        <pc:chgData name="Gebremariam, Abigail" userId="S::abigail.gebremariam@ucdenver.edu::b1346fa6-fcb9-4cf4-ba45-340e34e1ad35" providerId="AD" clId="Web-{09546BCA-D191-438E-B6FA-E442AE638C9A}" dt="2024-02-26T16:56:06.637" v="97" actId="20577"/>
        <pc:sldMkLst>
          <pc:docMk/>
          <pc:sldMk cId="207922803" sldId="548"/>
        </pc:sldMkLst>
        <pc:spChg chg="mod">
          <ac:chgData name="Gebremariam, Abigail" userId="S::abigail.gebremariam@ucdenver.edu::b1346fa6-fcb9-4cf4-ba45-340e34e1ad35" providerId="AD" clId="Web-{09546BCA-D191-438E-B6FA-E442AE638C9A}" dt="2024-02-26T16:56:06.637" v="97" actId="20577"/>
          <ac:spMkLst>
            <pc:docMk/>
            <pc:sldMk cId="207922803" sldId="548"/>
            <ac:spMk id="6" creationId="{FC999264-25DB-9B9D-4B6C-1B5AE0E55E04}"/>
          </ac:spMkLst>
        </pc:spChg>
      </pc:sldChg>
      <pc:sldChg chg="ord">
        <pc:chgData name="Gebremariam, Abigail" userId="S::abigail.gebremariam@ucdenver.edu::b1346fa6-fcb9-4cf4-ba45-340e34e1ad35" providerId="AD" clId="Web-{09546BCA-D191-438E-B6FA-E442AE638C9A}" dt="2024-02-26T16:39:16.688" v="0"/>
        <pc:sldMkLst>
          <pc:docMk/>
          <pc:sldMk cId="497046545" sldId="550"/>
        </pc:sldMkLst>
      </pc:sldChg>
    </pc:docChg>
  </pc:docChgLst>
  <pc:docChgLst>
    <pc:chgData name="Valdez, Jessica" userId="S::jessica.valdez@ucdenver.edu::c8c2dfd7-767b-4fae-ae4f-5e382b9dbdec" providerId="AD" clId="Web-{D51BDA9F-249E-4615-99EA-E362FA6C20A2}"/>
    <pc:docChg chg="modSld">
      <pc:chgData name="Valdez, Jessica" userId="S::jessica.valdez@ucdenver.edu::c8c2dfd7-767b-4fae-ae4f-5e382b9dbdec" providerId="AD" clId="Web-{D51BDA9F-249E-4615-99EA-E362FA6C20A2}" dt="2024-02-12T16:44:42.673" v="27" actId="20577"/>
      <pc:docMkLst>
        <pc:docMk/>
      </pc:docMkLst>
      <pc:sldChg chg="modSp">
        <pc:chgData name="Valdez, Jessica" userId="S::jessica.valdez@ucdenver.edu::c8c2dfd7-767b-4fae-ae4f-5e382b9dbdec" providerId="AD" clId="Web-{D51BDA9F-249E-4615-99EA-E362FA6C20A2}" dt="2024-02-12T16:44:42.673" v="27" actId="20577"/>
        <pc:sldMkLst>
          <pc:docMk/>
          <pc:sldMk cId="2050326670" sldId="447"/>
        </pc:sldMkLst>
        <pc:spChg chg="mod">
          <ac:chgData name="Valdez, Jessica" userId="S::jessica.valdez@ucdenver.edu::c8c2dfd7-767b-4fae-ae4f-5e382b9dbdec" providerId="AD" clId="Web-{D51BDA9F-249E-4615-99EA-E362FA6C20A2}" dt="2024-02-12T16:44:42.673" v="27" actId="20577"/>
          <ac:spMkLst>
            <pc:docMk/>
            <pc:sldMk cId="2050326670" sldId="447"/>
            <ac:spMk id="8" creationId="{00000000-0000-0000-0000-000000000000}"/>
          </ac:spMkLst>
        </pc:spChg>
      </pc:sldChg>
    </pc:docChg>
  </pc:docChgLst>
</pc:chgInfo>
</file>

<file path=ppt/comments/modernComment_1BF_7A35808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65B00C4-EA27-4FB7-84E7-30C3054F7D2C}" authorId="{8986BC9F-7F76-C348-7EFB-33F5CA129693}" created="2024-03-11T22:59:55.234">
    <pc:sldMkLst xmlns:pc="http://schemas.microsoft.com/office/powerpoint/2013/main/command">
      <pc:docMk/>
      <pc:sldMk cId="2050326670" sldId="447"/>
    </pc:sldMkLst>
    <p188:txBody>
      <a:bodyPr/>
      <a:lstStyle/>
      <a:p>
        <a:r>
          <a:rPr lang="en-US"/>
          <a:t>YALL THIS LOOKS GREAT!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3-13T19:13:16.279" authorId="{B08415FF-EBC2-E316-E5E7-E110469CACE0}"/>
          </p223:rxn>
        </p223:reactions>
      </p:ext>
    </p188:extLst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6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36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8C149-FD83-1B4D-8DD8-3A289B03D694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9"/>
            <a:ext cx="2971800" cy="4636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772379"/>
            <a:ext cx="2971800" cy="4636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D4711-0C86-574A-A722-1CDE9B79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72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14107-C152-E545-B248-0D40AC398483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08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139"/>
            <a:ext cx="5486400" cy="415623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9A4A1-5784-D047-AA2E-A5F359E11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5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SLIDE:</a:t>
            </a:r>
          </a:p>
          <a:p>
            <a:endParaRPr lang="en-US"/>
          </a:p>
          <a:p>
            <a:r>
              <a:rPr lang="en-US"/>
              <a:t>Change</a:t>
            </a:r>
            <a:r>
              <a:rPr lang="en-US" baseline="0"/>
              <a:t> background as needed; more images available at http://</a:t>
            </a:r>
            <a:r>
              <a:rPr lang="en-US" baseline="0" err="1"/>
              <a:t>ucdenver.webdamdb.com</a:t>
            </a:r>
            <a:endParaRPr lang="en-US" baseline="0"/>
          </a:p>
          <a:p>
            <a:endParaRPr lang="en-US" baseline="0"/>
          </a:p>
          <a:p>
            <a:r>
              <a:rPr lang="en-US" baseline="0"/>
              <a:t>Change Title and Subtitle as needed</a:t>
            </a:r>
          </a:p>
          <a:p>
            <a:endParaRPr lang="en-US" baseline="0"/>
          </a:p>
          <a:p>
            <a:r>
              <a:rPr lang="en-US" baseline="0"/>
              <a:t>Date updates automatically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9A4A1-5784-D047-AA2E-A5F359E111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4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9A4A1-5784-D047-AA2E-A5F359E111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4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CONTENT SLIDE (1-COLUMN)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9A4A1-5784-D047-AA2E-A5F359E111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END SLIDE:</a:t>
            </a:r>
          </a:p>
          <a:p>
            <a:endParaRPr lang="en-US"/>
          </a:p>
          <a:p>
            <a:r>
              <a:rPr lang="en-US"/>
              <a:t>Change</a:t>
            </a:r>
            <a:r>
              <a:rPr lang="en-US" baseline="0"/>
              <a:t> background as needed</a:t>
            </a:r>
          </a:p>
          <a:p>
            <a:endParaRPr lang="en-US" baseline="0"/>
          </a:p>
          <a:p>
            <a:r>
              <a:rPr lang="en-US" baseline="0"/>
              <a:t>Change Title and Subtitle as needed</a:t>
            </a:r>
          </a:p>
          <a:p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More </a:t>
            </a:r>
            <a:r>
              <a:rPr lang="en-US" baseline="0"/>
              <a:t>images available at http://</a:t>
            </a:r>
            <a:r>
              <a:rPr lang="en-US" baseline="0" err="1"/>
              <a:t>ucdenver.webdamdb.com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9A4A1-5784-D047-AA2E-A5F359E111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162" y="2130426"/>
            <a:ext cx="10360501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A495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1358-A50B-144E-A1E0-36C45A495A17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0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(dark)">
    <p:bg>
      <p:bgPr>
        <a:gradFill flip="none" rotWithShape="1">
          <a:gsLst>
            <a:gs pos="1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011" y="3092823"/>
            <a:ext cx="11734801" cy="681790"/>
          </a:xfrm>
        </p:spPr>
        <p:txBody>
          <a:bodyPr lIns="0" tIns="0" rIns="0" bIns="0" anchor="ctr" anchorCtr="0"/>
          <a:lstStyle>
            <a:lvl1pPr algn="l">
              <a:defRPr sz="4800" b="1" i="0">
                <a:solidFill>
                  <a:srgbClr val="A4956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7013" y="2793685"/>
            <a:ext cx="11734800" cy="299138"/>
          </a:xfr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5" y="6356351"/>
            <a:ext cx="2844059" cy="365125"/>
          </a:xfrm>
        </p:spPr>
        <p:txBody>
          <a:bodyPr/>
          <a:lstStyle/>
          <a:p>
            <a:fld id="{6AB1146E-0743-AE43-90F6-391482D3A39B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2991" y="6356351"/>
            <a:ext cx="2844059" cy="365125"/>
          </a:xfrm>
        </p:spPr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fographic">
    <p:bg>
      <p:bgPr>
        <a:gradFill flip="none" rotWithShape="1">
          <a:gsLst>
            <a:gs pos="1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013" y="613611"/>
            <a:ext cx="9450387" cy="7960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7013" y="228600"/>
            <a:ext cx="9450387" cy="6338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rgbClr val="A4956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410" y="6356351"/>
            <a:ext cx="2844059" cy="365125"/>
          </a:xfrm>
        </p:spPr>
        <p:txBody>
          <a:bodyPr/>
          <a:lstStyle/>
          <a:p>
            <a:fld id="{62E7A68A-8A99-EE4A-8685-615C44230F61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93574" y="6356351"/>
            <a:ext cx="2844059" cy="365125"/>
          </a:xfrm>
        </p:spPr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17" r="1952"/>
          <a:stretch/>
        </p:blipFill>
        <p:spPr>
          <a:xfrm>
            <a:off x="227012" y="439766"/>
            <a:ext cx="11961813" cy="69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dark)">
    <p:bg>
      <p:bgPr>
        <a:gradFill flip="none" rotWithShape="1">
          <a:gsLst>
            <a:gs pos="1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013" y="615950"/>
            <a:ext cx="9450387" cy="714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7013" y="228600"/>
            <a:ext cx="9450387" cy="4656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rgbClr val="A4956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410" y="6356351"/>
            <a:ext cx="2844059" cy="365125"/>
          </a:xfr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A3BD80F-EAF1-A84D-B902-F279E31C1860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93574" y="6356351"/>
            <a:ext cx="2844059" cy="365125"/>
          </a:xfr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1E930C-94BE-2941-8CD4-A4607F3210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7014" y="1409700"/>
            <a:ext cx="11734800" cy="4787900"/>
          </a:xfrm>
        </p:spPr>
        <p:txBody>
          <a:bodyPr lIns="0" tIns="0" rIns="0" bIns="0"/>
          <a:lstStyle>
            <a:lvl1pPr>
              <a:spcBef>
                <a:spcPts val="900"/>
              </a:spcBef>
              <a:defRPr sz="280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defRPr sz="2800">
                <a:solidFill>
                  <a:schemeClr val="bg1"/>
                </a:solidFill>
              </a:defRPr>
            </a:lvl2pPr>
            <a:lvl3pPr>
              <a:spcBef>
                <a:spcPts val="900"/>
              </a:spcBef>
              <a:defRPr sz="2800">
                <a:solidFill>
                  <a:schemeClr val="bg1"/>
                </a:solidFill>
              </a:defRPr>
            </a:lvl3pPr>
            <a:lvl4pPr>
              <a:spcBef>
                <a:spcPts val="900"/>
              </a:spcBef>
              <a:defRPr sz="2800">
                <a:solidFill>
                  <a:schemeClr val="bg1"/>
                </a:solidFill>
              </a:defRPr>
            </a:lvl4pPr>
            <a:lvl5pPr>
              <a:spcBef>
                <a:spcPts val="900"/>
              </a:spcBef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17" r="1952"/>
          <a:stretch/>
        </p:blipFill>
        <p:spPr>
          <a:xfrm>
            <a:off x="227012" y="439766"/>
            <a:ext cx="11961813" cy="69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 content (dark)">
    <p:bg>
      <p:bgPr>
        <a:gradFill flip="none" rotWithShape="1">
          <a:gsLst>
            <a:gs pos="1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013" y="615950"/>
            <a:ext cx="9450387" cy="8053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7013" y="228600"/>
            <a:ext cx="9450387" cy="4656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rgbClr val="A4956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410" y="6356351"/>
            <a:ext cx="2844059" cy="365125"/>
          </a:xfr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EF9C84E-C40C-D146-B2EA-94149C130821}" type="datetime1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93574" y="6356351"/>
            <a:ext cx="2844059" cy="365125"/>
          </a:xfr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1E930C-94BE-2941-8CD4-A4607F3210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7014" y="1883893"/>
            <a:ext cx="5518331" cy="4313707"/>
          </a:xfrm>
        </p:spPr>
        <p:txBody>
          <a:bodyPr lIns="0" tIns="0" rIns="0" bIns="0"/>
          <a:lstStyle>
            <a:lvl1pPr>
              <a:spcBef>
                <a:spcPts val="900"/>
              </a:spcBef>
              <a:defRPr sz="2600">
                <a:solidFill>
                  <a:schemeClr val="bg1"/>
                </a:solidFill>
              </a:defRPr>
            </a:lvl1pPr>
            <a:lvl2pPr>
              <a:spcBef>
                <a:spcPts val="900"/>
              </a:spcBef>
              <a:defRPr sz="2600">
                <a:solidFill>
                  <a:schemeClr val="bg1"/>
                </a:solidFill>
              </a:defRPr>
            </a:lvl2pPr>
            <a:lvl3pPr>
              <a:spcBef>
                <a:spcPts val="900"/>
              </a:spcBef>
              <a:defRPr sz="2600">
                <a:solidFill>
                  <a:schemeClr val="bg1"/>
                </a:solidFill>
              </a:defRPr>
            </a:lvl3pPr>
            <a:lvl4pPr>
              <a:spcBef>
                <a:spcPts val="900"/>
              </a:spcBef>
              <a:defRPr sz="2600">
                <a:solidFill>
                  <a:schemeClr val="bg1"/>
                </a:solidFill>
              </a:defRPr>
            </a:lvl4pPr>
            <a:lvl5pPr>
              <a:spcBef>
                <a:spcPts val="900"/>
              </a:spcBef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41259" y="1891825"/>
            <a:ext cx="5520553" cy="4280374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227013" y="1409700"/>
            <a:ext cx="5518332" cy="473093"/>
          </a:xfr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rgbClr val="A4956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441258" y="1426202"/>
            <a:ext cx="5520553" cy="460718"/>
          </a:xfr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rgbClr val="A4956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17" r="1952"/>
          <a:stretch/>
        </p:blipFill>
        <p:spPr>
          <a:xfrm>
            <a:off x="227012" y="439766"/>
            <a:ext cx="11961813" cy="69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dark)">
    <p:bg>
      <p:bgPr>
        <a:gradFill flip="none" rotWithShape="1">
          <a:gsLst>
            <a:gs pos="10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3805" y="6356351"/>
            <a:ext cx="2844059" cy="365125"/>
          </a:xfrm>
        </p:spPr>
        <p:txBody>
          <a:bodyPr/>
          <a:lstStyle/>
          <a:p>
            <a:fld id="{CBB0FE1E-302B-7D46-86A7-DF07BAD0C155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50961" y="6356351"/>
            <a:ext cx="2844059" cy="365125"/>
          </a:xfrm>
        </p:spPr>
        <p:txBody>
          <a:bodyPr/>
          <a:lstStyle/>
          <a:p>
            <a:fld id="{441E930C-94BE-2941-8CD4-A4607F32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013" y="228600"/>
            <a:ext cx="117348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13" y="1417639"/>
            <a:ext cx="11734800" cy="475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884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1602234-002D-D54E-BC4E-58CF49B3B46F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4882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1E930C-94BE-2941-8CD4-A4607F321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4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68" r:id="rId4"/>
    <p:sldLayoutId id="2147483670" r:id="rId5"/>
    <p:sldLayoutId id="214748366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Meiryo" charset="-128"/>
        <a:buChar char="➧"/>
        <a:defRPr sz="26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Wingdings" charset="2"/>
        <a:buChar char="§"/>
        <a:defRPr sz="26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Meiryo" charset="-128"/>
        <a:buChar char="➧"/>
        <a:defRPr sz="26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Wingdings" charset="2"/>
        <a:buChar char="§"/>
        <a:defRPr sz="26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49566"/>
        </a:buClr>
        <a:buSzPct val="90000"/>
        <a:buFont typeface="Meiryo" charset="-128"/>
        <a:buChar char="➧"/>
        <a:defRPr sz="26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44">
          <p15:clr>
            <a:srgbClr val="F26B43"/>
          </p15:clr>
        </p15:guide>
        <p15:guide id="4" orient="horz" pos="4176">
          <p15:clr>
            <a:srgbClr val="F26B43"/>
          </p15:clr>
        </p15:guide>
        <p15:guide id="5" pos="7535">
          <p15:clr>
            <a:srgbClr val="F26B43"/>
          </p15:clr>
        </p15:guide>
        <p15:guide id="6" pos="143">
          <p15:clr>
            <a:srgbClr val="F26B43"/>
          </p15:clr>
        </p15:guide>
        <p15:guide id="7" orient="horz" pos="888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pos="3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BF_7A35808E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1.ucdenver.edu/wellness/sports/milo-mascot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illustrations/college-students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0"/>
            <a:ext cx="12188825" cy="7700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" y="3429000"/>
            <a:ext cx="12188824" cy="2008164"/>
            <a:chOff x="1" y="3429000"/>
            <a:chExt cx="12188824" cy="2008164"/>
          </a:xfrm>
        </p:grpSpPr>
        <p:sp>
          <p:nvSpPr>
            <p:cNvPr id="6" name="Rectangle 5"/>
            <p:cNvSpPr/>
            <p:nvPr/>
          </p:nvSpPr>
          <p:spPr>
            <a:xfrm>
              <a:off x="1" y="3429000"/>
              <a:ext cx="12188824" cy="2008164"/>
            </a:xfrm>
            <a:prstGeom prst="rect">
              <a:avLst/>
            </a:prstGeom>
            <a:gradFill>
              <a:gsLst>
                <a:gs pos="0">
                  <a:schemeClr val="tx1">
                    <a:alpha val="80000"/>
                  </a:schemeClr>
                </a:gs>
                <a:gs pos="100000">
                  <a:schemeClr val="tx1">
                    <a:lumMod val="85000"/>
                    <a:lumOff val="15000"/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094413" y="3613798"/>
              <a:ext cx="0" cy="1638568"/>
            </a:xfrm>
            <a:prstGeom prst="line">
              <a:avLst/>
            </a:prstGeom>
            <a:ln>
              <a:solidFill>
                <a:srgbClr val="CFB87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713" y="3847279"/>
              <a:ext cx="5013790" cy="1171607"/>
            </a:xfrm>
            <a:prstGeom prst="rect">
              <a:avLst/>
            </a:prstGeom>
          </p:spPr>
        </p:pic>
      </p:grpSp>
      <p:sp>
        <p:nvSpPr>
          <p:cNvPr id="8" name="Subtitle 2"/>
          <p:cNvSpPr txBox="1">
            <a:spLocks/>
          </p:cNvSpPr>
          <p:nvPr/>
        </p:nvSpPr>
        <p:spPr>
          <a:xfrm>
            <a:off x="6509083" y="3805169"/>
            <a:ext cx="5452729" cy="121371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rgbClr val="A4956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Baguet Script" panose="020F0502020204030204" pitchFamily="2" charset="0"/>
                <a:cs typeface="Helvetica"/>
              </a:rPr>
              <a:t>College Council </a:t>
            </a:r>
            <a:endParaRPr lang="en-US" sz="4000">
              <a:solidFill>
                <a:schemeClr val="bg1">
                  <a:lumMod val="95000"/>
                </a:schemeClr>
              </a:solidFill>
              <a:latin typeface="Baguet Script" panose="020F0502020204030204" pitchFamily="2" charset="0"/>
            </a:endParaRPr>
          </a:p>
          <a:p>
            <a:pPr algn="l">
              <a:spcBef>
                <a:spcPts val="300"/>
              </a:spcBef>
            </a:pP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Baguet Script" panose="020F0502020204030204" pitchFamily="2" charset="0"/>
                <a:cs typeface="Helvetica"/>
              </a:rPr>
              <a:t>Winter Presentations</a:t>
            </a:r>
            <a:endParaRPr lang="en-US" sz="4000">
              <a:solidFill>
                <a:schemeClr val="bg1">
                  <a:lumMod val="95000"/>
                </a:schemeClr>
              </a:solidFill>
              <a:latin typeface="Baguet Script" panose="020F0502020204030204" pitchFamily="2" charset="0"/>
            </a:endParaRPr>
          </a:p>
          <a:p>
            <a:pPr algn="l">
              <a:spcBef>
                <a:spcPts val="300"/>
              </a:spcBef>
            </a:pPr>
            <a:r>
              <a:rPr lang="en-US" sz="2500" b="1">
                <a:solidFill>
                  <a:srgbClr val="CFB87C"/>
                </a:solidFill>
                <a:latin typeface="Baguet Script" panose="020F0502020204030204" pitchFamily="2" charset="0"/>
                <a:cs typeface="Helvetica"/>
              </a:rPr>
              <a:t>March 15</a:t>
            </a:r>
            <a:r>
              <a:rPr lang="en-US" sz="2500" b="1" baseline="30000">
                <a:solidFill>
                  <a:srgbClr val="CFB87C"/>
                </a:solidFill>
                <a:latin typeface="Baguet Script" panose="020F0502020204030204" pitchFamily="2" charset="0"/>
                <a:cs typeface="Helvetica"/>
              </a:rPr>
              <a:t>th</a:t>
            </a:r>
            <a:r>
              <a:rPr lang="en-US" sz="2500" b="1">
                <a:solidFill>
                  <a:srgbClr val="CFB87C"/>
                </a:solidFill>
                <a:latin typeface="Baguet Script" panose="020F0502020204030204" pitchFamily="2" charset="0"/>
                <a:cs typeface="Helvetica"/>
              </a:rPr>
              <a:t>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67382D-467B-961F-55C1-B6A6AD370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13" y="587369"/>
            <a:ext cx="9450387" cy="46562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ACADEMIC YEAR GOALS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B2184-0A26-8EC0-6A19-5FB255D4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3C218E-6103-39BF-65C5-2155B15F5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buFont typeface="Wingdings" charset="-128"/>
              <a:buChar char="q"/>
            </a:pPr>
            <a:r>
              <a:rPr lang="en-US">
                <a:solidFill>
                  <a:srgbClr val="CFB87C"/>
                </a:solidFill>
                <a:latin typeface="Arial"/>
                <a:cs typeface="Arial"/>
              </a:rPr>
              <a:t>Building a community.</a:t>
            </a:r>
            <a:endParaRPr lang="en-US">
              <a:solidFill>
                <a:srgbClr val="CFB87C"/>
              </a:solidFill>
            </a:endParaRPr>
          </a:p>
          <a:p>
            <a:pPr>
              <a:buFont typeface="Wingdings" charset="-128"/>
              <a:buChar char="q"/>
            </a:pPr>
            <a:r>
              <a:rPr lang="en-US">
                <a:solidFill>
                  <a:srgbClr val="CFB87C"/>
                </a:solidFill>
                <a:latin typeface="Arial"/>
                <a:cs typeface="Arial"/>
              </a:rPr>
              <a:t>Increase the quantity and frequency of Advisory Council.</a:t>
            </a:r>
            <a:endParaRPr lang="en-US">
              <a:solidFill>
                <a:srgbClr val="CFB87C"/>
              </a:solidFill>
              <a:cs typeface="Arial"/>
            </a:endParaRPr>
          </a:p>
          <a:p>
            <a:pPr>
              <a:buFont typeface="Wingdings" charset="-128"/>
              <a:buChar char="q"/>
            </a:pPr>
            <a:r>
              <a:rPr lang="en-US">
                <a:solidFill>
                  <a:srgbClr val="CFB87C"/>
                </a:solidFill>
                <a:latin typeface="Arial"/>
                <a:cs typeface="Arial"/>
              </a:rPr>
              <a:t>Organize more activities to appreciate students. </a:t>
            </a:r>
            <a:endParaRPr lang="en-US">
              <a:solidFill>
                <a:srgbClr val="CFB87C"/>
              </a:solidFill>
            </a:endParaRPr>
          </a:p>
          <a:p>
            <a:pPr>
              <a:buFont typeface="Wingdings" charset="-128"/>
              <a:buChar char="q"/>
            </a:pPr>
            <a:r>
              <a:rPr lang="en-US">
                <a:solidFill>
                  <a:srgbClr val="CFB87C"/>
                </a:solidFill>
                <a:latin typeface="Arial"/>
                <a:cs typeface="Arial"/>
              </a:rPr>
              <a:t>Building the Alumni Network members. </a:t>
            </a:r>
            <a:endParaRPr lang="en-US">
              <a:solidFill>
                <a:srgbClr val="CFB87C"/>
              </a:solidFill>
            </a:endParaRPr>
          </a:p>
          <a:p>
            <a:pPr>
              <a:buFont typeface="Wingdings" charset="-128"/>
              <a:buChar char="q"/>
            </a:pPr>
            <a:r>
              <a:rPr lang="en-US">
                <a:solidFill>
                  <a:srgbClr val="CFB87C"/>
                </a:solidFill>
                <a:latin typeface="Arial"/>
                <a:cs typeface="Arial"/>
              </a:rPr>
              <a:t>Collaborating with Dean's Cabin.</a:t>
            </a:r>
            <a:endParaRPr lang="en-US">
              <a:solidFill>
                <a:srgbClr val="CFB87C"/>
              </a:solidFill>
            </a:endParaRPr>
          </a:p>
        </p:txBody>
      </p:sp>
      <p:pic>
        <p:nvPicPr>
          <p:cNvPr id="7" name="Picture 6" descr="A black and gold sign with white text">
            <a:extLst>
              <a:ext uri="{FF2B5EF4-FFF2-40B4-BE49-F238E27FC236}">
                <a16:creationId xmlns:a16="http://schemas.microsoft.com/office/drawing/2014/main" id="{D22339F3-EF41-BD57-5E73-C0DDC1F1B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1" y="5747302"/>
            <a:ext cx="2409714" cy="793220"/>
          </a:xfrm>
          <a:prstGeom prst="rect">
            <a:avLst/>
          </a:prstGeom>
        </p:spPr>
      </p:pic>
      <p:pic>
        <p:nvPicPr>
          <p:cNvPr id="8" name="Picture 7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6E3F9DBB-62C2-BE15-3B75-9CF94E70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347" y="4070938"/>
            <a:ext cx="4751816" cy="23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CCB07-3981-E20A-78A8-18B7EC11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1B93388C-3F7A-E095-DD16-6B3CE9B2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80" y="1375423"/>
            <a:ext cx="3556063" cy="2564044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B383A3F-E801-3B9C-7192-B64B03AD8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024" y="1362053"/>
            <a:ext cx="4519247" cy="2575187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184C88B-83E2-5AF9-5BA1-BE9325316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404" y="1373639"/>
            <a:ext cx="3124856" cy="2573678"/>
          </a:xfrm>
          <a:prstGeom prst="rect">
            <a:avLst/>
          </a:prstGeom>
        </p:spPr>
      </p:pic>
      <p:pic>
        <p:nvPicPr>
          <p:cNvPr id="9" name="Picture 8" descr="A group of people at a convention&#10;&#10;Description automatically generated">
            <a:extLst>
              <a:ext uri="{FF2B5EF4-FFF2-40B4-BE49-F238E27FC236}">
                <a16:creationId xmlns:a16="http://schemas.microsoft.com/office/drawing/2014/main" id="{AE20ED97-7A36-6B37-5A06-88A60243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201" y="4038725"/>
            <a:ext cx="4452548" cy="2536326"/>
          </a:xfrm>
          <a:prstGeom prst="rect">
            <a:avLst/>
          </a:prstGeom>
        </p:spPr>
      </p:pic>
      <p:pic>
        <p:nvPicPr>
          <p:cNvPr id="10" name="Picture 9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FCB18347-CD8B-5FD3-2E0D-0B9DDF7AAA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464" r="-5000"/>
          <a:stretch/>
        </p:blipFill>
        <p:spPr>
          <a:xfrm>
            <a:off x="6541643" y="4037937"/>
            <a:ext cx="2943738" cy="252500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0ADF586-54F8-1874-054E-0EED32209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51" y="517561"/>
            <a:ext cx="9450387" cy="46562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CLUBS &amp; EVENTS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F6A910-35CC-A812-53FB-0DAAAB1F4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51" y="517561"/>
            <a:ext cx="9450387" cy="46562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ONLINE PRESENCE / SITE VISITS/ COMPETITIONS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513B5-B166-A5E2-DC25-DFD43D6E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CD351113-026F-7190-923E-AD485183A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4" r="2030" b="52459"/>
          <a:stretch/>
        </p:blipFill>
        <p:spPr>
          <a:xfrm>
            <a:off x="109244" y="1294253"/>
            <a:ext cx="3043537" cy="2960871"/>
          </a:xfrm>
          <a:prstGeom prst="rect">
            <a:avLst/>
          </a:prstGeom>
        </p:spPr>
      </p:pic>
      <p:pic>
        <p:nvPicPr>
          <p:cNvPr id="7" name="Picture 6" descr="A screenshot of a black and white website&#10;&#10;Description automatically generated">
            <a:extLst>
              <a:ext uri="{FF2B5EF4-FFF2-40B4-BE49-F238E27FC236}">
                <a16:creationId xmlns:a16="http://schemas.microsoft.com/office/drawing/2014/main" id="{FEC95F44-3C0E-6861-56A1-EF35AA6FE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014"/>
          <a:stretch/>
        </p:blipFill>
        <p:spPr>
          <a:xfrm>
            <a:off x="3394057" y="1297143"/>
            <a:ext cx="2598297" cy="2958536"/>
          </a:xfrm>
          <a:prstGeom prst="rect">
            <a:avLst/>
          </a:prstGeom>
        </p:spPr>
      </p:pic>
      <p:pic>
        <p:nvPicPr>
          <p:cNvPr id="8" name="Picture 7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CEB32839-6738-9E53-D322-E2C887341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33" t="13301" r="-239" b="12434"/>
          <a:stretch/>
        </p:blipFill>
        <p:spPr>
          <a:xfrm>
            <a:off x="6099073" y="1295967"/>
            <a:ext cx="4062858" cy="2944490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BA5E770-6E19-348D-CBC5-861BD0EBF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62" t="31850" r="133"/>
          <a:stretch/>
        </p:blipFill>
        <p:spPr>
          <a:xfrm>
            <a:off x="1494256" y="4437794"/>
            <a:ext cx="3315961" cy="2303368"/>
          </a:xfrm>
          <a:prstGeom prst="rect">
            <a:avLst/>
          </a:prstGeom>
        </p:spPr>
      </p:pic>
      <p:pic>
        <p:nvPicPr>
          <p:cNvPr id="11" name="Picture 10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D11F5C3F-5034-2BC1-2AF8-8A980599CF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482" t="35831"/>
          <a:stretch/>
        </p:blipFill>
        <p:spPr>
          <a:xfrm>
            <a:off x="5756169" y="4269360"/>
            <a:ext cx="3437219" cy="24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31EE0-9D74-B915-5B08-C4197F8F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0FA78E10-70DD-2826-B9F2-564203C74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82" y="391555"/>
            <a:ext cx="11409996" cy="60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3" y="644704"/>
            <a:ext cx="9838474" cy="685621"/>
          </a:xfrm>
        </p:spPr>
        <p:txBody>
          <a:bodyPr/>
          <a:lstStyle/>
          <a:p>
            <a:r>
              <a:rPr lang="en-US">
                <a:latin typeface="Times New Roman"/>
                <a:cs typeface="Arial"/>
              </a:rPr>
              <a:t>Education &amp; Human Development</a:t>
            </a:r>
            <a:endParaRPr lang="en-US">
              <a:latin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013" y="180474"/>
            <a:ext cx="9450387" cy="46562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University of Colorado Denver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95596" y="1311848"/>
            <a:ext cx="4305999" cy="284064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endParaRPr lang="en-US" sz="2500">
              <a:latin typeface="Times New Roman"/>
            </a:endParaRPr>
          </a:p>
          <a:p>
            <a:pPr marL="0" indent="0">
              <a:buNone/>
            </a:pPr>
            <a:r>
              <a:rPr lang="en-US" sz="2500">
                <a:latin typeface="Times New Roman"/>
                <a:cs typeface="Arial"/>
              </a:rPr>
              <a:t>Positive student-professor connections</a:t>
            </a:r>
            <a:endParaRPr lang="en-US" sz="2500">
              <a:latin typeface="Times New Roman"/>
            </a:endParaRPr>
          </a:p>
          <a:p>
            <a:pPr marL="0" indent="0">
              <a:buNone/>
            </a:pPr>
            <a:r>
              <a:rPr lang="en-US" sz="2500">
                <a:latin typeface="Times New Roman"/>
                <a:cs typeface="Arial"/>
              </a:rPr>
              <a:t>Strong pipeline of internships </a:t>
            </a:r>
            <a:endParaRPr lang="en-US" sz="2500">
              <a:latin typeface="Times New Roman"/>
            </a:endParaRPr>
          </a:p>
          <a:p>
            <a:pPr marL="0" indent="0">
              <a:buNone/>
            </a:pPr>
            <a:r>
              <a:rPr lang="en-US" sz="2500">
                <a:latin typeface="Times New Roman"/>
                <a:cs typeface="Arial"/>
              </a:rPr>
              <a:t>Great "home base"</a:t>
            </a:r>
            <a:endParaRPr lang="en-US" sz="2500">
              <a:latin typeface="Times New Roman"/>
            </a:endParaRPr>
          </a:p>
          <a:p>
            <a:pPr>
              <a:buFont typeface="Calibri" charset="-128"/>
              <a:buChar char="-"/>
            </a:pPr>
            <a:endParaRPr lang="en-US" sz="2500"/>
          </a:p>
          <a:p>
            <a:pPr>
              <a:buFont typeface="Calibri" charset="-128"/>
              <a:buChar char="-"/>
            </a:pPr>
            <a:endParaRPr lang="en-US" sz="2500"/>
          </a:p>
          <a:p>
            <a:pPr>
              <a:buFont typeface="Calibri" charset="-128"/>
              <a:buChar char="-"/>
            </a:pPr>
            <a:endParaRPr lang="en-US" sz="2500"/>
          </a:p>
          <a:p>
            <a:pPr>
              <a:buFont typeface="Calibri" charset="-128"/>
              <a:buChar char="-"/>
            </a:pPr>
            <a:endParaRPr lang="en-US" sz="2500"/>
          </a:p>
          <a:p>
            <a:pPr>
              <a:buFont typeface="Calibri" charset="-128"/>
              <a:buChar char="-"/>
            </a:pPr>
            <a:endParaRPr lang="en-US" sz="2500"/>
          </a:p>
          <a:p>
            <a:pPr marL="0" indent="0">
              <a:buNone/>
            </a:pPr>
            <a:endParaRPr lang="en-US" sz="25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2500"/>
          </a:p>
          <a:p>
            <a:pPr marL="0" indent="0">
              <a:buNone/>
            </a:pPr>
            <a:r>
              <a:rPr lang="en-US" sz="2500">
                <a:latin typeface="Arial"/>
                <a:cs typeface="Arial"/>
              </a:rPr>
              <a:t>,,</a:t>
            </a:r>
            <a:endParaRPr lang="en-US" sz="25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639F7-28CA-3BB2-4EA0-B4E619991534}"/>
              </a:ext>
            </a:extLst>
          </p:cNvPr>
          <p:cNvSpPr txBox="1"/>
          <p:nvPr/>
        </p:nvSpPr>
        <p:spPr>
          <a:xfrm>
            <a:off x="6245314" y="1335580"/>
            <a:ext cx="4795293" cy="240065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500">
              <a:solidFill>
                <a:schemeClr val="bg1"/>
              </a:solidFill>
              <a:latin typeface="Times New Roman"/>
              <a:cs typeface="Calibri"/>
            </a:endParaRPr>
          </a:p>
          <a:p>
            <a:r>
              <a:rPr lang="en-US" sz="2500">
                <a:solidFill>
                  <a:schemeClr val="bg1"/>
                </a:solidFill>
                <a:latin typeface="Times New Roman"/>
                <a:cs typeface="Calibri"/>
              </a:rPr>
              <a:t>Student Advisory Committee</a:t>
            </a:r>
            <a:endParaRPr lang="en-US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2500">
                <a:solidFill>
                  <a:schemeClr val="bg1"/>
                </a:solidFill>
                <a:latin typeface="Times New Roman"/>
                <a:cs typeface="Calibri"/>
              </a:rPr>
              <a:t>Increase a sense of belonging</a:t>
            </a:r>
          </a:p>
          <a:p>
            <a:r>
              <a:rPr lang="en-US" sz="2500">
                <a:solidFill>
                  <a:schemeClr val="bg1"/>
                </a:solidFill>
                <a:latin typeface="Times New Roman"/>
                <a:cs typeface="Calibri"/>
              </a:rPr>
              <a:t>Advertise SEHD-related clubs</a:t>
            </a:r>
          </a:p>
          <a:p>
            <a:r>
              <a:rPr lang="en-US" sz="2500">
                <a:solidFill>
                  <a:schemeClr val="bg1"/>
                </a:solidFill>
                <a:latin typeface="Times New Roman"/>
                <a:cs typeface="Calibri"/>
              </a:rPr>
              <a:t>Host a lunch with the dean event</a:t>
            </a:r>
          </a:p>
          <a:p>
            <a:pPr marL="342900" indent="-342900">
              <a:buFont typeface="Calibri"/>
              <a:buChar char="-"/>
            </a:pPr>
            <a:endParaRPr lang="en-US" sz="2500">
              <a:solidFill>
                <a:schemeClr val="bg1"/>
              </a:solidFill>
              <a:latin typeface="Arial"/>
              <a:cs typeface="Calibri"/>
            </a:endParaRPr>
          </a:p>
        </p:txBody>
      </p:sp>
      <p:pic>
        <p:nvPicPr>
          <p:cNvPr id="8" name="Graphic 7" descr="Alterations &amp; Tailoring outline">
            <a:extLst>
              <a:ext uri="{FF2B5EF4-FFF2-40B4-BE49-F238E27FC236}">
                <a16:creationId xmlns:a16="http://schemas.microsoft.com/office/drawing/2014/main" id="{646AD4D3-78CF-761F-4836-387142A5B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40" y="1856713"/>
            <a:ext cx="272535" cy="272549"/>
          </a:xfrm>
          <a:prstGeom prst="rect">
            <a:avLst/>
          </a:prstGeom>
        </p:spPr>
      </p:pic>
      <p:pic>
        <p:nvPicPr>
          <p:cNvPr id="9" name="Graphic 8" descr="Alterations &amp; Tailoring outline">
            <a:extLst>
              <a:ext uri="{FF2B5EF4-FFF2-40B4-BE49-F238E27FC236}">
                <a16:creationId xmlns:a16="http://schemas.microsoft.com/office/drawing/2014/main" id="{6071BA01-B876-52F3-0E66-B1E1AE91D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565" y="2729443"/>
            <a:ext cx="278317" cy="284113"/>
          </a:xfrm>
          <a:prstGeom prst="rect">
            <a:avLst/>
          </a:prstGeom>
        </p:spPr>
      </p:pic>
      <p:pic>
        <p:nvPicPr>
          <p:cNvPr id="10" name="Graphic 9" descr="Alterations &amp; Tailoring outline">
            <a:extLst>
              <a:ext uri="{FF2B5EF4-FFF2-40B4-BE49-F238E27FC236}">
                <a16:creationId xmlns:a16="http://schemas.microsoft.com/office/drawing/2014/main" id="{7B8B30C3-31AC-43A8-1BCC-986715B1F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647" y="3232313"/>
            <a:ext cx="272259" cy="271997"/>
          </a:xfrm>
          <a:prstGeom prst="rect">
            <a:avLst/>
          </a:prstGeom>
        </p:spPr>
      </p:pic>
      <p:pic>
        <p:nvPicPr>
          <p:cNvPr id="11" name="Graphic 10" descr="Alterations &amp; Tailoring outline">
            <a:extLst>
              <a:ext uri="{FF2B5EF4-FFF2-40B4-BE49-F238E27FC236}">
                <a16:creationId xmlns:a16="http://schemas.microsoft.com/office/drawing/2014/main" id="{537090B1-3F8F-85B7-B84A-D970BB15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7129" y="1804938"/>
            <a:ext cx="284099" cy="289895"/>
          </a:xfrm>
          <a:prstGeom prst="rect">
            <a:avLst/>
          </a:prstGeom>
        </p:spPr>
      </p:pic>
      <p:pic>
        <p:nvPicPr>
          <p:cNvPr id="12" name="Graphic 11" descr="Alterations &amp; Tailoring outline">
            <a:extLst>
              <a:ext uri="{FF2B5EF4-FFF2-40B4-BE49-F238E27FC236}">
                <a16:creationId xmlns:a16="http://schemas.microsoft.com/office/drawing/2014/main" id="{31071A7C-E11D-A45D-0BA2-548572E01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1436" y="2174891"/>
            <a:ext cx="284099" cy="289895"/>
          </a:xfrm>
          <a:prstGeom prst="rect">
            <a:avLst/>
          </a:prstGeom>
        </p:spPr>
      </p:pic>
      <p:pic>
        <p:nvPicPr>
          <p:cNvPr id="13" name="Graphic 12" descr="Alterations &amp; Tailoring outline">
            <a:extLst>
              <a:ext uri="{FF2B5EF4-FFF2-40B4-BE49-F238E27FC236}">
                <a16:creationId xmlns:a16="http://schemas.microsoft.com/office/drawing/2014/main" id="{B2E860CE-2C8C-DE29-B344-487F2D095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5744" y="2521700"/>
            <a:ext cx="289881" cy="324590"/>
          </a:xfrm>
          <a:prstGeom prst="rect">
            <a:avLst/>
          </a:prstGeom>
        </p:spPr>
      </p:pic>
      <p:pic>
        <p:nvPicPr>
          <p:cNvPr id="14" name="Graphic 13" descr="Alterations &amp; Tailoring outline">
            <a:extLst>
              <a:ext uri="{FF2B5EF4-FFF2-40B4-BE49-F238E27FC236}">
                <a16:creationId xmlns:a16="http://schemas.microsoft.com/office/drawing/2014/main" id="{EC33FE25-6F68-B78E-5AB4-8EBEFF5C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1615" y="2943685"/>
            <a:ext cx="284099" cy="2841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47ADD-66F7-18B2-334A-AEA722227789}"/>
              </a:ext>
            </a:extLst>
          </p:cNvPr>
          <p:cNvSpPr txBox="1"/>
          <p:nvPr/>
        </p:nvSpPr>
        <p:spPr>
          <a:xfrm>
            <a:off x="1173656" y="1232428"/>
            <a:ext cx="3026798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Times New Roman"/>
                <a:ea typeface="Calibri"/>
                <a:cs typeface="Calibri"/>
              </a:rPr>
              <a:t>Current Standings</a:t>
            </a:r>
            <a:endParaRPr lang="en-US" sz="25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A2224E-55BB-7C2E-7E5A-98548800E649}"/>
              </a:ext>
            </a:extLst>
          </p:cNvPr>
          <p:cNvSpPr txBox="1"/>
          <p:nvPr/>
        </p:nvSpPr>
        <p:spPr>
          <a:xfrm>
            <a:off x="6847014" y="1232510"/>
            <a:ext cx="3026798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Times New Roman"/>
                <a:ea typeface="Calibri"/>
                <a:cs typeface="Calibri"/>
              </a:rPr>
              <a:t>Current Goals</a:t>
            </a:r>
          </a:p>
        </p:txBody>
      </p:sp>
      <p:pic>
        <p:nvPicPr>
          <p:cNvPr id="1026" name="Picture 2" descr="Man Showing Something 3D Illustration download in PNG, OBJ or Blend format">
            <a:extLst>
              <a:ext uri="{FF2B5EF4-FFF2-40B4-BE49-F238E27FC236}">
                <a16:creationId xmlns:a16="http://schemas.microsoft.com/office/drawing/2014/main" id="{5D667268-B5AC-1323-A5FD-E10D484A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710" y="4371245"/>
            <a:ext cx="2586611" cy="25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F4BE2A91-C25C-317D-1787-C79288A6CFBF}"/>
              </a:ext>
            </a:extLst>
          </p:cNvPr>
          <p:cNvSpPr/>
          <p:nvPr/>
        </p:nvSpPr>
        <p:spPr>
          <a:xfrm>
            <a:off x="1525479" y="3611470"/>
            <a:ext cx="3472218" cy="182316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ultimate goal is to increase student enrollment and retainment! </a:t>
            </a:r>
          </a:p>
        </p:txBody>
      </p:sp>
      <p:pic>
        <p:nvPicPr>
          <p:cNvPr id="18" name="Picture 17" descr="A sign on a building&#10;&#10;Description automatically generated">
            <a:extLst>
              <a:ext uri="{FF2B5EF4-FFF2-40B4-BE49-F238E27FC236}">
                <a16:creationId xmlns:a16="http://schemas.microsoft.com/office/drawing/2014/main" id="{F071CC92-2C6A-28F1-4E82-EB7B9D56D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185" y="4371245"/>
            <a:ext cx="2882774" cy="2167668"/>
          </a:xfrm>
          <a:prstGeom prst="rect">
            <a:avLst/>
          </a:prstGeom>
        </p:spPr>
      </p:pic>
      <p:pic>
        <p:nvPicPr>
          <p:cNvPr id="20" name="Picture 19" descr="A person in a black shirt&#10;&#10;Description automatically generated">
            <a:extLst>
              <a:ext uri="{FF2B5EF4-FFF2-40B4-BE49-F238E27FC236}">
                <a16:creationId xmlns:a16="http://schemas.microsoft.com/office/drawing/2014/main" id="{D836755D-B524-7085-1A60-99D922A9C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2182" y="5057050"/>
            <a:ext cx="2586610" cy="1448502"/>
          </a:xfrm>
          <a:prstGeom prst="rect">
            <a:avLst/>
          </a:prstGeom>
        </p:spPr>
      </p:pic>
      <p:pic>
        <p:nvPicPr>
          <p:cNvPr id="22" name="Picture 21" descr="A person in a suit smiling&#10;&#10;Description automatically generated">
            <a:extLst>
              <a:ext uri="{FF2B5EF4-FFF2-40B4-BE49-F238E27FC236}">
                <a16:creationId xmlns:a16="http://schemas.microsoft.com/office/drawing/2014/main" id="{2059337F-CE68-FFB2-39AC-3FA2D968E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2182" y="3662532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1629" y="0"/>
            <a:ext cx="2529065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6921" y="0"/>
            <a:ext cx="2535773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E2EF9-398F-8600-9D9C-541C0CF97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5" r="1" b="1"/>
          <a:stretch/>
        </p:blipFill>
        <p:spPr>
          <a:xfrm>
            <a:off x="2644087" y="10"/>
            <a:ext cx="9544738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085" y="0"/>
            <a:ext cx="2756175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51CF8-7D15-DFC3-8569-979AA0FF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1101" y="6355080"/>
            <a:ext cx="118841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fld id="{441E930C-94BE-2941-8CD4-A4607F321062}" type="slidenum">
              <a:rPr lang="en-US" sz="16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 defTabSz="914400">
                <a:spcAft>
                  <a:spcPts val="600"/>
                </a:spcAft>
              </a:pPr>
              <a:t>15</a:t>
            </a:fld>
            <a:endParaRPr lang="en-US" sz="16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0EF1B04-2AD3-208B-031F-5CA317030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" t="47926" r="35981" b="-76959"/>
          <a:stretch/>
        </p:blipFill>
        <p:spPr>
          <a:xfrm>
            <a:off x="3101535" y="3556269"/>
            <a:ext cx="9087814" cy="23269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357BD93B-BD4E-46AF-C986-0BD819204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370" y="2443393"/>
            <a:ext cx="52003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2B9A-E1D4-5DC1-6AE9-00E49E1DA7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Needs Within CEDC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1D108-F71A-818A-FC9D-A16A0C4EAA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DB99F-5C33-8ACE-8F77-FDB11BA3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9CE9D-FA92-CF38-F14B-B60B86F2B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Dean's Student Advisory Council</a:t>
            </a:r>
          </a:p>
          <a:p>
            <a:r>
              <a:rPr lang="en-US">
                <a:latin typeface="Arial"/>
                <a:cs typeface="Arial"/>
              </a:rPr>
              <a:t>More collaboration between departments and Students</a:t>
            </a:r>
          </a:p>
          <a:p>
            <a:r>
              <a:rPr lang="en-US">
                <a:latin typeface="Arial"/>
                <a:cs typeface="Arial"/>
              </a:rPr>
              <a:t>Environment for Discussions and Educational Panel sessions</a:t>
            </a:r>
          </a:p>
          <a:p>
            <a:r>
              <a:rPr lang="en-US">
                <a:latin typeface="Arial"/>
                <a:cs typeface="Arial"/>
              </a:rPr>
              <a:t>Extended lab hours(CEDC Computer Labs)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More Study Abroad Opportunities</a:t>
            </a:r>
          </a:p>
          <a:p>
            <a:r>
              <a:rPr lang="en-US">
                <a:latin typeface="Arial"/>
                <a:cs typeface="Arial"/>
              </a:rPr>
              <a:t>Research &amp; Independent Project building opportunities for Students</a:t>
            </a: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3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799A-30C3-0C89-0D6A-FD1264337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CEDC Goals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6CFD9-EEF4-2FBA-7BFF-6F1AF710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dirty="0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FF4B4-C00A-D011-6F13-6693C4D28B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Organize CEDC Contact List</a:t>
            </a:r>
          </a:p>
          <a:p>
            <a:r>
              <a:rPr lang="en-US" sz="2800">
                <a:latin typeface="Arial"/>
                <a:cs typeface="Arial"/>
              </a:rPr>
              <a:t>Updated Documents</a:t>
            </a:r>
          </a:p>
          <a:p>
            <a:pPr marL="0" indent="0">
              <a:buNone/>
            </a:pPr>
            <a:endParaRPr lang="en-US" sz="2800">
              <a:latin typeface="Arial"/>
              <a:ea typeface="Calibri"/>
              <a:cs typeface="Arial"/>
            </a:endParaRPr>
          </a:p>
          <a:p>
            <a:pPr marL="0" indent="0">
              <a:buNone/>
            </a:pPr>
            <a:endParaRPr lang="en-US" sz="1100" strike="sngStrike">
              <a:latin typeface="Calibri"/>
              <a:ea typeface="Calibri"/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DF4620-D63B-F3B5-BAB8-4F959347CA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Dean's Student Advisory Council</a:t>
            </a:r>
          </a:p>
          <a:p>
            <a:r>
              <a:rPr lang="en-US">
                <a:latin typeface="Arial"/>
                <a:cs typeface="Arial"/>
              </a:rPr>
              <a:t>Engineering Week (Recurring Every Semester)</a:t>
            </a:r>
          </a:p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5DD4BD-F7BD-E90C-4676-493DF025209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Short Term Goals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2DE145-7351-357B-C59F-00759269BC6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Long Term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4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C4EAF-13CC-CAED-7955-F23E8F27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3D4943-3F76-DA29-FB79-CFB88BB2CF2F}"/>
              </a:ext>
            </a:extLst>
          </p:cNvPr>
          <p:cNvSpPr/>
          <p:nvPr/>
        </p:nvSpPr>
        <p:spPr>
          <a:xfrm>
            <a:off x="355319" y="463643"/>
            <a:ext cx="11333879" cy="960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5A32F-A03E-E907-AAD5-151B60D4C040}"/>
              </a:ext>
            </a:extLst>
          </p:cNvPr>
          <p:cNvSpPr txBox="1"/>
          <p:nvPr/>
        </p:nvSpPr>
        <p:spPr>
          <a:xfrm>
            <a:off x="635003" y="531544"/>
            <a:ext cx="70567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Broadway"/>
                <a:ea typeface="Calibri"/>
                <a:cs typeface="Calibri"/>
              </a:rPr>
              <a:t>Progress for achieving goals</a:t>
            </a:r>
            <a:endParaRPr lang="en-US" sz="3600">
              <a:latin typeface="Broadw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99264-25DB-9B9D-4B6C-1B5AE0E55E04}"/>
              </a:ext>
            </a:extLst>
          </p:cNvPr>
          <p:cNvSpPr txBox="1"/>
          <p:nvPr/>
        </p:nvSpPr>
        <p:spPr>
          <a:xfrm>
            <a:off x="352530" y="1595048"/>
            <a:ext cx="10991967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a typeface="Calibri"/>
                <a:cs typeface="Calibri"/>
              </a:rPr>
              <a:t>Meeting Summaries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(Minutes included in documents)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a typeface="Calibri"/>
                <a:cs typeface="Calibri"/>
              </a:rPr>
              <a:t>Deans Student Advisory Council:  Biweekly, Friday's (3:00-4:00)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a typeface="Calibri"/>
                <a:cs typeface="Calibri"/>
              </a:rPr>
              <a:t>Engineering Week: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 </a:t>
            </a:r>
          </a:p>
          <a:p>
            <a:pPr marL="1657350" lvl="3" indent="-28575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Highlight each department's program, faculty , students, student organization </a:t>
            </a:r>
          </a:p>
          <a:p>
            <a:pPr marL="1657350" lvl="3" indent="-28575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Recognize high achieving students, teaching Professor and Research Professor in each department </a:t>
            </a:r>
          </a:p>
          <a:p>
            <a:pPr marL="1657350" lvl="3" indent="-28575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Overall highlight to be included in CU Denver News</a:t>
            </a:r>
          </a:p>
          <a:p>
            <a:pPr marL="1657350" lvl="3" indent="-285750">
              <a:buFont typeface="Wingdings"/>
              <a:buChar char="§"/>
            </a:pP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 marL="1657350" lvl="3" indent="-285750">
              <a:buFont typeface="Wingdings"/>
              <a:buChar char="§"/>
            </a:pPr>
            <a:r>
              <a:rPr lang="en-US" b="1" dirty="0">
                <a:solidFill>
                  <a:schemeClr val="bg1"/>
                </a:solidFill>
                <a:ea typeface="Calibri"/>
                <a:cs typeface="Calibri"/>
              </a:rPr>
              <a:t>Department Dates: Decision to be made soon</a:t>
            </a:r>
          </a:p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    Monday-Friday: 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 marL="1657350" lvl="3" indent="-28575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One department per day. </a:t>
            </a:r>
          </a:p>
          <a:p>
            <a:pPr marL="1657350" lvl="3" indent="-28575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CEDC Website and Social Media Feature for each day of the department</a:t>
            </a:r>
          </a:p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    Friday: </a:t>
            </a:r>
          </a:p>
          <a:p>
            <a:pPr marL="1657350" lvl="3" indent="-28575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The featured department hosts the Panel/Morning session</a:t>
            </a:r>
          </a:p>
          <a:p>
            <a:pPr marL="1657350" lvl="3" indent="-28575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The Afternoon includes award ceremonies, Speech from Dean and overall featuring of CEDC</a:t>
            </a:r>
          </a:p>
          <a:p>
            <a:pPr lvl="3"/>
            <a:endParaRPr lang="en-US" sz="2400" b="1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46C901-4A87-F82F-C007-9705CC71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64381-144E-B69A-716A-3C34A9C02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Baguet Script" panose="00000500000000000000" pitchFamily="2" charset="0"/>
                <a:cs typeface="Arial"/>
              </a:rPr>
              <a:t>Introduction to College Council</a:t>
            </a:r>
            <a:endParaRPr lang="en-US">
              <a:latin typeface="Baguet Script" panose="000005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A876A-D8B1-17F2-ECC5-DBC9B8B8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72E03B-A64B-F509-DC08-D780D594B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1326526"/>
            <a:ext cx="11734800" cy="5320000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The College Council committee is comprised of one representative from each college within CU Denver to serve as a direct liaison between the students of their respective programs to both the college administration and SGA. </a:t>
            </a:r>
            <a:endParaRPr lang="en-US" sz="200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Architecture and Planning– Michelle Favorite</a:t>
            </a: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Arts and Media – TaTiana Torres</a:t>
            </a: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Business – Kanimozhi Sivakumaran</a:t>
            </a: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Educational and Human Development – Maura Lorden</a:t>
            </a: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Engineering – Abigail Gebremariam</a:t>
            </a: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Liberal Arts and Sciences – N/A</a:t>
            </a: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Public Affairs – Jessica Valdez</a:t>
            </a:r>
          </a:p>
          <a:p>
            <a:pPr marL="971550" lvl="3" indent="-342900" fontAlgn="base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Advisor – Kelsi Dew</a:t>
            </a:r>
          </a:p>
          <a:p>
            <a:pPr>
              <a:buSzPct val="125000"/>
              <a:buFontTx/>
              <a:buChar char="•"/>
            </a:pPr>
            <a:r>
              <a:rPr lang="en-US" sz="2000" b="0" i="0">
                <a:effectLst/>
                <a:latin typeface="Arial Rounded MT Bold"/>
                <a:cs typeface="Times New Roman"/>
              </a:rPr>
              <a:t>Committee Projects</a:t>
            </a:r>
          </a:p>
          <a:p>
            <a:pPr lvl="1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Success Looks Like Me! (or some form of a career panel)</a:t>
            </a:r>
          </a:p>
          <a:p>
            <a:pPr lvl="1">
              <a:spcBef>
                <a:spcPts val="0"/>
              </a:spcBef>
              <a:buSzPct val="125000"/>
              <a:buFontTx/>
              <a:buChar char="•"/>
            </a:pPr>
            <a:r>
              <a:rPr lang="en-US" sz="2000" b="0" i="0">
                <a:effectLst/>
                <a:latin typeface="Arial Rounded MT Bold"/>
                <a:cs typeface="Times New Roman"/>
              </a:rPr>
              <a:t>Student Advisory Councils</a:t>
            </a:r>
          </a:p>
          <a:p>
            <a:pPr lvl="1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Know your Student Rights Campaign</a:t>
            </a:r>
          </a:p>
          <a:p>
            <a:pPr lvl="1">
              <a:spcBef>
                <a:spcPts val="0"/>
              </a:spcBef>
              <a:buSzPct val="125000"/>
              <a:buFontTx/>
              <a:buChar char="•"/>
            </a:pPr>
            <a:r>
              <a:rPr lang="en-US" sz="2000">
                <a:latin typeface="Arial Rounded MT Bold"/>
                <a:cs typeface="Times New Roman"/>
              </a:rPr>
              <a:t>Review of 2030 maps for each of our colleges</a:t>
            </a:r>
          </a:p>
          <a:p>
            <a:pPr lvl="1">
              <a:spcBef>
                <a:spcPts val="0"/>
              </a:spcBef>
              <a:buSzPct val="125000"/>
              <a:buFontTx/>
              <a:buChar char="•"/>
            </a:pPr>
            <a:r>
              <a:rPr lang="en-US" sz="2000" b="0" i="0">
                <a:effectLst/>
                <a:latin typeface="Arial Rounded MT Bold"/>
                <a:cs typeface="Times New Roman"/>
              </a:rPr>
              <a:t>AHEC Survey</a:t>
            </a:r>
          </a:p>
          <a:p>
            <a:pPr lvl="1"/>
            <a:endParaRPr lang="en-US" sz="25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8" name="Picture 7" descr="A cartoon of a cat wearing a jersey&#10;&#10;Description automatically generated">
            <a:extLst>
              <a:ext uri="{FF2B5EF4-FFF2-40B4-BE49-F238E27FC236}">
                <a16:creationId xmlns:a16="http://schemas.microsoft.com/office/drawing/2014/main" id="{CD0A169E-82B2-F9BF-2694-310099F7F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558"/>
          <a:stretch/>
        </p:blipFill>
        <p:spPr>
          <a:xfrm>
            <a:off x="8096825" y="2040901"/>
            <a:ext cx="3625143" cy="46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3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44F6-55C9-D4B9-E621-F974C41FA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Rockwell Extra Bold" panose="02060903040505020403" pitchFamily="18" charset="0"/>
                <a:cs typeface="Courier New" panose="02070309020205020404" pitchFamily="49" charset="0"/>
              </a:rPr>
              <a:t>School of Public Affairs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DF931-C509-E6D7-4168-AEB71CB2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6020E-DF64-C82F-22AB-A31DAB71E9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4" y="1274790"/>
            <a:ext cx="11734800" cy="5311776"/>
          </a:xfrm>
        </p:spPr>
        <p:txBody>
          <a:bodyPr/>
          <a:lstStyle/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n-US" b="1">
                <a:latin typeface="Rockwell" panose="02060603020205020403" pitchFamily="18" charset="0"/>
                <a:cs typeface="Courier New" panose="02070309020205020404" pitchFamily="49" charset="0"/>
              </a:rPr>
              <a:t>College Needs/Concerns: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More in person programming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Community within the College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Networking opportunities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Professional opportunities and internships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Community service opportunities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Connection with the college community after they graduate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Opportunities for both Undergraduate and Master’s students to be involved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Loss of almost all our faculty of color, and overall retention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Questions about the work environment within SPA, treatment of faculty, and lack of transparency.</a:t>
            </a:r>
          </a:p>
        </p:txBody>
      </p:sp>
      <p:pic>
        <p:nvPicPr>
          <p:cNvPr id="10" name="Picture 9" descr="A black and tan sign with white text&#10;&#10;Description automatically generated">
            <a:extLst>
              <a:ext uri="{FF2B5EF4-FFF2-40B4-BE49-F238E27FC236}">
                <a16:creationId xmlns:a16="http://schemas.microsoft.com/office/drawing/2014/main" id="{06B8D984-9D18-FDB2-1EB7-50D4B7926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335" y="1501520"/>
            <a:ext cx="2549342" cy="25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6A594-5C11-55BC-5A49-253F525BC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2454-5E87-EBA1-F076-C3331E44F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Rockwell Extra Bold" panose="02060903040505020403" pitchFamily="18" charset="0"/>
                <a:cs typeface="Courier New" panose="02070309020205020404" pitchFamily="49" charset="0"/>
              </a:rPr>
              <a:t>School of Public Affairs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5352A-101A-7928-E8C3-701F1475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0ED6F-C1F0-696E-DCF2-E1D7872BF0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4" y="1319760"/>
            <a:ext cx="11734800" cy="5311776"/>
          </a:xfrm>
        </p:spPr>
        <p:txBody>
          <a:bodyPr/>
          <a:lstStyle/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Rockwell" panose="02060603020205020403" pitchFamily="18" charset="0"/>
                <a:cs typeface="Courier New" panose="02070309020205020404" pitchFamily="49" charset="0"/>
              </a:rPr>
              <a:t>Goals to address these needs: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Encouraging collaboration when appropriate between student orgs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Hosting a career panel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Creating an alumni network for the student orgs and inviting alumni to meetings/events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Connecting with students about what events they can/want to attend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Planning a SPA Day of Service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Hosting the first SAC meeting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Review of SPA financial data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Meeting with professors to talk about positive/</a:t>
            </a:r>
          </a:p>
          <a:p>
            <a:pPr marL="457200" lvl="1" indent="0">
              <a:buSzPct val="125000"/>
              <a:buNone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	negative aspects of working in SPA</a:t>
            </a:r>
          </a:p>
        </p:txBody>
      </p:sp>
      <p:pic>
        <p:nvPicPr>
          <p:cNvPr id="6" name="Picture 5" descr="Silhouette of people standing in a line&#10;&#10;Description automatically generated">
            <a:extLst>
              <a:ext uri="{FF2B5EF4-FFF2-40B4-BE49-F238E27FC236}">
                <a16:creationId xmlns:a16="http://schemas.microsoft.com/office/drawing/2014/main" id="{5AC5C66E-A2E9-9A02-20D9-5B058722C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47872" y="4299075"/>
            <a:ext cx="3259055" cy="2332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77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CFC9F-AE4F-AA4D-322E-0436FB4E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BBFE-A3AC-AF28-4652-FCF94A5E26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Rockwell Extra Bold" panose="02060903040505020403" pitchFamily="18" charset="0"/>
                <a:cs typeface="Courier New" panose="02070309020205020404" pitchFamily="49" charset="0"/>
              </a:rPr>
              <a:t>School of Public Affairs</a:t>
            </a:r>
            <a:endParaRPr lang="en-US">
              <a:latin typeface="Rockwell Extra Bold" panose="020609030405050204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6736B-AF2D-E9B4-9A15-B8BFF049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4AE3A-4C4E-E161-1CC5-2F11C31254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Rockwell" panose="02060603020205020403" pitchFamily="18" charset="0"/>
                <a:cs typeface="Courier New" panose="02070309020205020404" pitchFamily="49" charset="0"/>
              </a:rPr>
              <a:t>Progress + Other goals: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APS and APP hosted their first joint meeting and opening meetings to each other’s members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Pizza with a Professor had multiple faculty members from both programs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A career panel is being planned for April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20+ students have signed up to be on a alumni newsletter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SPA Day of Service is planned for April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SAC meeting</a:t>
            </a:r>
          </a:p>
          <a:p>
            <a:pPr lvl="1">
              <a:buSzPct val="125000"/>
              <a:buFont typeface="Arial" panose="020B0604020202020204" pitchFamily="34" charset="0"/>
              <a:buChar char="•"/>
            </a:pPr>
            <a:r>
              <a:rPr lang="en-US" sz="2500">
                <a:latin typeface="Rockwell" panose="02060603020205020403" pitchFamily="18" charset="0"/>
                <a:cs typeface="Courier New" panose="02070309020205020404" pitchFamily="49" charset="0"/>
              </a:rPr>
              <a:t>Talking with students about how to accommodate their schedules</a:t>
            </a:r>
          </a:p>
          <a:p>
            <a:pPr lvl="1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3429000"/>
            <a:ext cx="12188824" cy="2008164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lumMod val="85000"/>
                  <a:lumOff val="15000"/>
                  <a:alpha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654801" y="3805169"/>
            <a:ext cx="5307012" cy="125582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rgbClr val="A4956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49566"/>
              </a:buClr>
              <a:buSzPct val="90000"/>
              <a:buFont typeface="Meiryo" charset="-128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500">
                <a:solidFill>
                  <a:schemeClr val="bg1">
                    <a:lumMod val="95000"/>
                  </a:schemeClr>
                </a:solidFill>
                <a:latin typeface="Baguet Script" panose="00000500000000000000" pitchFamily="2" charset="0"/>
                <a:cs typeface="Helvetica"/>
              </a:rPr>
              <a:t>Thank you!</a:t>
            </a:r>
          </a:p>
          <a:p>
            <a:pPr algn="l"/>
            <a:r>
              <a:rPr lang="en-US" sz="5500">
                <a:solidFill>
                  <a:schemeClr val="bg1">
                    <a:lumMod val="95000"/>
                  </a:schemeClr>
                </a:solidFill>
                <a:latin typeface="Baguet Script" panose="00000500000000000000" pitchFamily="2" charset="0"/>
                <a:cs typeface="Helvetica"/>
              </a:rPr>
              <a:t>Questions?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94413" y="3613798"/>
            <a:ext cx="0" cy="1638568"/>
          </a:xfrm>
          <a:prstGeom prst="line">
            <a:avLst/>
          </a:prstGeom>
          <a:ln>
            <a:solidFill>
              <a:srgbClr val="CFB8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3" y="3847279"/>
            <a:ext cx="5013790" cy="11716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058" y="-253670"/>
            <a:ext cx="1827162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408" y="422146"/>
            <a:ext cx="645200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0866" y="655140"/>
            <a:ext cx="687293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4206" y="0"/>
            <a:ext cx="2834619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6188ED-90FF-C47C-50C0-059CDCE0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3039" y="6356350"/>
            <a:ext cx="274248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41E930C-94BE-2941-8CD4-A4607F321062}" type="slidenum">
              <a:rPr lang="en-US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4266" y="6115501"/>
            <a:ext cx="149412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sign on it&#10;&#10;Description automatically generated">
            <a:extLst>
              <a:ext uri="{FF2B5EF4-FFF2-40B4-BE49-F238E27FC236}">
                <a16:creationId xmlns:a16="http://schemas.microsoft.com/office/drawing/2014/main" id="{6063AACE-4A7D-85D6-AA9C-561C555C7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30" y="396809"/>
            <a:ext cx="11032588" cy="6168352"/>
          </a:xfrm>
          <a:prstGeom prst="rect">
            <a:avLst/>
          </a:prstGeom>
          <a:ln>
            <a:noFill/>
          </a:ln>
        </p:spPr>
      </p:pic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2099" y="6453143"/>
            <a:ext cx="814691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4CDD200-65DC-76E0-A6B7-22CBB6A7E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3" y="615950"/>
            <a:ext cx="9450387" cy="714375"/>
          </a:xfrm>
        </p:spPr>
        <p:txBody>
          <a:bodyPr/>
          <a:lstStyle/>
          <a:p>
            <a:r>
              <a:rPr lang="en-US">
                <a:latin typeface="Rockwell Light"/>
                <a:cs typeface="Arial"/>
              </a:rPr>
              <a:t>College of Architecture and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874FC-C51B-29DF-BA7C-48409836C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574" y="6356351"/>
            <a:ext cx="284405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1E930C-94BE-2941-8CD4-A4607F32106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D27EAA5-531E-8EC8-6765-C6BDD9EF6F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4" y="1409700"/>
            <a:ext cx="11734800" cy="47879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  <a:latin typeface="Rockwell"/>
                <a:cs typeface="Arial"/>
              </a:rPr>
              <a:t>Currently Exceling:</a:t>
            </a:r>
            <a:endParaRPr lang="en-US">
              <a:solidFill>
                <a:srgbClr val="FFFFFF"/>
              </a:solidFill>
              <a:latin typeface="Rockwell"/>
            </a:endParaRPr>
          </a:p>
          <a:p>
            <a:pPr marL="457200" indent="-457200">
              <a:buFont typeface="Calibri" charset="-128"/>
              <a:buChar char="-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Lecture Series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857250" lvl="1" indent="-457200">
              <a:buFont typeface="Courier New" charset="-128"/>
              <a:buChar char="o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Representation series </a:t>
            </a:r>
          </a:p>
          <a:p>
            <a:pPr marL="857250" lvl="1" indent="-457200">
              <a:buFont typeface="Courier New" charset="-128"/>
              <a:buChar char="o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Online options &amp; archive </a:t>
            </a:r>
          </a:p>
          <a:p>
            <a:pPr marL="457200" indent="-457200">
              <a:buFont typeface="Calibri" charset="-128"/>
              <a:buChar char="-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Employer Spotlight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457200" indent="-457200">
              <a:buFont typeface="Calibri" charset="-128"/>
              <a:buChar char="-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Career Fair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857250" lvl="1" indent="-457200">
              <a:buFont typeface="Courier New" charset="-128"/>
              <a:buChar char="o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64 Firms presents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857250" lvl="1" indent="-457200">
              <a:buFont typeface="Courier New" charset="-128"/>
              <a:buChar char="o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Job and internship interviews 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457200" indent="-457200">
              <a:buFont typeface="Calibri" charset="-128"/>
              <a:buChar char="-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Mentorship Program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857250" lvl="1" indent="-457200">
              <a:buFont typeface="Courier New" charset="-128"/>
              <a:buChar char="o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Professional and Peer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857250" lvl="1" indent="-457200">
              <a:buFont typeface="Courier New" charset="-128"/>
              <a:buChar char="o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1 hour per month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457200" indent="-457200">
              <a:buFont typeface="Calibri" charset="-128"/>
              <a:buChar char="-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Portfolio Review &amp; Workshop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857250" lvl="1">
              <a:buFont typeface="Courier New" charset="-128"/>
              <a:buChar char="o"/>
            </a:pPr>
            <a:r>
              <a:rPr lang="en-US" sz="1800">
                <a:solidFill>
                  <a:srgbClr val="FFFFFF"/>
                </a:solidFill>
                <a:latin typeface="Rockwell"/>
                <a:cs typeface="Arial"/>
              </a:rPr>
              <a:t>Resume Review</a:t>
            </a:r>
            <a:endParaRPr lang="en-US" sz="1800">
              <a:solidFill>
                <a:srgbClr val="FFFFFF"/>
              </a:solidFill>
              <a:latin typeface="Rockwell"/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  <a:latin typeface="Rockwell"/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  <a:latin typeface="Rockwell"/>
            </a:endParaRPr>
          </a:p>
          <a:p>
            <a:pPr>
              <a:buFont typeface="Calibri" charset="-128"/>
              <a:buChar char="-"/>
            </a:pPr>
            <a:endParaRPr lang="en-US" sz="14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4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A screenshot of a job application&#10;&#10;Description automatically generated">
            <a:extLst>
              <a:ext uri="{FF2B5EF4-FFF2-40B4-BE49-F238E27FC236}">
                <a16:creationId xmlns:a16="http://schemas.microsoft.com/office/drawing/2014/main" id="{06CED3AE-73B8-91BF-4318-E84F7215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178" y="1566160"/>
            <a:ext cx="6120273" cy="34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57AE91-77FE-61B2-5EDA-FBC127492F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Rockwell Light"/>
                <a:cs typeface="Arial"/>
              </a:rPr>
              <a:t>CAP Goals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D064DD-D568-3A03-E217-440C2F3D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EC457-9D1F-7FED-03CB-7A818B005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353" y="1462013"/>
            <a:ext cx="6393829" cy="47879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Rockwell"/>
                <a:cs typeface="Arial"/>
              </a:rPr>
              <a:t>Immediate </a:t>
            </a:r>
          </a:p>
          <a:p>
            <a:pPr>
              <a:buFont typeface="Calibri" charset="-128"/>
              <a:buChar char="-"/>
            </a:pPr>
            <a:r>
              <a:rPr lang="en-US" sz="1800">
                <a:latin typeface="Rockwell"/>
                <a:cs typeface="Arial"/>
              </a:rPr>
              <a:t>Student Advisory</a:t>
            </a:r>
          </a:p>
          <a:p>
            <a:pPr lvl="1">
              <a:buFont typeface="Courier New" charset="-128"/>
              <a:buChar char="o"/>
            </a:pPr>
            <a:r>
              <a:rPr lang="en-US" sz="1800">
                <a:latin typeface="Rockwell"/>
                <a:cs typeface="Arial"/>
              </a:rPr>
              <a:t>Contact Studio Reps.</a:t>
            </a:r>
          </a:p>
          <a:p>
            <a:pPr lvl="1">
              <a:buFont typeface="Courier New" charset="-128"/>
              <a:buChar char="o"/>
            </a:pPr>
            <a:r>
              <a:rPr lang="en-US" sz="1800">
                <a:latin typeface="Rockwell"/>
                <a:cs typeface="Arial"/>
              </a:rPr>
              <a:t>Fill roles for 1st year and Transfer students</a:t>
            </a:r>
          </a:p>
          <a:p>
            <a:pPr>
              <a:buFont typeface="Calibri" charset="-128"/>
              <a:buChar char="-"/>
            </a:pPr>
            <a:r>
              <a:rPr lang="en-US" sz="1800">
                <a:latin typeface="Rockwell"/>
                <a:cs typeface="Arial"/>
              </a:rPr>
              <a:t>Address Budget Cuts in CAP</a:t>
            </a:r>
          </a:p>
          <a:p>
            <a:pPr lvl="1">
              <a:buFont typeface="Courier New" charset="-128"/>
              <a:buChar char="o"/>
            </a:pPr>
            <a:r>
              <a:rPr lang="en-US" sz="1800">
                <a:latin typeface="Rockwell"/>
                <a:cs typeface="Arial"/>
              </a:rPr>
              <a:t>How smaller studios affect classes</a:t>
            </a:r>
          </a:p>
          <a:p>
            <a:pPr lvl="2">
              <a:buFont typeface="Wingdings" charset="-128"/>
              <a:buChar char="§"/>
            </a:pPr>
            <a:r>
              <a:rPr lang="en-US" sz="1800">
                <a:latin typeface="Rockwell"/>
                <a:cs typeface="Arial"/>
              </a:rPr>
              <a:t>Donor recognition</a:t>
            </a:r>
          </a:p>
          <a:p>
            <a:pPr lvl="1">
              <a:buFont typeface="Courier New" charset="-128"/>
              <a:buChar char="o"/>
            </a:pPr>
            <a:r>
              <a:rPr lang="en-US" sz="1800">
                <a:latin typeface="Rockwell"/>
                <a:cs typeface="Arial"/>
              </a:rPr>
              <a:t>Fabrication Lab Fee</a:t>
            </a:r>
            <a:endParaRPr lang="en-US" sz="1800">
              <a:latin typeface="Rockwell"/>
            </a:endParaRPr>
          </a:p>
          <a:p>
            <a:pPr lvl="2">
              <a:buFont typeface="Wingdings" charset="-128"/>
              <a:buChar char="§"/>
            </a:pPr>
            <a:endParaRPr lang="en-US"/>
          </a:p>
          <a:p>
            <a:pPr lvl="1">
              <a:buFont typeface="Courier New" charset="-128"/>
              <a:buChar char="o"/>
            </a:pPr>
            <a:endParaRPr lang="en-US" sz="1800">
              <a:latin typeface="Rockwell"/>
              <a:cs typeface="Arial"/>
            </a:endParaRPr>
          </a:p>
          <a:p>
            <a:pPr>
              <a:buFont typeface="Calibri" charset="-128"/>
              <a:buChar char="-"/>
            </a:pPr>
            <a:endParaRPr lang="en-US" sz="1800">
              <a:latin typeface="Rockwell"/>
              <a:cs typeface="Arial"/>
            </a:endParaRPr>
          </a:p>
          <a:p>
            <a:pPr lvl="1">
              <a:buFont typeface="Courier New" charset="-128"/>
              <a:buChar char="o"/>
            </a:pPr>
            <a:endParaRPr lang="en-US" sz="1800">
              <a:latin typeface="Rockwell"/>
              <a:cs typeface="Arial"/>
            </a:endParaRPr>
          </a:p>
          <a:p>
            <a:pPr>
              <a:buFont typeface="Calibri" charset="-128"/>
              <a:buChar char="-"/>
            </a:pPr>
            <a:endParaRPr lang="en-US" sz="1400">
              <a:cs typeface="Arial"/>
            </a:endParaRPr>
          </a:p>
          <a:p>
            <a:pPr>
              <a:buFont typeface="Calibri" charset="-128"/>
              <a:buChar char="-"/>
            </a:pPr>
            <a:endParaRPr lang="en-US">
              <a:cs typeface="Arial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12A9EB9-3F09-BC8B-A427-59DC42905B1C}"/>
              </a:ext>
            </a:extLst>
          </p:cNvPr>
          <p:cNvSpPr txBox="1">
            <a:spLocks/>
          </p:cNvSpPr>
          <p:nvPr/>
        </p:nvSpPr>
        <p:spPr>
          <a:xfrm>
            <a:off x="6386199" y="1462807"/>
            <a:ext cx="5250997" cy="4787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900"/>
              </a:spcBef>
              <a:buClr>
                <a:srgbClr val="A49566"/>
              </a:buClr>
              <a:buSzPct val="90000"/>
              <a:buFont typeface="Meiryo" charset="-128"/>
              <a:buChar char="➧"/>
              <a:defRPr sz="2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ts val="900"/>
              </a:spcBef>
              <a:buClr>
                <a:srgbClr val="A49566"/>
              </a:buClr>
              <a:buSzPct val="90000"/>
              <a:buFont typeface="Wingdings" charset="2"/>
              <a:buChar char="§"/>
              <a:defRPr sz="2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ts val="900"/>
              </a:spcBef>
              <a:buClr>
                <a:srgbClr val="A49566"/>
              </a:buClr>
              <a:buSzPct val="90000"/>
              <a:buFont typeface="Meiryo" charset="-128"/>
              <a:buChar char="➧"/>
              <a:defRPr sz="2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ts val="900"/>
              </a:spcBef>
              <a:buClr>
                <a:srgbClr val="A49566"/>
              </a:buClr>
              <a:buSzPct val="90000"/>
              <a:buFont typeface="Wingdings" charset="2"/>
              <a:buChar char="§"/>
              <a:defRPr sz="2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ts val="900"/>
              </a:spcBef>
              <a:buClr>
                <a:srgbClr val="A49566"/>
              </a:buClr>
              <a:buSzPct val="90000"/>
              <a:buFont typeface="Meiryo" charset="-128"/>
              <a:buChar char="➧"/>
              <a:defRPr sz="2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Rockwell"/>
                <a:cs typeface="Arial"/>
              </a:rPr>
              <a:t>Overall</a:t>
            </a:r>
          </a:p>
          <a:p>
            <a:pPr>
              <a:buFont typeface="Calibri" charset="-128"/>
              <a:buChar char="-"/>
            </a:pPr>
            <a:r>
              <a:rPr lang="en-US" sz="1800">
                <a:latin typeface="Rockwell"/>
                <a:cs typeface="Arial"/>
              </a:rPr>
              <a:t>Create Resource List</a:t>
            </a:r>
            <a:endParaRPr lang="en-US" sz="1800">
              <a:latin typeface="Rockwell"/>
            </a:endParaRPr>
          </a:p>
          <a:p>
            <a:pPr lvl="1">
              <a:buFont typeface="Courier New,monospace" charset="-128"/>
              <a:buChar char="o"/>
            </a:pPr>
            <a:r>
              <a:rPr lang="en-US" sz="1800">
                <a:latin typeface="Rockwell"/>
                <a:cs typeface="Arial"/>
              </a:rPr>
              <a:t>Where to find and purchase supplies</a:t>
            </a:r>
          </a:p>
          <a:p>
            <a:pPr>
              <a:buFont typeface="Calibri,Sans-Serif" charset="-128"/>
              <a:buChar char="-"/>
            </a:pPr>
            <a:r>
              <a:rPr lang="en-US" sz="1800">
                <a:latin typeface="Rockwell"/>
                <a:cs typeface="Arial"/>
              </a:rPr>
              <a:t>Tool Borrowing System</a:t>
            </a:r>
            <a:endParaRPr lang="en-US" sz="1800">
              <a:latin typeface="Rockwell"/>
            </a:endParaRPr>
          </a:p>
          <a:p>
            <a:pPr lvl="1">
              <a:buFont typeface="Courier New,monospace" charset="-128"/>
              <a:buChar char="o"/>
            </a:pPr>
            <a:r>
              <a:rPr lang="en-US" sz="1800">
                <a:latin typeface="Rockwell"/>
                <a:cs typeface="Arial"/>
              </a:rPr>
              <a:t>Reduce the out-of-pocket cost for supplies</a:t>
            </a:r>
            <a:endParaRPr lang="en-US" sz="1800">
              <a:latin typeface="Rockwell"/>
            </a:endParaRPr>
          </a:p>
          <a:p>
            <a:pPr>
              <a:buFont typeface="Calibri,Sans-Serif" charset="-128"/>
              <a:buChar char="-"/>
            </a:pPr>
            <a:r>
              <a:rPr lang="en-US" sz="1800">
                <a:latin typeface="Rockwell"/>
                <a:cs typeface="Arial"/>
              </a:rPr>
              <a:t>More recognition of other majors in CAP</a:t>
            </a:r>
            <a:endParaRPr lang="en-US" sz="1800">
              <a:latin typeface="Rockwell"/>
            </a:endParaRPr>
          </a:p>
          <a:p>
            <a:pPr lvl="1">
              <a:buFont typeface="Courier New,monospace" charset="-128"/>
              <a:buChar char="o"/>
            </a:pPr>
            <a:r>
              <a:rPr lang="en-US" sz="1800">
                <a:latin typeface="Rockwell"/>
                <a:cs typeface="Arial"/>
              </a:rPr>
              <a:t>Landscape Architecture</a:t>
            </a:r>
            <a:endParaRPr lang="en-US" sz="1800">
              <a:latin typeface="Rockwell"/>
            </a:endParaRPr>
          </a:p>
          <a:p>
            <a:pPr lvl="1">
              <a:buFont typeface="Courier New,monospace" charset="-128"/>
              <a:buChar char="o"/>
            </a:pPr>
            <a:r>
              <a:rPr lang="en-US" sz="1800">
                <a:latin typeface="Rockwell"/>
                <a:cs typeface="Arial"/>
              </a:rPr>
              <a:t>Interior Design</a:t>
            </a:r>
            <a:endParaRPr lang="en-US" sz="1800">
              <a:latin typeface="Rockwell"/>
            </a:endParaRPr>
          </a:p>
          <a:p>
            <a:pPr lvl="1">
              <a:buFont typeface="Courier New,monospace" charset="-128"/>
              <a:buChar char="o"/>
            </a:pPr>
            <a:r>
              <a:rPr lang="en-US" sz="1800">
                <a:latin typeface="Rockwell"/>
                <a:cs typeface="Arial"/>
              </a:rPr>
              <a:t>Urban Planning </a:t>
            </a:r>
            <a:endParaRPr lang="en-US" sz="1800">
              <a:latin typeface="Rockwell"/>
            </a:endParaRPr>
          </a:p>
          <a:p>
            <a:pPr lvl="1">
              <a:buFont typeface="Courier New" charset="-128"/>
              <a:buChar char="o"/>
            </a:pPr>
            <a:endParaRPr lang="en-US" sz="1400">
              <a:latin typeface="Rockwell Light"/>
            </a:endParaRPr>
          </a:p>
          <a:p>
            <a:pPr marL="0" indent="0">
              <a:buNone/>
            </a:pPr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1058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CA382-180B-4A2C-4850-E31315605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80"/>
          <a:stretch/>
        </p:blipFill>
        <p:spPr>
          <a:xfrm>
            <a:off x="20" y="10"/>
            <a:ext cx="11859574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BC091-24D5-EB43-AC52-BB7C90E9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5221" y="6356350"/>
            <a:ext cx="68562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41E930C-94BE-2941-8CD4-A4607F321062}" type="slidenum">
              <a:rPr lang="en-US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B36F8-7474-1BE2-E700-ED895CCA469B}"/>
              </a:ext>
            </a:extLst>
          </p:cNvPr>
          <p:cNvSpPr txBox="1"/>
          <p:nvPr/>
        </p:nvSpPr>
        <p:spPr>
          <a:xfrm>
            <a:off x="392840" y="3049256"/>
            <a:ext cx="7292534" cy="769441"/>
          </a:xfrm>
          <a:prstGeom prst="rect">
            <a:avLst/>
          </a:prstGeom>
          <a:ln w="28575"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7292534"/>
                      <a:gd name="connsiteY0" fmla="*/ 0 h 769441"/>
                      <a:gd name="connsiteX1" fmla="*/ 590032 w 7292534"/>
                      <a:gd name="connsiteY1" fmla="*/ 0 h 769441"/>
                      <a:gd name="connsiteX2" fmla="*/ 1034214 w 7292534"/>
                      <a:gd name="connsiteY2" fmla="*/ 0 h 769441"/>
                      <a:gd name="connsiteX3" fmla="*/ 1697172 w 7292534"/>
                      <a:gd name="connsiteY3" fmla="*/ 0 h 769441"/>
                      <a:gd name="connsiteX4" fmla="*/ 2214279 w 7292534"/>
                      <a:gd name="connsiteY4" fmla="*/ 0 h 769441"/>
                      <a:gd name="connsiteX5" fmla="*/ 2658460 w 7292534"/>
                      <a:gd name="connsiteY5" fmla="*/ 0 h 769441"/>
                      <a:gd name="connsiteX6" fmla="*/ 3102642 w 7292534"/>
                      <a:gd name="connsiteY6" fmla="*/ 0 h 769441"/>
                      <a:gd name="connsiteX7" fmla="*/ 3911450 w 7292534"/>
                      <a:gd name="connsiteY7" fmla="*/ 0 h 769441"/>
                      <a:gd name="connsiteX8" fmla="*/ 4428557 w 7292534"/>
                      <a:gd name="connsiteY8" fmla="*/ 0 h 769441"/>
                      <a:gd name="connsiteX9" fmla="*/ 4872739 w 7292534"/>
                      <a:gd name="connsiteY9" fmla="*/ 0 h 769441"/>
                      <a:gd name="connsiteX10" fmla="*/ 5389846 w 7292534"/>
                      <a:gd name="connsiteY10" fmla="*/ 0 h 769441"/>
                      <a:gd name="connsiteX11" fmla="*/ 5979878 w 7292534"/>
                      <a:gd name="connsiteY11" fmla="*/ 0 h 769441"/>
                      <a:gd name="connsiteX12" fmla="*/ 6715761 w 7292534"/>
                      <a:gd name="connsiteY12" fmla="*/ 0 h 769441"/>
                      <a:gd name="connsiteX13" fmla="*/ 7292534 w 7292534"/>
                      <a:gd name="connsiteY13" fmla="*/ 0 h 769441"/>
                      <a:gd name="connsiteX14" fmla="*/ 7292534 w 7292534"/>
                      <a:gd name="connsiteY14" fmla="*/ 377026 h 769441"/>
                      <a:gd name="connsiteX15" fmla="*/ 7292534 w 7292534"/>
                      <a:gd name="connsiteY15" fmla="*/ 769441 h 769441"/>
                      <a:gd name="connsiteX16" fmla="*/ 6848352 w 7292534"/>
                      <a:gd name="connsiteY16" fmla="*/ 769441 h 769441"/>
                      <a:gd name="connsiteX17" fmla="*/ 6039544 w 7292534"/>
                      <a:gd name="connsiteY17" fmla="*/ 769441 h 769441"/>
                      <a:gd name="connsiteX18" fmla="*/ 5522437 w 7292534"/>
                      <a:gd name="connsiteY18" fmla="*/ 769441 h 769441"/>
                      <a:gd name="connsiteX19" fmla="*/ 4932405 w 7292534"/>
                      <a:gd name="connsiteY19" fmla="*/ 769441 h 769441"/>
                      <a:gd name="connsiteX20" fmla="*/ 4488223 w 7292534"/>
                      <a:gd name="connsiteY20" fmla="*/ 769441 h 769441"/>
                      <a:gd name="connsiteX21" fmla="*/ 3752340 w 7292534"/>
                      <a:gd name="connsiteY21" fmla="*/ 769441 h 769441"/>
                      <a:gd name="connsiteX22" fmla="*/ 3016457 w 7292534"/>
                      <a:gd name="connsiteY22" fmla="*/ 769441 h 769441"/>
                      <a:gd name="connsiteX23" fmla="*/ 2353500 w 7292534"/>
                      <a:gd name="connsiteY23" fmla="*/ 769441 h 769441"/>
                      <a:gd name="connsiteX24" fmla="*/ 1836393 w 7292534"/>
                      <a:gd name="connsiteY24" fmla="*/ 769441 h 769441"/>
                      <a:gd name="connsiteX25" fmla="*/ 1100510 w 7292534"/>
                      <a:gd name="connsiteY25" fmla="*/ 769441 h 769441"/>
                      <a:gd name="connsiteX26" fmla="*/ 0 w 7292534"/>
                      <a:gd name="connsiteY26" fmla="*/ 769441 h 769441"/>
                      <a:gd name="connsiteX27" fmla="*/ 0 w 7292534"/>
                      <a:gd name="connsiteY27" fmla="*/ 369332 h 769441"/>
                      <a:gd name="connsiteX28" fmla="*/ 0 w 7292534"/>
                      <a:gd name="connsiteY28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292534" h="769441" fill="none" extrusionOk="0">
                        <a:moveTo>
                          <a:pt x="0" y="0"/>
                        </a:moveTo>
                        <a:cubicBezTo>
                          <a:pt x="131514" y="10236"/>
                          <a:pt x="295877" y="24628"/>
                          <a:pt x="590032" y="0"/>
                        </a:cubicBezTo>
                        <a:cubicBezTo>
                          <a:pt x="884187" y="-24628"/>
                          <a:pt x="866342" y="-16375"/>
                          <a:pt x="1034214" y="0"/>
                        </a:cubicBezTo>
                        <a:cubicBezTo>
                          <a:pt x="1202086" y="16375"/>
                          <a:pt x="1445625" y="31419"/>
                          <a:pt x="1697172" y="0"/>
                        </a:cubicBezTo>
                        <a:cubicBezTo>
                          <a:pt x="1948719" y="-31419"/>
                          <a:pt x="2005929" y="3480"/>
                          <a:pt x="2214279" y="0"/>
                        </a:cubicBezTo>
                        <a:cubicBezTo>
                          <a:pt x="2422629" y="-3480"/>
                          <a:pt x="2441277" y="-19013"/>
                          <a:pt x="2658460" y="0"/>
                        </a:cubicBezTo>
                        <a:cubicBezTo>
                          <a:pt x="2875643" y="19013"/>
                          <a:pt x="2906247" y="-7864"/>
                          <a:pt x="3102642" y="0"/>
                        </a:cubicBezTo>
                        <a:cubicBezTo>
                          <a:pt x="3299037" y="7864"/>
                          <a:pt x="3512800" y="-30550"/>
                          <a:pt x="3911450" y="0"/>
                        </a:cubicBezTo>
                        <a:cubicBezTo>
                          <a:pt x="4310100" y="30550"/>
                          <a:pt x="4171503" y="-10176"/>
                          <a:pt x="4428557" y="0"/>
                        </a:cubicBezTo>
                        <a:cubicBezTo>
                          <a:pt x="4685611" y="10176"/>
                          <a:pt x="4772508" y="15198"/>
                          <a:pt x="4872739" y="0"/>
                        </a:cubicBezTo>
                        <a:cubicBezTo>
                          <a:pt x="4972970" y="-15198"/>
                          <a:pt x="5132270" y="-6020"/>
                          <a:pt x="5389846" y="0"/>
                        </a:cubicBezTo>
                        <a:cubicBezTo>
                          <a:pt x="5647422" y="6020"/>
                          <a:pt x="5796914" y="19816"/>
                          <a:pt x="5979878" y="0"/>
                        </a:cubicBezTo>
                        <a:cubicBezTo>
                          <a:pt x="6162842" y="-19816"/>
                          <a:pt x="6396417" y="32932"/>
                          <a:pt x="6715761" y="0"/>
                        </a:cubicBezTo>
                        <a:cubicBezTo>
                          <a:pt x="7035105" y="-32932"/>
                          <a:pt x="7073800" y="7769"/>
                          <a:pt x="7292534" y="0"/>
                        </a:cubicBezTo>
                        <a:cubicBezTo>
                          <a:pt x="7302393" y="124129"/>
                          <a:pt x="7288828" y="196419"/>
                          <a:pt x="7292534" y="377026"/>
                        </a:cubicBezTo>
                        <a:cubicBezTo>
                          <a:pt x="7296240" y="557633"/>
                          <a:pt x="7274168" y="599938"/>
                          <a:pt x="7292534" y="769441"/>
                        </a:cubicBezTo>
                        <a:cubicBezTo>
                          <a:pt x="7185826" y="757286"/>
                          <a:pt x="7014705" y="789138"/>
                          <a:pt x="6848352" y="769441"/>
                        </a:cubicBezTo>
                        <a:cubicBezTo>
                          <a:pt x="6681999" y="749744"/>
                          <a:pt x="6412982" y="738342"/>
                          <a:pt x="6039544" y="769441"/>
                        </a:cubicBezTo>
                        <a:cubicBezTo>
                          <a:pt x="5666106" y="800540"/>
                          <a:pt x="5760974" y="789470"/>
                          <a:pt x="5522437" y="769441"/>
                        </a:cubicBezTo>
                        <a:cubicBezTo>
                          <a:pt x="5283900" y="749412"/>
                          <a:pt x="5143082" y="756604"/>
                          <a:pt x="4932405" y="769441"/>
                        </a:cubicBezTo>
                        <a:cubicBezTo>
                          <a:pt x="4721728" y="782278"/>
                          <a:pt x="4632793" y="773018"/>
                          <a:pt x="4488223" y="769441"/>
                        </a:cubicBezTo>
                        <a:cubicBezTo>
                          <a:pt x="4343653" y="765864"/>
                          <a:pt x="4041435" y="749789"/>
                          <a:pt x="3752340" y="769441"/>
                        </a:cubicBezTo>
                        <a:cubicBezTo>
                          <a:pt x="3463245" y="789093"/>
                          <a:pt x="3317239" y="802750"/>
                          <a:pt x="3016457" y="769441"/>
                        </a:cubicBezTo>
                        <a:cubicBezTo>
                          <a:pt x="2715675" y="736132"/>
                          <a:pt x="2494752" y="799797"/>
                          <a:pt x="2353500" y="769441"/>
                        </a:cubicBezTo>
                        <a:cubicBezTo>
                          <a:pt x="2212248" y="739085"/>
                          <a:pt x="2030846" y="752457"/>
                          <a:pt x="1836393" y="769441"/>
                        </a:cubicBezTo>
                        <a:cubicBezTo>
                          <a:pt x="1641940" y="786425"/>
                          <a:pt x="1365612" y="756443"/>
                          <a:pt x="1100510" y="769441"/>
                        </a:cubicBezTo>
                        <a:cubicBezTo>
                          <a:pt x="835408" y="782439"/>
                          <a:pt x="265255" y="823133"/>
                          <a:pt x="0" y="769441"/>
                        </a:cubicBezTo>
                        <a:cubicBezTo>
                          <a:pt x="16441" y="639495"/>
                          <a:pt x="4590" y="531051"/>
                          <a:pt x="0" y="369332"/>
                        </a:cubicBezTo>
                        <a:cubicBezTo>
                          <a:pt x="-4590" y="207613"/>
                          <a:pt x="7853" y="105066"/>
                          <a:pt x="0" y="0"/>
                        </a:cubicBezTo>
                        <a:close/>
                      </a:path>
                      <a:path w="7292534" h="769441" stroke="0" extrusionOk="0">
                        <a:moveTo>
                          <a:pt x="0" y="0"/>
                        </a:moveTo>
                        <a:cubicBezTo>
                          <a:pt x="230970" y="-14025"/>
                          <a:pt x="419202" y="27367"/>
                          <a:pt x="590032" y="0"/>
                        </a:cubicBezTo>
                        <a:cubicBezTo>
                          <a:pt x="760862" y="-27367"/>
                          <a:pt x="928064" y="-3832"/>
                          <a:pt x="1107139" y="0"/>
                        </a:cubicBezTo>
                        <a:cubicBezTo>
                          <a:pt x="1286214" y="3832"/>
                          <a:pt x="1471582" y="2826"/>
                          <a:pt x="1624246" y="0"/>
                        </a:cubicBezTo>
                        <a:cubicBezTo>
                          <a:pt x="1776910" y="-2826"/>
                          <a:pt x="1947553" y="-2269"/>
                          <a:pt x="2068428" y="0"/>
                        </a:cubicBezTo>
                        <a:cubicBezTo>
                          <a:pt x="2189303" y="2269"/>
                          <a:pt x="2292065" y="-10343"/>
                          <a:pt x="2512609" y="0"/>
                        </a:cubicBezTo>
                        <a:cubicBezTo>
                          <a:pt x="2733153" y="10343"/>
                          <a:pt x="2832844" y="-1082"/>
                          <a:pt x="2956791" y="0"/>
                        </a:cubicBezTo>
                        <a:cubicBezTo>
                          <a:pt x="3080738" y="1082"/>
                          <a:pt x="3467761" y="1879"/>
                          <a:pt x="3692674" y="0"/>
                        </a:cubicBezTo>
                        <a:cubicBezTo>
                          <a:pt x="3917587" y="-1879"/>
                          <a:pt x="4021497" y="-9345"/>
                          <a:pt x="4136856" y="0"/>
                        </a:cubicBezTo>
                        <a:cubicBezTo>
                          <a:pt x="4252215" y="9345"/>
                          <a:pt x="4528794" y="9507"/>
                          <a:pt x="4653963" y="0"/>
                        </a:cubicBezTo>
                        <a:cubicBezTo>
                          <a:pt x="4779132" y="-9507"/>
                          <a:pt x="5036334" y="-21438"/>
                          <a:pt x="5171070" y="0"/>
                        </a:cubicBezTo>
                        <a:cubicBezTo>
                          <a:pt x="5305806" y="21438"/>
                          <a:pt x="5809000" y="-26845"/>
                          <a:pt x="5979878" y="0"/>
                        </a:cubicBezTo>
                        <a:cubicBezTo>
                          <a:pt x="6150756" y="26845"/>
                          <a:pt x="6242621" y="13953"/>
                          <a:pt x="6424059" y="0"/>
                        </a:cubicBezTo>
                        <a:cubicBezTo>
                          <a:pt x="6605497" y="-13953"/>
                          <a:pt x="6968178" y="7712"/>
                          <a:pt x="7292534" y="0"/>
                        </a:cubicBezTo>
                        <a:cubicBezTo>
                          <a:pt x="7300079" y="81701"/>
                          <a:pt x="7276725" y="297292"/>
                          <a:pt x="7292534" y="400109"/>
                        </a:cubicBezTo>
                        <a:cubicBezTo>
                          <a:pt x="7308343" y="502926"/>
                          <a:pt x="7280259" y="606699"/>
                          <a:pt x="7292534" y="769441"/>
                        </a:cubicBezTo>
                        <a:cubicBezTo>
                          <a:pt x="7118652" y="757230"/>
                          <a:pt x="6831643" y="755722"/>
                          <a:pt x="6556651" y="769441"/>
                        </a:cubicBezTo>
                        <a:cubicBezTo>
                          <a:pt x="6281659" y="783160"/>
                          <a:pt x="6097156" y="766142"/>
                          <a:pt x="5747843" y="769441"/>
                        </a:cubicBezTo>
                        <a:cubicBezTo>
                          <a:pt x="5398530" y="772740"/>
                          <a:pt x="5412344" y="748432"/>
                          <a:pt x="5230736" y="769441"/>
                        </a:cubicBezTo>
                        <a:cubicBezTo>
                          <a:pt x="5049128" y="790450"/>
                          <a:pt x="4875819" y="788717"/>
                          <a:pt x="4640703" y="769441"/>
                        </a:cubicBezTo>
                        <a:cubicBezTo>
                          <a:pt x="4405587" y="750165"/>
                          <a:pt x="4229292" y="745916"/>
                          <a:pt x="3977746" y="769441"/>
                        </a:cubicBezTo>
                        <a:cubicBezTo>
                          <a:pt x="3726200" y="792966"/>
                          <a:pt x="3623058" y="772309"/>
                          <a:pt x="3387714" y="769441"/>
                        </a:cubicBezTo>
                        <a:cubicBezTo>
                          <a:pt x="3152370" y="766573"/>
                          <a:pt x="3120257" y="749434"/>
                          <a:pt x="2943532" y="769441"/>
                        </a:cubicBezTo>
                        <a:cubicBezTo>
                          <a:pt x="2766807" y="789448"/>
                          <a:pt x="2591891" y="739334"/>
                          <a:pt x="2280574" y="769441"/>
                        </a:cubicBezTo>
                        <a:cubicBezTo>
                          <a:pt x="1969257" y="799548"/>
                          <a:pt x="1864848" y="761465"/>
                          <a:pt x="1617617" y="769441"/>
                        </a:cubicBezTo>
                        <a:cubicBezTo>
                          <a:pt x="1370386" y="777417"/>
                          <a:pt x="1199126" y="765321"/>
                          <a:pt x="881734" y="769441"/>
                        </a:cubicBezTo>
                        <a:cubicBezTo>
                          <a:pt x="564342" y="773561"/>
                          <a:pt x="333822" y="812743"/>
                          <a:pt x="0" y="769441"/>
                        </a:cubicBezTo>
                        <a:cubicBezTo>
                          <a:pt x="-10000" y="677497"/>
                          <a:pt x="16666" y="511512"/>
                          <a:pt x="0" y="400109"/>
                        </a:cubicBezTo>
                        <a:cubicBezTo>
                          <a:pt x="-16666" y="288706"/>
                          <a:pt x="-15786" y="1323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u="sng" dirty="0">
                <a:latin typeface="Lucida Calligraphy"/>
                <a:cs typeface="Calibri"/>
              </a:rPr>
              <a:t>College of Arts &amp; Media</a:t>
            </a:r>
            <a:endParaRPr lang="en-US" sz="4400" u="sng">
              <a:latin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13089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018F-2DA0-FE18-698F-2086314D35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Lucida Calligraphy"/>
                <a:cs typeface="Arial"/>
              </a:rPr>
              <a:t>College of Arts and Media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3C9D4-6248-22ED-26F4-AAE2A9232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C52-1D66-45D5-DA53-50E770FA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A2FDE-998F-B18B-B570-9548A8555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abic Typesetting"/>
                <a:cs typeface="Arial"/>
              </a:rPr>
              <a:t>Nationally top ranked programs</a:t>
            </a:r>
          </a:p>
          <a:p>
            <a:pPr lvl="1">
              <a:buFont typeface="Courier New" charset="-128"/>
              <a:buChar char="o"/>
            </a:pPr>
            <a:r>
              <a:rPr lang="en-US">
                <a:latin typeface="Arabic Typesetting"/>
                <a:cs typeface="Arial"/>
              </a:rPr>
              <a:t>Billboard's Top Business Schools, Best Film Schools in the US &amp; Canada, Top Ranking Animation program, </a:t>
            </a:r>
            <a:r>
              <a:rPr lang="en-US" err="1">
                <a:latin typeface="Arabic Typesetting"/>
                <a:cs typeface="Arial"/>
              </a:rPr>
              <a:t>ect</a:t>
            </a:r>
            <a:r>
              <a:rPr lang="en-US">
                <a:latin typeface="Arabic Typesetting"/>
                <a:cs typeface="Arial"/>
              </a:rPr>
              <a:t>.</a:t>
            </a:r>
          </a:p>
          <a:p>
            <a:r>
              <a:rPr lang="en-US">
                <a:latin typeface="Arabic Typesetting"/>
                <a:cs typeface="Arial"/>
              </a:rPr>
              <a:t>Honors and accolades among our faculty and staff</a:t>
            </a:r>
          </a:p>
          <a:p>
            <a:pPr lvl="1">
              <a:buFont typeface="Courier New" charset="-128"/>
              <a:buChar char="o"/>
            </a:pPr>
            <a:r>
              <a:rPr lang="en-US">
                <a:latin typeface="Arabic Typesetting"/>
                <a:cs typeface="Arial"/>
              </a:rPr>
              <a:t>Grammy &amp; Oscar nominees and winners</a:t>
            </a:r>
          </a:p>
          <a:p>
            <a:r>
              <a:rPr lang="en-US">
                <a:latin typeface="Arabic Typesetting"/>
                <a:cs typeface="Arial"/>
              </a:rPr>
              <a:t>Priority on finding a successful career in the field after graduation</a:t>
            </a:r>
            <a:endParaRPr lang="en-US">
              <a:latin typeface="Arabic Typesetting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39C6A6-95AE-BA6E-83D6-883FDC195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abic Typesetting"/>
                <a:cs typeface="Arial"/>
              </a:rPr>
              <a:t>The majors are siloed, and don't encourage a lot of interdisciplinary practice within the classroom</a:t>
            </a:r>
          </a:p>
          <a:p>
            <a:pPr lvl="1">
              <a:buFont typeface="Courier New" charset="-128"/>
              <a:buChar char="o"/>
            </a:pPr>
            <a:r>
              <a:rPr lang="en-US">
                <a:latin typeface="Arabic Typesetting"/>
                <a:cs typeface="Arial"/>
              </a:rPr>
              <a:t>Lack of intermingling between departments</a:t>
            </a:r>
            <a:endParaRPr lang="en-US" err="1">
              <a:latin typeface="Arabic Typesetting"/>
              <a:cs typeface="Arial"/>
            </a:endParaRPr>
          </a:p>
          <a:p>
            <a:r>
              <a:rPr lang="en-US">
                <a:latin typeface="Arabic Typesetting"/>
                <a:cs typeface="Arial"/>
              </a:rPr>
              <a:t>CAM doesn't have a "unified vision", which makes it hard to market our strengths as a single unit</a:t>
            </a:r>
          </a:p>
          <a:p>
            <a:r>
              <a:rPr lang="en-US">
                <a:latin typeface="Arabic Typesetting"/>
                <a:cs typeface="Arial"/>
              </a:rPr>
              <a:t>Fundraising has been a major concern for the college, especially with concerns of budget cuts</a:t>
            </a:r>
          </a:p>
          <a:p>
            <a:endParaRPr lang="en-US">
              <a:latin typeface="Arabic Typesetting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32367B-13B3-2C0A-2CD4-4CDB1BEB8FC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latin typeface="Arabic Typesetting"/>
                <a:cs typeface="Arabic Typesetting"/>
              </a:rPr>
              <a:t>Where We </a:t>
            </a:r>
            <a:r>
              <a:rPr lang="en-US" sz="3200" err="1">
                <a:latin typeface="Arabic Typesetting"/>
                <a:cs typeface="Arabic Typesetting"/>
              </a:rPr>
              <a:t>Excell</a:t>
            </a:r>
            <a:endParaRPr lang="en-US" sz="3200">
              <a:latin typeface="Arabic Typesetting"/>
              <a:cs typeface="Arabic Typesetting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FC874-3A84-3DCB-7521-8753D8F52E8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3200">
                <a:latin typeface="Arabic Typesetting"/>
                <a:cs typeface="Arial"/>
              </a:rPr>
              <a:t>Where We Can Improve</a:t>
            </a:r>
            <a:endParaRPr lang="en-US" sz="3200">
              <a:latin typeface="Arabic Typesetting"/>
            </a:endParaRPr>
          </a:p>
        </p:txBody>
      </p:sp>
    </p:spTree>
    <p:extLst>
      <p:ext uri="{BB962C8B-B14F-4D97-AF65-F5344CB8AC3E}">
        <p14:creationId xmlns:p14="http://schemas.microsoft.com/office/powerpoint/2010/main" val="28517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3B56-95C5-69ED-17F3-A000D7C81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Lucida Calligraphy"/>
                <a:cs typeface="Arial"/>
              </a:rPr>
              <a:t>College of Arts and Media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A4DE07-4D13-9FEA-F0B5-7627015539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56214-1BFC-E7DB-F7F2-31E416F0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C1FA6-714D-BC16-94C3-60F8C21A4E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4000">
                <a:latin typeface="Arabic Typesetting"/>
                <a:cs typeface="Arial"/>
              </a:rPr>
              <a:t>Goals for the College</a:t>
            </a:r>
          </a:p>
          <a:p>
            <a:pPr lvl="1">
              <a:buFont typeface="Courier New" charset="-128"/>
              <a:buChar char="o"/>
            </a:pPr>
            <a:r>
              <a:rPr lang="en-US" sz="3200">
                <a:latin typeface="Arabic Typesetting"/>
                <a:cs typeface="Arial"/>
              </a:rPr>
              <a:t>Have the Student Advisory Council play a major role with decisions affecting the college</a:t>
            </a:r>
          </a:p>
          <a:p>
            <a:pPr lvl="2">
              <a:buFont typeface="Wingdings" charset="-128"/>
              <a:buChar char="§"/>
            </a:pPr>
            <a:r>
              <a:rPr lang="en-US" sz="3200">
                <a:latin typeface="Arabic Typesetting"/>
                <a:cs typeface="Arial"/>
              </a:rPr>
              <a:t>Make sure each department is represented by at least one student</a:t>
            </a:r>
          </a:p>
          <a:p>
            <a:pPr lvl="1">
              <a:buFont typeface="Courier New" charset="-128"/>
              <a:buChar char="o"/>
            </a:pPr>
            <a:r>
              <a:rPr lang="en-US" sz="3200">
                <a:latin typeface="Arabic Typesetting"/>
                <a:cs typeface="Arial"/>
              </a:rPr>
              <a:t>Keep open communication and start foundational work for our new dean, Lucinda Bliss</a:t>
            </a:r>
            <a:endParaRPr lang="en-US" sz="3200">
              <a:latin typeface="Arabic Typesetting"/>
            </a:endParaRPr>
          </a:p>
          <a:p>
            <a:pPr lvl="2">
              <a:buFont typeface="Wingdings" charset="-128"/>
              <a:buChar char="§"/>
            </a:pPr>
            <a:r>
              <a:rPr lang="en-US" sz="3200">
                <a:latin typeface="Arabic Typesetting"/>
                <a:cs typeface="Arial"/>
              </a:rPr>
              <a:t>Create outlined steps for myself or whoever is elected for CAM rep in the fall</a:t>
            </a:r>
          </a:p>
          <a:p>
            <a:pPr lvl="1">
              <a:buFont typeface="Courier New" charset="-128"/>
              <a:buChar char="o"/>
            </a:pPr>
            <a:r>
              <a:rPr lang="en-US" sz="3200">
                <a:latin typeface="Arabic Typesetting"/>
                <a:cs typeface="Arial"/>
              </a:rPr>
              <a:t>Sit down with each department chair to learn more about the different units</a:t>
            </a:r>
            <a:endParaRPr lang="en-US" sz="3200">
              <a:latin typeface="Arabic Typesetting"/>
            </a:endParaRPr>
          </a:p>
          <a:p>
            <a:pPr lvl="1">
              <a:buFont typeface="Courier New" charset="-128"/>
              <a:buChar char="o"/>
            </a:pPr>
            <a:r>
              <a:rPr lang="en-US" sz="3200">
                <a:latin typeface="Arabic Typesetting"/>
                <a:cs typeface="Arial"/>
              </a:rPr>
              <a:t>Keep working towards a CAM-centered career/internship fair</a:t>
            </a:r>
            <a:endParaRPr lang="en-US" sz="3200">
              <a:latin typeface="Arabic Typesetting"/>
            </a:endParaRPr>
          </a:p>
          <a:p>
            <a:pPr lvl="1">
              <a:buFont typeface="Courier New" charset="-128"/>
              <a:buChar char="o"/>
            </a:pPr>
            <a:endParaRPr lang="en-US" sz="3200">
              <a:latin typeface="Arabic Typesetting"/>
            </a:endParaRPr>
          </a:p>
          <a:p>
            <a:pPr marL="914400" lvl="2" indent="0">
              <a:buNone/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855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80DE-9E01-D16F-7A3C-AF5701610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BUSINESS SCHOOL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FE474-4C84-8473-C7CE-2577EA77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01">
      <a:dk1>
        <a:srgbClr val="000000"/>
      </a:dk1>
      <a:lt1>
        <a:srgbClr val="FFFFFF"/>
      </a:lt1>
      <a:dk2>
        <a:srgbClr val="787878"/>
      </a:dk2>
      <a:lt2>
        <a:srgbClr val="EEECE1"/>
      </a:lt2>
      <a:accent1>
        <a:srgbClr val="CFB87C"/>
      </a:accent1>
      <a:accent2>
        <a:srgbClr val="A49566"/>
      </a:accent2>
      <a:accent3>
        <a:srgbClr val="7B704E"/>
      </a:accent3>
      <a:accent4>
        <a:srgbClr val="E8DDC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ideDeck01_CUDenver.potx" id="{97F713E5-3AD3-3449-BD4F-1748D28BF36C}" vid="{8214B344-6DB5-9142-A7BD-3D4B4BAAD7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286CD820C6A448A61BA7333289AD5B" ma:contentTypeVersion="18" ma:contentTypeDescription="Create a new document." ma:contentTypeScope="" ma:versionID="1f7a062dd286b1e03ed5be3b1a6f9bd9">
  <xsd:schema xmlns:xsd="http://www.w3.org/2001/XMLSchema" xmlns:xs="http://www.w3.org/2001/XMLSchema" xmlns:p="http://schemas.microsoft.com/office/2006/metadata/properties" xmlns:ns2="630cb9ba-817a-478c-b893-a05d3033a176" xmlns:ns3="80d4a1a5-ff20-4541-a847-30610996df42" targetNamespace="http://schemas.microsoft.com/office/2006/metadata/properties" ma:root="true" ma:fieldsID="fec534945b7e940ae1ecf03321fcd4b1" ns2:_="" ns3:_="">
    <xsd:import namespace="630cb9ba-817a-478c-b893-a05d3033a176"/>
    <xsd:import namespace="80d4a1a5-ff20-4541-a847-30610996d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cb9ba-817a-478c-b893-a05d3033a1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310ada-04f1-49d1-83c9-5a6070846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d4a1a5-ff20-4541-a847-30610996df4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0744e83-4cec-43dc-a07c-a3e39ee1696f}" ma:internalName="TaxCatchAll" ma:showField="CatchAllData" ma:web="80d4a1a5-ff20-4541-a847-30610996d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0cb9ba-817a-478c-b893-a05d3033a176">
      <Terms xmlns="http://schemas.microsoft.com/office/infopath/2007/PartnerControls"/>
    </lcf76f155ced4ddcb4097134ff3c332f>
    <TaxCatchAll xmlns="80d4a1a5-ff20-4541-a847-30610996df42" xsi:nil="true"/>
    <SharedWithUsers xmlns="80d4a1a5-ff20-4541-a847-30610996df42">
      <UserInfo>
        <DisplayName>Brooks, Savannah</DisplayName>
        <AccountId>219</AccountId>
        <AccountType/>
      </UserInfo>
      <UserInfo>
        <DisplayName>Agarwal, Harshit</DisplayName>
        <AccountId>274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FA9CE3-A5E3-447D-9C6F-48B7D4068D44}">
  <ds:schemaRefs>
    <ds:schemaRef ds:uri="630cb9ba-817a-478c-b893-a05d3033a176"/>
    <ds:schemaRef ds:uri="80d4a1a5-ff20-4541-a847-30610996df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629DA7-C999-45AD-BBA4-51F0F31E0519}">
  <ds:schemaRefs>
    <ds:schemaRef ds:uri="630cb9ba-817a-478c-b893-a05d3033a176"/>
    <ds:schemaRef ds:uri="80d4a1a5-ff20-4541-a847-30610996df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B50D89-B680-4020-82A0-5E67185454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slideDeck01_CUDenver</Template>
  <Application>Microsoft Office PowerPoint</Application>
  <PresentationFormat>Custom</PresentationFormat>
  <Slides>23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Introduction to College Council</vt:lpstr>
      <vt:lpstr>PowerPoint Presentation</vt:lpstr>
      <vt:lpstr>College of Architecture and Planning</vt:lpstr>
      <vt:lpstr>CAP Goals</vt:lpstr>
      <vt:lpstr>PowerPoint Presentation</vt:lpstr>
      <vt:lpstr>College of Arts and Media</vt:lpstr>
      <vt:lpstr>College of Arts and Media</vt:lpstr>
      <vt:lpstr>BUSINESS SCHOOL</vt:lpstr>
      <vt:lpstr>PowerPoint Presentation</vt:lpstr>
      <vt:lpstr>PowerPoint Presentation</vt:lpstr>
      <vt:lpstr>PowerPoint Presentation</vt:lpstr>
      <vt:lpstr>PowerPoint Presentation</vt:lpstr>
      <vt:lpstr>Education &amp; Human Development</vt:lpstr>
      <vt:lpstr>PowerPoint Presentation</vt:lpstr>
      <vt:lpstr>Needs Within CEDC</vt:lpstr>
      <vt:lpstr>CEDC Goals </vt:lpstr>
      <vt:lpstr>PowerPoint Presentation</vt:lpstr>
      <vt:lpstr>PowerPoint Presentation</vt:lpstr>
      <vt:lpstr>School of Public Affairs</vt:lpstr>
      <vt:lpstr>School of Public Affairs</vt:lpstr>
      <vt:lpstr>School of Public Affairs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Exstrum, Jeff</dc:creator>
  <cp:revision>32</cp:revision>
  <cp:lastPrinted>2017-01-11T14:33:08Z</cp:lastPrinted>
  <dcterms:created xsi:type="dcterms:W3CDTF">2017-03-24T20:28:52Z</dcterms:created>
  <dcterms:modified xsi:type="dcterms:W3CDTF">2024-03-13T19:13:16Z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0x010100DD286CD820C6A448A61BA7333289AD5B</vt:lpwstr>
  </property>
  <property fmtid="{D5CDD505-2E9C-101B-9397-08002B2CF9AE}" pid="3" name="MediaServiceImageTags">
    <vt:lpwstr/>
  </property>
</Properties>
</file>